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83.xml" ContentType="application/vnd.openxmlformats-officedocument.presentationml.tags+xml"/>
  <Override PartName="/ppt/notesSlides/notesSlide3.xml" ContentType="application/vnd.openxmlformats-officedocument.presentationml.notesSlide+xml"/>
  <Override PartName="/ppt/tags/tag28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85.xml" ContentType="application/vnd.openxmlformats-officedocument.presentationml.tags+xml"/>
  <Override PartName="/ppt/notesSlides/notesSlide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288.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289.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tags/tag290.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7.xml" ContentType="application/vnd.openxmlformats-officedocument.presentationml.notesSlide+xml"/>
  <Override PartName="/ppt/charts/chart5.xml" ContentType="application/vnd.openxmlformats-officedocument.drawingml.chart+xml"/>
  <Override PartName="/ppt/tags/tag309.xml" ContentType="application/vnd.openxmlformats-officedocument.presentationml.tags+xml"/>
  <Override PartName="/ppt/charts/chart6.xml" ContentType="application/vnd.openxmlformats-officedocument.drawingml.chart+xml"/>
  <Override PartName="/ppt/theme/themeOverride5.xml" ContentType="application/vnd.openxmlformats-officedocument.themeOverr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8.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9.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11.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2.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tags/tag337.xml" ContentType="application/vnd.openxmlformats-officedocument.presentationml.tags+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6.xml" ContentType="application/vnd.openxmlformats-officedocument.themeOverr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7.xml" ContentType="application/vnd.openxmlformats-officedocument.themeOverr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8.xml" ContentType="application/vnd.openxmlformats-officedocument.themeOverr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13.xml" ContentType="application/vnd.openxmlformats-officedocument.presentationml.notesSlid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14.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tags/tag374.xml" ContentType="application/vnd.openxmlformats-officedocument.presentationml.tags+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15.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drawings/drawing1.xml" ContentType="application/vnd.openxmlformats-officedocument.drawingml.chartshapes+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drawings/drawing2.xml" ContentType="application/vnd.openxmlformats-officedocument.drawingml.chartshapes+xml"/>
  <Override PartName="/ppt/tags/tag375.xml" ContentType="application/vnd.openxmlformats-officedocument.presentationml.tags+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9.xml" ContentType="application/vnd.openxmlformats-officedocument.themeOverride+xml"/>
  <Override PartName="/ppt/tags/tag376.xml" ContentType="application/vnd.openxmlformats-officedocument.presentationml.tags+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10.xml" ContentType="application/vnd.openxmlformats-officedocument.themeOverride+xml"/>
  <Override PartName="/ppt/tags/tag377.xml" ContentType="application/vnd.openxmlformats-officedocument.presentationml.tags+xml"/>
  <Override PartName="/ppt/notesSlides/notesSlide16.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1.xml" ContentType="application/vnd.openxmlformats-officedocument.themeOverrid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17.xml" ContentType="application/vnd.openxmlformats-officedocument.presentationml.notesSlide+xml"/>
  <Override PartName="/ppt/charts/chart37.xml" ContentType="application/vnd.openxmlformats-officedocument.drawingml.chart+xml"/>
  <Override PartName="/ppt/charts/style33.xml" ContentType="application/vnd.ms-office.chartstyle+xml"/>
  <Override PartName="/ppt/charts/colors33.xml" ContentType="application/vnd.ms-office.chartcolorstyle+xml"/>
  <Override PartName="/ppt/tags/tag378.xml" ContentType="application/vnd.openxmlformats-officedocument.presentationml.tags+xml"/>
  <Override PartName="/ppt/notesSlides/notesSlide18.xml" ContentType="application/vnd.openxmlformats-officedocument.presentationml.notesSlide+xml"/>
  <Override PartName="/ppt/charts/chart38.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9.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40.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1.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19.xml" ContentType="application/vnd.openxmlformats-officedocument.presentationml.notesSlide+xml"/>
  <Override PartName="/ppt/charts/chart42.xml" ContentType="application/vnd.openxmlformats-officedocument.drawingml.chart+xml"/>
  <Override PartName="/ppt/charts/style38.xml" ContentType="application/vnd.ms-office.chartstyle+xml"/>
  <Override PartName="/ppt/charts/colors38.xml" ContentType="application/vnd.ms-office.chartcolorstyle+xml"/>
  <Override PartName="/ppt/drawings/drawing3.xml" ContentType="application/vnd.openxmlformats-officedocument.drawingml.chartshapes+xml"/>
  <Override PartName="/ppt/charts/chart43.xml" ContentType="application/vnd.openxmlformats-officedocument.drawingml.chart+xml"/>
  <Override PartName="/ppt/charts/style39.xml" ContentType="application/vnd.ms-office.chartstyle+xml"/>
  <Override PartName="/ppt/charts/colors39.xml" ContentType="application/vnd.ms-office.chartcolorstyle+xml"/>
  <Override PartName="/ppt/drawings/drawing4.xml" ContentType="application/vnd.openxmlformats-officedocument.drawingml.chartshapes+xml"/>
  <Override PartName="/ppt/charts/chart44.xml" ContentType="application/vnd.openxmlformats-officedocument.drawingml.chart+xml"/>
  <Override PartName="/ppt/charts/style40.xml" ContentType="application/vnd.ms-office.chartstyle+xml"/>
  <Override PartName="/ppt/charts/colors40.xml" ContentType="application/vnd.ms-office.chartcolorstyle+xml"/>
  <Override PartName="/ppt/drawings/drawing5.xml" ContentType="application/vnd.openxmlformats-officedocument.drawingml.chartshapes+xml"/>
  <Override PartName="/ppt/notesSlides/notesSlide20.xml" ContentType="application/vnd.openxmlformats-officedocument.presentationml.notesSlide+xml"/>
  <Override PartName="/ppt/charts/chart45.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6.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7.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8.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9.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0.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1.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2.xml" ContentType="application/vnd.openxmlformats-officedocument.drawingml.chart+xml"/>
  <Override PartName="/ppt/charts/style48.xml" ContentType="application/vnd.ms-office.chartstyle+xml"/>
  <Override PartName="/ppt/charts/colors48.xml" ContentType="application/vnd.ms-office.chartcolorstyle+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21.xml" ContentType="application/vnd.openxmlformats-officedocument.presentationml.notesSlide+xml"/>
  <Override PartName="/ppt/charts/chart53.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12.xml" ContentType="application/vnd.openxmlformats-officedocument.themeOverride+xml"/>
  <Override PartName="/ppt/notesSlides/notesSlide22.xml" ContentType="application/vnd.openxmlformats-officedocument.presentationml.notesSlide+xml"/>
  <Override PartName="/ppt/charts/chart54.xml" ContentType="application/vnd.openxmlformats-officedocument.drawingml.chart+xml"/>
  <Override PartName="/ppt/charts/style50.xml" ContentType="application/vnd.ms-office.chartstyle+xml"/>
  <Override PartName="/ppt/charts/colors50.xml" ContentType="application/vnd.ms-office.chartcolorstyle+xml"/>
  <Override PartName="/ppt/theme/themeOverride13.xml" ContentType="application/vnd.openxmlformats-officedocument.themeOverr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notesSlides/notesSlide23.xml" ContentType="application/vnd.openxmlformats-officedocument.presentationml.notesSlide+xml"/>
  <Override PartName="/ppt/charts/chart55.xml" ContentType="application/vnd.openxmlformats-officedocument.drawingml.chart+xml"/>
  <Override PartName="/ppt/charts/style51.xml" ContentType="application/vnd.ms-office.chartstyle+xml"/>
  <Override PartName="/ppt/charts/colors51.xml" ContentType="application/vnd.ms-office.chartcolorstyle+xml"/>
  <Override PartName="/ppt/theme/themeOverride14.xml" ContentType="application/vnd.openxmlformats-officedocument.themeOverride+xml"/>
  <Override PartName="/ppt/tags/tag385.xml" ContentType="application/vnd.openxmlformats-officedocument.presentationml.tags+xml"/>
  <Override PartName="/ppt/notesSlides/notesSlide24.xml" ContentType="application/vnd.openxmlformats-officedocument.presentationml.notesSlide+xml"/>
  <Override PartName="/ppt/charts/chart56.xml" ContentType="application/vnd.openxmlformats-officedocument.drawingml.chart+xml"/>
  <Override PartName="/ppt/charts/style52.xml" ContentType="application/vnd.ms-office.chartstyle+xml"/>
  <Override PartName="/ppt/charts/colors52.xml" ContentType="application/vnd.ms-office.chartcolorstyle+xml"/>
  <Override PartName="/ppt/drawings/drawing6.xml" ContentType="application/vnd.openxmlformats-officedocument.drawingml.chartshapes+xml"/>
  <Override PartName="/ppt/tags/tag386.xml" ContentType="application/vnd.openxmlformats-officedocument.presentationml.tags+xml"/>
  <Override PartName="/ppt/charts/chart57.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8.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9.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60.xml" ContentType="application/vnd.openxmlformats-officedocument.drawingml.chart+xml"/>
  <Override PartName="/ppt/charts/style56.xml" ContentType="application/vnd.ms-office.chartstyle+xml"/>
  <Override PartName="/ppt/charts/colors56.xml" ContentType="application/vnd.ms-office.chartcolorstyle+xml"/>
  <Override PartName="/ppt/tags/tag387.xml" ContentType="application/vnd.openxmlformats-officedocument.presentationml.tags+xml"/>
  <Override PartName="/ppt/charts/chartEx1.xml" ContentType="application/vnd.ms-office.chartex+xml"/>
  <Override PartName="/ppt/charts/style57.xml" ContentType="application/vnd.ms-office.chartstyle+xml"/>
  <Override PartName="/ppt/charts/colors57.xml" ContentType="application/vnd.ms-office.chartcolorstyle+xml"/>
  <Override PartName="/ppt/tags/tag388.xml" ContentType="application/vnd.openxmlformats-officedocument.presentationml.tags+xml"/>
  <Override PartName="/ppt/charts/chartEx2.xml" ContentType="application/vnd.ms-office.chartex+xml"/>
  <Override PartName="/ppt/charts/style58.xml" ContentType="application/vnd.ms-office.chartstyle+xml"/>
  <Override PartName="/ppt/charts/colors58.xml" ContentType="application/vnd.ms-office.chartcolorstyle+xml"/>
  <Override PartName="/ppt/notesSlides/notesSlide25.xml" ContentType="application/vnd.openxmlformats-officedocument.presentationml.notesSlide+xml"/>
  <Override PartName="/ppt/charts/chartEx3.xml" ContentType="application/vnd.ms-office.chartex+xml"/>
  <Override PartName="/ppt/charts/style59.xml" ContentType="application/vnd.ms-office.chartstyle+xml"/>
  <Override PartName="/ppt/charts/colors59.xml" ContentType="application/vnd.ms-office.chartcolorstyle+xml"/>
  <Override PartName="/ppt/tags/tag389.xml" ContentType="application/vnd.openxmlformats-officedocument.presentationml.tags+xml"/>
  <Override PartName="/ppt/charts/chartEx4.xml" ContentType="application/vnd.ms-office.chartex+xml"/>
  <Override PartName="/ppt/charts/style60.xml" ContentType="application/vnd.ms-office.chartstyle+xml"/>
  <Override PartName="/ppt/charts/colors60.xml" ContentType="application/vnd.ms-office.chartcolorstyle+xml"/>
  <Override PartName="/ppt/tags/tag390.xml" ContentType="application/vnd.openxmlformats-officedocument.presentationml.tags+xml"/>
  <Override PartName="/ppt/charts/chartEx5.xml" ContentType="application/vnd.ms-office.chartex+xml"/>
  <Override PartName="/ppt/charts/style61.xml" ContentType="application/vnd.ms-office.chartstyle+xml"/>
  <Override PartName="/ppt/charts/colors61.xml" ContentType="application/vnd.ms-office.chartcolorstyle+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charts/chart61.xml" ContentType="application/vnd.openxmlformats-officedocument.drawingml.chart+xml"/>
  <Override PartName="/ppt/charts/style62.xml" ContentType="application/vnd.ms-office.chartstyle+xml"/>
  <Override PartName="/ppt/charts/colors62.xml" ContentType="application/vnd.ms-office.chartcolorstyle+xml"/>
  <Override PartName="/ppt/theme/themeOverride15.xml" ContentType="application/vnd.openxmlformats-officedocument.themeOverride+xml"/>
  <Override PartName="/ppt/drawings/drawing7.xml" ContentType="application/vnd.openxmlformats-officedocument.drawingml.chartshapes+xml"/>
  <Override PartName="/ppt/tags/tag395.xml" ContentType="application/vnd.openxmlformats-officedocument.presentationml.tags+xml"/>
  <Override PartName="/ppt/notesSlides/notesSlide26.xml" ContentType="application/vnd.openxmlformats-officedocument.presentationml.notesSlide+xml"/>
  <Override PartName="/ppt/charts/chart62.xml" ContentType="application/vnd.openxmlformats-officedocument.drawingml.chart+xml"/>
  <Override PartName="/ppt/charts/style63.xml" ContentType="application/vnd.ms-office.chartstyle+xml"/>
  <Override PartName="/ppt/charts/colors63.xml" ContentType="application/vnd.ms-office.chartcolorstyle+xml"/>
  <Override PartName="/ppt/tags/tag396.xml" ContentType="application/vnd.openxmlformats-officedocument.presentationml.tags+xml"/>
  <Override PartName="/ppt/charts/chart63.xml" ContentType="application/vnd.openxmlformats-officedocument.drawingml.chart+xml"/>
  <Override PartName="/ppt/charts/style64.xml" ContentType="application/vnd.ms-office.chartstyle+xml"/>
  <Override PartName="/ppt/charts/colors64.xml" ContentType="application/vnd.ms-office.chartcolorstyle+xml"/>
  <Override PartName="/ppt/tags/tag397.xml" ContentType="application/vnd.openxmlformats-officedocument.presentationml.tags+xml"/>
  <Override PartName="/ppt/tags/tag398.xml" ContentType="application/vnd.openxmlformats-officedocument.presentationml.tags+xml"/>
  <Override PartName="/ppt/notesSlides/notesSlide27.xml" ContentType="application/vnd.openxmlformats-officedocument.presentationml.notesSlide+xml"/>
  <Override PartName="/ppt/charts/chart64.xml" ContentType="application/vnd.openxmlformats-officedocument.drawingml.chart+xml"/>
  <Override PartName="/ppt/charts/style65.xml" ContentType="application/vnd.ms-office.chartstyle+xml"/>
  <Override PartName="/ppt/charts/colors65.xml" ContentType="application/vnd.ms-office.chartcolorstyl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28.xml" ContentType="application/vnd.openxmlformats-officedocument.presentationml.notesSlide+xml"/>
  <Override PartName="/ppt/charts/chart65.xml" ContentType="application/vnd.openxmlformats-officedocument.drawingml.chart+xml"/>
  <Override PartName="/ppt/charts/style66.xml" ContentType="application/vnd.ms-office.chartstyle+xml"/>
  <Override PartName="/ppt/charts/colors66.xml" ContentType="application/vnd.ms-office.chartcolorstyle+xml"/>
  <Override PartName="/ppt/drawings/drawing8.xml" ContentType="application/vnd.openxmlformats-officedocument.drawingml.chartshape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29.xml" ContentType="application/vnd.openxmlformats-officedocument.presentationml.notesSlide+xml"/>
  <Override PartName="/ppt/charts/chart66.xml" ContentType="application/vnd.openxmlformats-officedocument.drawingml.chart+xml"/>
  <Override PartName="/ppt/charts/style67.xml" ContentType="application/vnd.ms-office.chartstyle+xml"/>
  <Override PartName="/ppt/charts/colors67.xml" ContentType="application/vnd.ms-office.chartcolorstyle+xml"/>
  <Override PartName="/ppt/tags/tag426.xml" ContentType="application/vnd.openxmlformats-officedocument.presentationml.tags+xml"/>
  <Override PartName="/ppt/tags/tag427.xml" ContentType="application/vnd.openxmlformats-officedocument.presentationml.tags+xml"/>
  <Override PartName="/ppt/notesSlides/notesSlide30.xml" ContentType="application/vnd.openxmlformats-officedocument.presentationml.notesSlide+xml"/>
  <Override PartName="/ppt/charts/chart67.xml" ContentType="application/vnd.openxmlformats-officedocument.drawingml.chart+xml"/>
  <Override PartName="/ppt/charts/style68.xml" ContentType="application/vnd.ms-office.chartstyle+xml"/>
  <Override PartName="/ppt/charts/colors68.xml" ContentType="application/vnd.ms-office.chartcolorstyle+xml"/>
  <Override PartName="/ppt/tags/tag428.xml" ContentType="application/vnd.openxmlformats-officedocument.presentationml.tags+xml"/>
  <Override PartName="/ppt/tags/tag429.xml" ContentType="application/vnd.openxmlformats-officedocument.presentationml.tags+xml"/>
  <Override PartName="/ppt/notesSlides/notesSlide31.xml" ContentType="application/vnd.openxmlformats-officedocument.presentationml.notesSlide+xml"/>
  <Override PartName="/ppt/charts/chart68.xml" ContentType="application/vnd.openxmlformats-officedocument.drawingml.chart+xml"/>
  <Override PartName="/ppt/charts/style69.xml" ContentType="application/vnd.ms-office.chartstyle+xml"/>
  <Override PartName="/ppt/charts/colors69.xml" ContentType="application/vnd.ms-office.chartcolorstyle+xml"/>
  <Override PartName="/ppt/tags/tag430.xml" ContentType="application/vnd.openxmlformats-officedocument.presentationml.tags+xml"/>
  <Override PartName="/ppt/tags/tag431.xml" ContentType="application/vnd.openxmlformats-officedocument.presentationml.tags+xml"/>
  <Override PartName="/ppt/notesSlides/notesSlide32.xml" ContentType="application/vnd.openxmlformats-officedocument.presentationml.notesSlide+xml"/>
  <Override PartName="/ppt/charts/chart69.xml" ContentType="application/vnd.openxmlformats-officedocument.drawingml.chart+xml"/>
  <Override PartName="/ppt/charts/style70.xml" ContentType="application/vnd.ms-office.chartstyle+xml"/>
  <Override PartName="/ppt/charts/colors70.xml" ContentType="application/vnd.ms-office.chartcolorstyle+xml"/>
  <Override PartName="/ppt/tags/tag432.xml" ContentType="application/vnd.openxmlformats-officedocument.presentationml.tags+xml"/>
  <Override PartName="/ppt/tags/tag433.xml" ContentType="application/vnd.openxmlformats-officedocument.presentationml.tags+xml"/>
  <Override PartName="/ppt/notesSlides/notesSlide33.xml" ContentType="application/vnd.openxmlformats-officedocument.presentationml.notesSlide+xml"/>
  <Override PartName="/ppt/charts/chart70.xml" ContentType="application/vnd.openxmlformats-officedocument.drawingml.chart+xml"/>
  <Override PartName="/ppt/charts/style71.xml" ContentType="application/vnd.ms-office.chartstyle+xml"/>
  <Override PartName="/ppt/charts/colors71.xml" ContentType="application/vnd.ms-office.chartcolorstyle+xml"/>
  <Override PartName="/ppt/tags/tag434.xml" ContentType="application/vnd.openxmlformats-officedocument.presentationml.tags+xml"/>
  <Override PartName="/ppt/tags/tag435.xml" ContentType="application/vnd.openxmlformats-officedocument.presentationml.tags+xml"/>
  <Override PartName="/ppt/notesSlides/notesSlide34.xml" ContentType="application/vnd.openxmlformats-officedocument.presentationml.notesSlide+xml"/>
  <Override PartName="/ppt/charts/chart71.xml" ContentType="application/vnd.openxmlformats-officedocument.drawingml.chart+xml"/>
  <Override PartName="/ppt/charts/style72.xml" ContentType="application/vnd.ms-office.chartstyle+xml"/>
  <Override PartName="/ppt/charts/colors72.xml" ContentType="application/vnd.ms-office.chartcolorstyle+xml"/>
  <Override PartName="/ppt/tags/tag436.xml" ContentType="application/vnd.openxmlformats-officedocument.presentationml.tags+xml"/>
  <Override PartName="/ppt/tags/tag437.xml" ContentType="application/vnd.openxmlformats-officedocument.presentationml.tags+xml"/>
  <Override PartName="/ppt/notesSlides/notesSlide35.xml" ContentType="application/vnd.openxmlformats-officedocument.presentationml.notesSlide+xml"/>
  <Override PartName="/ppt/charts/chart72.xml" ContentType="application/vnd.openxmlformats-officedocument.drawingml.chart+xml"/>
  <Override PartName="/ppt/charts/style73.xml" ContentType="application/vnd.ms-office.chartstyle+xml"/>
  <Override PartName="/ppt/charts/colors73.xml" ContentType="application/vnd.ms-office.chartcolorstyle+xml"/>
  <Override PartName="/ppt/tags/tag438.xml" ContentType="application/vnd.openxmlformats-officedocument.presentationml.tags+xml"/>
  <Override PartName="/ppt/charts/chart73.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4.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75.xml" ContentType="application/vnd.openxmlformats-officedocument.drawingml.chart+xml"/>
  <Override PartName="/ppt/charts/style76.xml" ContentType="application/vnd.ms-office.chartstyle+xml"/>
  <Override PartName="/ppt/charts/colors76.xml" ContentType="application/vnd.ms-office.chartcolorstyle+xml"/>
  <Override PartName="/ppt/tags/tag439.xml" ContentType="application/vnd.openxmlformats-officedocument.presentationml.tags+xml"/>
  <Override PartName="/ppt/charts/chart76.xml" ContentType="application/vnd.openxmlformats-officedocument.drawingml.chart+xml"/>
  <Override PartName="/ppt/charts/style77.xml" ContentType="application/vnd.ms-office.chartstyle+xml"/>
  <Override PartName="/ppt/charts/colors77.xml" ContentType="application/vnd.ms-office.chartcolorstyle+xml"/>
  <Override PartName="/ppt/notesSlides/notesSlide36.xml" ContentType="application/vnd.openxmlformats-officedocument.presentationml.notesSlide+xml"/>
  <Override PartName="/ppt/charts/chart77.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Ex6.xml" ContentType="application/vnd.ms-office.chartex+xml"/>
  <Override PartName="/ppt/charts/style79.xml" ContentType="application/vnd.ms-office.chartstyle+xml"/>
  <Override PartName="/ppt/charts/colors79.xml" ContentType="application/vnd.ms-office.chartcolorstyle+xml"/>
  <Override PartName="/ppt/charts/chart78.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79.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0.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1.xml" ContentType="application/vnd.openxmlformats-officedocument.drawingml.chart+xml"/>
  <Override PartName="/ppt/charts/style83.xml" ContentType="application/vnd.ms-office.chartstyle+xml"/>
  <Override PartName="/ppt/charts/colors83.xml" ContentType="application/vnd.ms-office.chartcolorstyle+xml"/>
  <Override PartName="/ppt/tags/tag440.xml" ContentType="application/vnd.openxmlformats-officedocument.presentationml.tags+xml"/>
  <Override PartName="/ppt/tags/tag441.xml" ContentType="application/vnd.openxmlformats-officedocument.presentationml.tags+xml"/>
  <Override PartName="/ppt/notesSlides/notesSlide37.xml" ContentType="application/vnd.openxmlformats-officedocument.presentationml.notesSlide+xml"/>
  <Override PartName="/ppt/tags/tag442.xml" ContentType="application/vnd.openxmlformats-officedocument.presentationml.tags+xml"/>
  <Override PartName="/ppt/notesSlides/notesSlide38.xml" ContentType="application/vnd.openxmlformats-officedocument.presentationml.notesSlide+xml"/>
  <Override PartName="/ppt/tags/tag443.xml" ContentType="application/vnd.openxmlformats-officedocument.presentationml.tags+xml"/>
  <Override PartName="/ppt/tags/tag444.xml" ContentType="application/vnd.openxmlformats-officedocument.presentationml.tags+xml"/>
  <Override PartName="/ppt/notesSlides/notesSlide39.xml" ContentType="application/vnd.openxmlformats-officedocument.presentationml.notesSlide+xml"/>
  <Override PartName="/ppt/tags/tag445.xml" ContentType="application/vnd.openxmlformats-officedocument.presentationml.tags+xml"/>
  <Override PartName="/ppt/notesSlides/notesSlide40.xml" ContentType="application/vnd.openxmlformats-officedocument.presentationml.notesSlide+xml"/>
  <Override PartName="/ppt/tags/tag446.xml" ContentType="application/vnd.openxmlformats-officedocument.presentationml.tags+xml"/>
  <Override PartName="/ppt/notesSlides/notesSlide41.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charts/chart82.xml" ContentType="application/vnd.openxmlformats-officedocument.drawingml.chart+xml"/>
  <Override PartName="/ppt/charts/style84.xml" ContentType="application/vnd.ms-office.chartstyle+xml"/>
  <Override PartName="/ppt/charts/colors84.xml" ContentType="application/vnd.ms-office.chartcolorstyl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notesSlides/notesSlide48.xml" ContentType="application/vnd.openxmlformats-officedocument.presentationml.notesSlide+xml"/>
  <Override PartName="/ppt/tags/tag480.xml" ContentType="application/vnd.openxmlformats-officedocument.presentationml.tags+xml"/>
  <Override PartName="/ppt/notesSlides/notesSlide49.xml" ContentType="application/vnd.openxmlformats-officedocument.presentationml.notesSlide+xml"/>
  <Override PartName="/ppt/charts/chart83.xml" ContentType="application/vnd.openxmlformats-officedocument.drawingml.chart+xml"/>
  <Override PartName="/ppt/charts/style85.xml" ContentType="application/vnd.ms-office.chartstyle+xml"/>
  <Override PartName="/ppt/charts/colors85.xml" ContentType="application/vnd.ms-office.chartcolorstyle+xml"/>
  <Override PartName="/ppt/tags/tag481.xml" ContentType="application/vnd.openxmlformats-officedocument.presentationml.tags+xml"/>
  <Override PartName="/ppt/notesSlides/notesSlide50.xml" ContentType="application/vnd.openxmlformats-officedocument.presentationml.notesSlide+xml"/>
  <Override PartName="/ppt/charts/chart84.xml" ContentType="application/vnd.openxmlformats-officedocument.drawingml.chart+xml"/>
  <Override PartName="/ppt/charts/style86.xml" ContentType="application/vnd.ms-office.chartstyle+xml"/>
  <Override PartName="/ppt/charts/colors86.xml" ContentType="application/vnd.ms-office.chartcolorstyle+xml"/>
  <Override PartName="/ppt/drawings/drawing9.xml" ContentType="application/vnd.openxmlformats-officedocument.drawingml.chartshape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90.xml" ContentType="application/vnd.openxmlformats-officedocument.presentationml.tags+xml"/>
  <Override PartName="/ppt/notesSlides/notesSlide53.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notesSlides/notesSlide70.xml" ContentType="application/vnd.openxmlformats-officedocument.presentationml.notesSlide+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notesSlides/notesSlide71.xml" ContentType="application/vnd.openxmlformats-officedocument.presentationml.notesSlide+xml"/>
  <Override PartName="/ppt/tags/tag562.xml" ContentType="application/vnd.openxmlformats-officedocument.presentationml.tags+xml"/>
  <Override PartName="/ppt/tags/tag563.xml" ContentType="application/vnd.openxmlformats-officedocument.presentationml.tags+xml"/>
  <Override PartName="/ppt/notesSlides/notesSlide72.xml" ContentType="application/vnd.openxmlformats-officedocument.presentationml.notesSlide+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notesSlides/notesSlide73.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74.xml" ContentType="application/vnd.openxmlformats-officedocument.presentationml.notesSlid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notesSlides/notesSlide75.xml" ContentType="application/vnd.openxmlformats-officedocument.presentationml.notesSlide+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notesSlides/notesSlide76.xml" ContentType="application/vnd.openxmlformats-officedocument.presentationml.notesSlide+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notesSlides/notesSlide77.xml" ContentType="application/vnd.openxmlformats-officedocument.presentationml.notesSlide+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notesSlides/notesSlide78.xml" ContentType="application/vnd.openxmlformats-officedocument.presentationml.notesSlide+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notesSlides/notesSlide79.xml" ContentType="application/vnd.openxmlformats-officedocument.presentationml.notesSlide+xml"/>
  <Override PartName="/ppt/charts/chart85.xml" ContentType="application/vnd.openxmlformats-officedocument.drawingml.chart+xml"/>
  <Override PartName="/ppt/tags/tag840.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841.xml" ContentType="application/vnd.openxmlformats-officedocument.presentationml.tags+xml"/>
  <Override PartName="/ppt/notesSlides/notesSlide83.xml" ContentType="application/vnd.openxmlformats-officedocument.presentationml.notesSlide+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46.xml" ContentType="application/vnd.openxmlformats-officedocument.presentationml.tags+xml"/>
  <Override PartName="/ppt/notesSlides/notesSlide87.xml" ContentType="application/vnd.openxmlformats-officedocument.presentationml.notesSlide+xml"/>
  <Override PartName="/ppt/tags/tag84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7" r:id="rId2"/>
  </p:sldMasterIdLst>
  <p:notesMasterIdLst>
    <p:notesMasterId r:id="rId209"/>
  </p:notesMasterIdLst>
  <p:handoutMasterIdLst>
    <p:handoutMasterId r:id="rId210"/>
  </p:handoutMasterIdLst>
  <p:sldIdLst>
    <p:sldId id="2147470740" r:id="rId3"/>
    <p:sldId id="2147470932" r:id="rId4"/>
    <p:sldId id="2147470934" r:id="rId5"/>
    <p:sldId id="2147470823" r:id="rId6"/>
    <p:sldId id="2147471081" r:id="rId7"/>
    <p:sldId id="2147471228" r:id="rId8"/>
    <p:sldId id="293" r:id="rId9"/>
    <p:sldId id="298" r:id="rId10"/>
    <p:sldId id="2147471029" r:id="rId11"/>
    <p:sldId id="2147471030" r:id="rId12"/>
    <p:sldId id="2147470904" r:id="rId13"/>
    <p:sldId id="2147471262" r:id="rId14"/>
    <p:sldId id="2147471120" r:id="rId15"/>
    <p:sldId id="2147471031" r:id="rId16"/>
    <p:sldId id="2147470936" r:id="rId17"/>
    <p:sldId id="2147470939" r:id="rId18"/>
    <p:sldId id="2147470940" r:id="rId19"/>
    <p:sldId id="2147470941" r:id="rId20"/>
    <p:sldId id="2147470557" r:id="rId21"/>
    <p:sldId id="2147470927" r:id="rId22"/>
    <p:sldId id="2147470558" r:id="rId23"/>
    <p:sldId id="2147470751" r:id="rId24"/>
    <p:sldId id="2349" r:id="rId25"/>
    <p:sldId id="2353" r:id="rId26"/>
    <p:sldId id="2147470749" r:id="rId27"/>
    <p:sldId id="2147471131" r:id="rId28"/>
    <p:sldId id="2147470937" r:id="rId29"/>
    <p:sldId id="2147471297" r:id="rId30"/>
    <p:sldId id="2147470781" r:id="rId31"/>
    <p:sldId id="2147470910" r:id="rId32"/>
    <p:sldId id="2147470578" r:id="rId33"/>
    <p:sldId id="2147471146" r:id="rId34"/>
    <p:sldId id="2147471148" r:id="rId35"/>
    <p:sldId id="2147471250" r:id="rId36"/>
    <p:sldId id="2147471082" r:id="rId37"/>
    <p:sldId id="2147471083" r:id="rId38"/>
    <p:sldId id="2147471132" r:id="rId39"/>
    <p:sldId id="2147471133" r:id="rId40"/>
    <p:sldId id="2147471084" r:id="rId41"/>
    <p:sldId id="2147471126" r:id="rId42"/>
    <p:sldId id="2315" r:id="rId43"/>
    <p:sldId id="2147471275" r:id="rId44"/>
    <p:sldId id="2147471279" r:id="rId45"/>
    <p:sldId id="2147471145" r:id="rId46"/>
    <p:sldId id="2147471254" r:id="rId47"/>
    <p:sldId id="2147471251" r:id="rId48"/>
    <p:sldId id="2147471281" r:id="rId49"/>
    <p:sldId id="2147471282" r:id="rId50"/>
    <p:sldId id="2147470888" r:id="rId51"/>
    <p:sldId id="2147470887" r:id="rId52"/>
    <p:sldId id="2147471291" r:id="rId53"/>
    <p:sldId id="2147471283" r:id="rId54"/>
    <p:sldId id="2147470862" r:id="rId55"/>
    <p:sldId id="2352" r:id="rId56"/>
    <p:sldId id="2147471274" r:id="rId57"/>
    <p:sldId id="2147471086" r:id="rId58"/>
    <p:sldId id="2147470938" r:id="rId59"/>
    <p:sldId id="2147471298" r:id="rId60"/>
    <p:sldId id="2147470863" r:id="rId61"/>
    <p:sldId id="2147470515" r:id="rId62"/>
    <p:sldId id="4315" r:id="rId63"/>
    <p:sldId id="2147470514" r:id="rId64"/>
    <p:sldId id="2147471239" r:id="rId65"/>
    <p:sldId id="2147471246" r:id="rId66"/>
    <p:sldId id="2147471240" r:id="rId67"/>
    <p:sldId id="2147471245" r:id="rId68"/>
    <p:sldId id="2147471247" r:id="rId69"/>
    <p:sldId id="2147471248" r:id="rId70"/>
    <p:sldId id="2147471249" r:id="rId71"/>
    <p:sldId id="2147471092" r:id="rId72"/>
    <p:sldId id="2147471149" r:id="rId73"/>
    <p:sldId id="2147471237" r:id="rId74"/>
    <p:sldId id="2147470756" r:id="rId75"/>
    <p:sldId id="2147471231" r:id="rId76"/>
    <p:sldId id="2147471230" r:id="rId77"/>
    <p:sldId id="2147470962" r:id="rId78"/>
    <p:sldId id="2147470963" r:id="rId79"/>
    <p:sldId id="2147470964" r:id="rId80"/>
    <p:sldId id="2147471130" r:id="rId81"/>
    <p:sldId id="2147471078" r:id="rId82"/>
    <p:sldId id="2147470867" r:id="rId83"/>
    <p:sldId id="2147471236" r:id="rId84"/>
    <p:sldId id="2147470516" r:id="rId85"/>
    <p:sldId id="2147471232" r:id="rId86"/>
    <p:sldId id="2147471235" r:id="rId87"/>
    <p:sldId id="2355" r:id="rId88"/>
    <p:sldId id="2147471234" r:id="rId89"/>
    <p:sldId id="2147471233" r:id="rId90"/>
    <p:sldId id="2147471162" r:id="rId91"/>
    <p:sldId id="2147470587" r:id="rId92"/>
    <p:sldId id="2147470930" r:id="rId93"/>
    <p:sldId id="2147470931" r:id="rId94"/>
    <p:sldId id="2147470748" r:id="rId95"/>
    <p:sldId id="2147470523" r:id="rId96"/>
    <p:sldId id="2147471107" r:id="rId97"/>
    <p:sldId id="2147471108" r:id="rId98"/>
    <p:sldId id="2147471109" r:id="rId99"/>
    <p:sldId id="2147471175" r:id="rId100"/>
    <p:sldId id="2147471199" r:id="rId101"/>
    <p:sldId id="2147471209" r:id="rId102"/>
    <p:sldId id="2147471210" r:id="rId103"/>
    <p:sldId id="2147471176" r:id="rId104"/>
    <p:sldId id="2147471218" r:id="rId105"/>
    <p:sldId id="2147471238" r:id="rId106"/>
    <p:sldId id="2147471284" r:id="rId107"/>
    <p:sldId id="2147471286" r:id="rId108"/>
    <p:sldId id="2147471227" r:id="rId109"/>
    <p:sldId id="2147471301" r:id="rId110"/>
    <p:sldId id="2147471302" r:id="rId111"/>
    <p:sldId id="2147471259" r:id="rId112"/>
    <p:sldId id="2147471290" r:id="rId113"/>
    <p:sldId id="2147471106" r:id="rId114"/>
    <p:sldId id="2147470954" r:id="rId115"/>
    <p:sldId id="4311" r:id="rId116"/>
    <p:sldId id="2147470967" r:id="rId117"/>
    <p:sldId id="2147471150" r:id="rId118"/>
    <p:sldId id="2147470920" r:id="rId119"/>
    <p:sldId id="2147471303" r:id="rId120"/>
    <p:sldId id="2147470960" r:id="rId121"/>
    <p:sldId id="2366" r:id="rId122"/>
    <p:sldId id="2335" r:id="rId123"/>
    <p:sldId id="2147471280" r:id="rId124"/>
    <p:sldId id="2147470952" r:id="rId125"/>
    <p:sldId id="2147470874" r:id="rId126"/>
    <p:sldId id="2147470928" r:id="rId127"/>
    <p:sldId id="2147471190" r:id="rId128"/>
    <p:sldId id="2147470880" r:id="rId129"/>
    <p:sldId id="2147471139" r:id="rId130"/>
    <p:sldId id="2147470956" r:id="rId131"/>
    <p:sldId id="2147470957" r:id="rId132"/>
    <p:sldId id="4293" r:id="rId133"/>
    <p:sldId id="4296" r:id="rId134"/>
    <p:sldId id="2147471261" r:id="rId135"/>
    <p:sldId id="4308" r:id="rId136"/>
    <p:sldId id="4319" r:id="rId137"/>
    <p:sldId id="2147471260" r:id="rId138"/>
    <p:sldId id="2147470554" r:id="rId139"/>
    <p:sldId id="2147470555" r:id="rId140"/>
    <p:sldId id="2147470761" r:id="rId141"/>
    <p:sldId id="2147471276" r:id="rId142"/>
    <p:sldId id="2147470532" r:id="rId143"/>
    <p:sldId id="262" r:id="rId144"/>
    <p:sldId id="2305" r:id="rId145"/>
    <p:sldId id="2147471300" r:id="rId146"/>
    <p:sldId id="2147471299" r:id="rId147"/>
    <p:sldId id="2147470580" r:id="rId148"/>
    <p:sldId id="2147470581" r:id="rId149"/>
    <p:sldId id="2147471177" r:id="rId150"/>
    <p:sldId id="2147470878" r:id="rId151"/>
    <p:sldId id="2147471287" r:id="rId152"/>
    <p:sldId id="2147470872" r:id="rId153"/>
    <p:sldId id="4300" r:id="rId154"/>
    <p:sldId id="4276" r:id="rId155"/>
    <p:sldId id="2310" r:id="rId156"/>
    <p:sldId id="2147471119" r:id="rId157"/>
    <p:sldId id="1879" r:id="rId158"/>
    <p:sldId id="2147471067" r:id="rId159"/>
    <p:sldId id="2147471122" r:id="rId160"/>
    <p:sldId id="4312" r:id="rId161"/>
    <p:sldId id="2147471153" r:id="rId162"/>
    <p:sldId id="4281" r:id="rId163"/>
    <p:sldId id="2147470775" r:id="rId164"/>
    <p:sldId id="2147470819" r:id="rId165"/>
    <p:sldId id="2147471277" r:id="rId166"/>
    <p:sldId id="2147471278" r:id="rId167"/>
    <p:sldId id="2147470796" r:id="rId168"/>
    <p:sldId id="2147470797" r:id="rId169"/>
    <p:sldId id="2147470799" r:id="rId170"/>
    <p:sldId id="2147470800" r:id="rId171"/>
    <p:sldId id="2147470801" r:id="rId172"/>
    <p:sldId id="2147470802" r:id="rId173"/>
    <p:sldId id="2147470803" r:id="rId174"/>
    <p:sldId id="2147470804" r:id="rId175"/>
    <p:sldId id="2147470805" r:id="rId176"/>
    <p:sldId id="2147470806" r:id="rId177"/>
    <p:sldId id="2147471110" r:id="rId178"/>
    <p:sldId id="2147471121" r:id="rId179"/>
    <p:sldId id="2147470834" r:id="rId180"/>
    <p:sldId id="2147470906" r:id="rId181"/>
    <p:sldId id="2147470907" r:id="rId182"/>
    <p:sldId id="299" r:id="rId183"/>
    <p:sldId id="2147470908" r:id="rId184"/>
    <p:sldId id="2147470909" r:id="rId185"/>
    <p:sldId id="2147470923" r:id="rId186"/>
    <p:sldId id="2147470922" r:id="rId187"/>
    <p:sldId id="2147470924" r:id="rId188"/>
    <p:sldId id="2147470921" r:id="rId189"/>
    <p:sldId id="2147470531" r:id="rId190"/>
    <p:sldId id="2147470925" r:id="rId191"/>
    <p:sldId id="2147471098" r:id="rId192"/>
    <p:sldId id="2147470870" r:id="rId193"/>
    <p:sldId id="2147471292" r:id="rId194"/>
    <p:sldId id="2147471296" r:id="rId195"/>
    <p:sldId id="2147471294" r:id="rId196"/>
    <p:sldId id="2147471295" r:id="rId197"/>
    <p:sldId id="2147470483" r:id="rId198"/>
    <p:sldId id="2147470480" r:id="rId199"/>
    <p:sldId id="2147470833" r:id="rId200"/>
    <p:sldId id="2147470912" r:id="rId201"/>
    <p:sldId id="2147470914" r:id="rId202"/>
    <p:sldId id="2147470915" r:id="rId203"/>
    <p:sldId id="2147470916" r:id="rId204"/>
    <p:sldId id="2147470917" r:id="rId205"/>
    <p:sldId id="2147470918" r:id="rId206"/>
    <p:sldId id="2147470919" r:id="rId207"/>
    <p:sldId id="2147471304" r:id="rId208"/>
  </p:sldIdLst>
  <p:sldSz cx="12192000" cy="6858000"/>
  <p:notesSz cx="6858000" cy="9144000"/>
  <p:custDataLst>
    <p:tags r:id="rId211"/>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740"/>
            <p14:sldId id="2147470932"/>
            <p14:sldId id="2147470934"/>
          </p14:sldIdLst>
        </p14:section>
        <p14:section name="Template" id="{7295C9B3-76C4-9A40-B779-66AE9833B4E4}">
          <p14:sldIdLst>
            <p14:sldId id="2147470823"/>
          </p14:sldIdLst>
        </p14:section>
        <p14:section name="1. Front pages and content" id="{BC9888E5-F834-E647-B48A-AE32FE14E7C7}">
          <p14:sldIdLst>
            <p14:sldId id="2147471081"/>
            <p14:sldId id="2147471228"/>
            <p14:sldId id="293"/>
            <p14:sldId id="298"/>
          </p14:sldIdLst>
        </p14:section>
        <p14:section name="2. Executive summary" id="{76D3C88E-DD0F-C54E-8DB9-A598ACEB0C2B}">
          <p14:sldIdLst>
            <p14:sldId id="2147471029"/>
            <p14:sldId id="2147471030"/>
            <p14:sldId id="2147470904"/>
            <p14:sldId id="2147471262"/>
            <p14:sldId id="2147471120"/>
          </p14:sldIdLst>
        </p14:section>
        <p14:section name="3. Divider slides" id="{EF493BE7-8E9D-A645-83BF-A824F8CA534E}">
          <p14:sldIdLst>
            <p14:sldId id="2147471031"/>
          </p14:sldIdLst>
        </p14:section>
        <p14:section name="4. Graph slides" id="{786B8667-1A55-6B4F-A4A1-057E75F4BD3B}">
          <p14:sldIdLst/>
        </p14:section>
        <p14:section name="4a. Column and bar charts" id="{D5BF2741-60F4-4A4D-AFFD-CE7747095E63}">
          <p14:sldIdLst>
            <p14:sldId id="2147470936"/>
            <p14:sldId id="2147470939"/>
            <p14:sldId id="2147470940"/>
            <p14:sldId id="2147470941"/>
            <p14:sldId id="2147470557"/>
            <p14:sldId id="2147470927"/>
            <p14:sldId id="2147470558"/>
            <p14:sldId id="2147470751"/>
            <p14:sldId id="2349"/>
            <p14:sldId id="2353"/>
            <p14:sldId id="2147470749"/>
            <p14:sldId id="2147471131"/>
            <p14:sldId id="2147470937"/>
            <p14:sldId id="2147471297"/>
            <p14:sldId id="2147470781"/>
            <p14:sldId id="2147470910"/>
            <p14:sldId id="2147470578"/>
            <p14:sldId id="2147471146"/>
            <p14:sldId id="2147471148"/>
            <p14:sldId id="2147471250"/>
            <p14:sldId id="2147471082"/>
            <p14:sldId id="2147471083"/>
            <p14:sldId id="2147471132"/>
            <p14:sldId id="2147471133"/>
            <p14:sldId id="2147471084"/>
            <p14:sldId id="2147471126"/>
            <p14:sldId id="2315"/>
            <p14:sldId id="2147471275"/>
            <p14:sldId id="2147471279"/>
          </p14:sldIdLst>
        </p14:section>
        <p14:section name="4b. Line charts" id="{24C24F6C-3394-CD45-8B5E-51C2B6138168}">
          <p14:sldIdLst>
            <p14:sldId id="2147471145"/>
            <p14:sldId id="2147471254"/>
            <p14:sldId id="2147471251"/>
            <p14:sldId id="2147471281"/>
            <p14:sldId id="2147471282"/>
            <p14:sldId id="2147470888"/>
            <p14:sldId id="2147470887"/>
            <p14:sldId id="2147471291"/>
          </p14:sldIdLst>
        </p14:section>
        <p14:section name="4c. Waterfall charts" id="{2BAA8515-0F06-4A48-A15D-B2153D591D1D}">
          <p14:sldIdLst>
            <p14:sldId id="2147471283"/>
            <p14:sldId id="2147470862"/>
            <p14:sldId id="2352"/>
            <p14:sldId id="2147471274"/>
            <p14:sldId id="2147471086"/>
            <p14:sldId id="2147470938"/>
            <p14:sldId id="2147471298"/>
            <p14:sldId id="2147470863"/>
          </p14:sldIdLst>
        </p14:section>
        <p14:section name="4d. Bubble and scatter charts" id="{39A505FE-76E6-DA40-BAAB-CD68A9325050}">
          <p14:sldIdLst>
            <p14:sldId id="2147470515"/>
            <p14:sldId id="4315"/>
            <p14:sldId id="2147470514"/>
            <p14:sldId id="2147471239"/>
            <p14:sldId id="2147471246"/>
            <p14:sldId id="2147471240"/>
            <p14:sldId id="2147471245"/>
            <p14:sldId id="2147471247"/>
            <p14:sldId id="2147471248"/>
            <p14:sldId id="2147471249"/>
          </p14:sldIdLst>
        </p14:section>
        <p14:section name="4e. Pie charts" id="{8E20EDA3-2097-074A-84FD-E8F18273A8D6}">
          <p14:sldIdLst>
            <p14:sldId id="2147471092"/>
            <p14:sldId id="2147471149"/>
            <p14:sldId id="2147471237"/>
          </p14:sldIdLst>
        </p14:section>
        <p14:section name="4f. Multiple chart types in one slide" id="{AED8F912-08DD-8D42-B354-A08F6A9C4A86}">
          <p14:sldIdLst>
            <p14:sldId id="2147470756"/>
            <p14:sldId id="2147471231"/>
            <p14:sldId id="2147471230"/>
          </p14:sldIdLst>
        </p14:section>
        <p14:section name="4g. Harvey ball slides" id="{B01C26A8-4E40-3140-9D61-DB2672698B42}">
          <p14:sldIdLst>
            <p14:sldId id="2147470962"/>
            <p14:sldId id="2147470963"/>
            <p14:sldId id="2147470964"/>
          </p14:sldIdLst>
        </p14:section>
        <p14:section name="5. Text slides" id="{6FBAF98A-ACD9-304A-BC88-5B44140B9DB7}">
          <p14:sldIdLst/>
        </p14:section>
        <p14:section name="5a. Slides describing trends or main takeaways/actions" id="{FCBD28AF-4C20-B143-AD6E-2F35EEE8B858}">
          <p14:sldIdLst>
            <p14:sldId id="2147471130"/>
            <p14:sldId id="2147471078"/>
            <p14:sldId id="2147470867"/>
            <p14:sldId id="2147471236"/>
            <p14:sldId id="2147470516"/>
            <p14:sldId id="2147471232"/>
            <p14:sldId id="2147471235"/>
            <p14:sldId id="2355"/>
            <p14:sldId id="2147471234"/>
            <p14:sldId id="2147471233"/>
            <p14:sldId id="2147471162"/>
            <p14:sldId id="2147470587"/>
            <p14:sldId id="2147470930"/>
            <p14:sldId id="2147470931"/>
          </p14:sldIdLst>
        </p14:section>
        <p14:section name="5b. Assessment and option comparison slides" id="{52CD5E4C-118B-1042-82B9-D34B5D2ADB5E}">
          <p14:sldIdLst>
            <p14:sldId id="2147470748"/>
            <p14:sldId id="2147470523"/>
            <p14:sldId id="2147471107"/>
            <p14:sldId id="2147471108"/>
            <p14:sldId id="2147471109"/>
            <p14:sldId id="2147471175"/>
            <p14:sldId id="2147471199"/>
            <p14:sldId id="2147471209"/>
            <p14:sldId id="2147471210"/>
            <p14:sldId id="2147471176"/>
          </p14:sldIdLst>
        </p14:section>
        <p14:section name="5c. Competitor analysis slides" id="{BC78069F-D3FA-E945-988E-290534D6399A}">
          <p14:sldIdLst>
            <p14:sldId id="2147471218"/>
            <p14:sldId id="2147471238"/>
            <p14:sldId id="2147471284"/>
            <p14:sldId id="2147471286"/>
            <p14:sldId id="2147471227"/>
            <p14:sldId id="2147471301"/>
            <p14:sldId id="2147471302"/>
            <p14:sldId id="2147471259"/>
            <p14:sldId id="2147471290"/>
          </p14:sldIdLst>
        </p14:section>
        <p14:section name="5d. Org and team charts" id="{0AB31B81-7E72-CF42-921F-64A1BB9053FB}">
          <p14:sldIdLst>
            <p14:sldId id="2147471106"/>
            <p14:sldId id="2147470954"/>
            <p14:sldId id="4311"/>
            <p14:sldId id="2147470967"/>
            <p14:sldId id="2147471150"/>
          </p14:sldIdLst>
        </p14:section>
        <p14:section name="5e. Tree diagrams" id="{9307BDEE-2979-FA47-BC91-5461DDFE9C6B}">
          <p14:sldIdLst>
            <p14:sldId id="2147470920"/>
            <p14:sldId id="2147471303"/>
            <p14:sldId id="2147470960"/>
          </p14:sldIdLst>
        </p14:section>
        <p14:section name="5f. Process and customer journey slides" id="{A0B21068-1BAD-4847-ABDE-CFC6ACF11CCA}">
          <p14:sldIdLst>
            <p14:sldId id="2366"/>
            <p14:sldId id="2335"/>
            <p14:sldId id="2147471280"/>
            <p14:sldId id="2147470952"/>
            <p14:sldId id="2147470874"/>
            <p14:sldId id="2147470928"/>
            <p14:sldId id="2147471190"/>
            <p14:sldId id="2147470880"/>
            <p14:sldId id="2147471139"/>
            <p14:sldId id="2147470956"/>
            <p14:sldId id="2147470957"/>
          </p14:sldIdLst>
        </p14:section>
        <p14:section name="5g. Hypotheses slides" id="{E92BE8F6-8DA7-2F46-8D50-85235E9C83C9}">
          <p14:sldIdLst>
            <p14:sldId id="4293"/>
            <p14:sldId id="4296"/>
            <p14:sldId id="2147471261"/>
          </p14:sldIdLst>
        </p14:section>
        <p14:section name="5h. M&amp;A specific slides" id="{AF41B2AE-CE17-1A47-A717-5B1C8549FE26}">
          <p14:sldIdLst>
            <p14:sldId id="4308"/>
            <p14:sldId id="4319"/>
            <p14:sldId id="2147471260"/>
          </p14:sldIdLst>
        </p14:section>
        <p14:section name="5i. Initiatives / findings and recommendations slides" id="{48945919-A970-1049-BE1D-EFADCB4C25FE}">
          <p14:sldIdLst>
            <p14:sldId id="2147470554"/>
            <p14:sldId id="2147470555"/>
            <p14:sldId id="2147470761"/>
            <p14:sldId id="2147471276"/>
            <p14:sldId id="2147470532"/>
            <p14:sldId id="262"/>
            <p14:sldId id="2305"/>
            <p14:sldId id="2147471300"/>
            <p14:sldId id="2147471299"/>
          </p14:sldIdLst>
        </p14:section>
        <p14:section name="5h. Misc text slides" id="{02A5AA3F-0294-1448-B19D-7E8D7E8070A3}">
          <p14:sldIdLst>
            <p14:sldId id="2147470580"/>
            <p14:sldId id="2147470581"/>
            <p14:sldId id="2147471177"/>
            <p14:sldId id="2147470878"/>
            <p14:sldId id="2147471287"/>
            <p14:sldId id="2147470872"/>
          </p14:sldIdLst>
        </p14:section>
        <p14:section name="6. Timeline and implementation plan slides" id="{573E1692-184D-2943-AB5C-946AA304080B}">
          <p14:sldIdLst/>
        </p14:section>
        <p14:section name="6a. One or two page roadmap/timeline slides" id="{410A2D61-34ED-E84A-AACC-E91C8C7DDC7A}">
          <p14:sldIdLst>
            <p14:sldId id="4300"/>
            <p14:sldId id="4276"/>
            <p14:sldId id="2310"/>
            <p14:sldId id="2147471119"/>
            <p14:sldId id="1879"/>
            <p14:sldId id="2147471067"/>
            <p14:sldId id="2147471122"/>
            <p14:sldId id="4312"/>
            <p14:sldId id="2147471153"/>
            <p14:sldId id="4281"/>
            <p14:sldId id="2147470775"/>
            <p14:sldId id="2147470819"/>
            <p14:sldId id="2147471277"/>
            <p14:sldId id="2147471278"/>
          </p14:sldIdLst>
        </p14:section>
        <p14:section name="6b. Detailed implementation plan" id="{D5FCF174-1770-0448-AA33-2FAC07039000}">
          <p14:sldIdLst>
            <p14:sldId id="2147470796"/>
            <p14:sldId id="2147470797"/>
            <p14:sldId id="2147470799"/>
            <p14:sldId id="2147470800"/>
            <p14:sldId id="2147470801"/>
            <p14:sldId id="2147470802"/>
            <p14:sldId id="2147470803"/>
            <p14:sldId id="2147470804"/>
            <p14:sldId id="2147470805"/>
            <p14:sldId id="2147470806"/>
          </p14:sldIdLst>
        </p14:section>
        <p14:section name="6c. Next steps slides" id="{9447CA5D-60FD-A44C-938E-C938EEB061A9}">
          <p14:sldIdLst>
            <p14:sldId id="2147471110"/>
            <p14:sldId id="2147471121"/>
          </p14:sldIdLst>
        </p14:section>
        <p14:section name="Appendix A. Frameworks" id="{C3D61537-03AB-A44E-B8D9-6456ABA3BD67}">
          <p14:sldIdLst>
            <p14:sldId id="2147470834"/>
            <p14:sldId id="2147470906"/>
            <p14:sldId id="2147470907"/>
            <p14:sldId id="299"/>
            <p14:sldId id="2147470908"/>
            <p14:sldId id="2147470909"/>
            <p14:sldId id="2147470923"/>
            <p14:sldId id="2147470922"/>
            <p14:sldId id="2147470924"/>
            <p14:sldId id="2147470921"/>
            <p14:sldId id="2147470531"/>
            <p14:sldId id="2147470925"/>
            <p14:sldId id="2147471098"/>
            <p14:sldId id="2147470870"/>
            <p14:sldId id="2147471292"/>
            <p14:sldId id="2147471296"/>
            <p14:sldId id="2147471294"/>
            <p14:sldId id="2147471295"/>
            <p14:sldId id="2147470483"/>
            <p14:sldId id="2147470480"/>
          </p14:sldIdLst>
        </p14:section>
        <p14:section name="Appendix B. Checklist" id="{786778BE-1245-7A4C-BABA-82B747FB840A}">
          <p14:sldIdLst>
            <p14:sldId id="2147470833"/>
            <p14:sldId id="2147470912"/>
            <p14:sldId id="2147470914"/>
            <p14:sldId id="2147470915"/>
            <p14:sldId id="2147470916"/>
            <p14:sldId id="2147470917"/>
            <p14:sldId id="2147470918"/>
            <p14:sldId id="2147470919"/>
          </p14:sldIdLst>
        </p14:section>
        <p14:section name="End" id="{4294C5DB-D966-6844-ADE1-3492AD7FCC36}">
          <p14:sldIdLst>
            <p14:sldId id="21474713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2D9"/>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C36282-C5D3-DD40-8C8B-4D25729B077F}" v="2" dt="2024-04-11T12:41:59.564"/>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8"/>
    <p:restoredTop sz="89308"/>
  </p:normalViewPr>
  <p:slideViewPr>
    <p:cSldViewPr snapToGrid="0" showGuides="1">
      <p:cViewPr varScale="1">
        <p:scale>
          <a:sx n="85" d="100"/>
          <a:sy n="85" d="100"/>
        </p:scale>
        <p:origin x="184" y="440"/>
      </p:cViewPr>
      <p:guideLst>
        <p:guide orient="horz" pos="2160"/>
        <p:guide pos="3840"/>
      </p:guideLst>
    </p:cSldViewPr>
  </p:slideViewPr>
  <p:outlineViewPr>
    <p:cViewPr>
      <p:scale>
        <a:sx n="33" d="100"/>
        <a:sy n="33" d="100"/>
      </p:scale>
      <p:origin x="0" y="-8536"/>
    </p:cViewPr>
  </p:outlineViewPr>
  <p:notesTextViewPr>
    <p:cViewPr>
      <p:scale>
        <a:sx n="60" d="100"/>
        <a:sy n="60" d="100"/>
      </p:scale>
      <p:origin x="0" y="0"/>
    </p:cViewPr>
  </p:notesTextViewPr>
  <p:sorterViewPr>
    <p:cViewPr>
      <p:scale>
        <a:sx n="1" d="1"/>
        <a:sy n="1" d="1"/>
      </p:scale>
      <p:origin x="0" y="0"/>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microsoft.com/office/2016/11/relationships/changesInfo" Target="changesInfos/changesInfo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microsoft.com/office/2015/10/relationships/revisionInfo" Target="revisionInfo.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handoutMaster" Target="handoutMasters/handoutMaster1.xml"/><Relationship Id="rId215"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tags" Target="tags/tag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TEH ZI HAN (UC-FT)" userId="477ce642-0b03-4bb2-ac3d-726ae2062f9b" providerId="ADAL" clId="{A5C36282-C5D3-DD40-8C8B-4D25729B077F}"/>
    <pc:docChg chg="modSld">
      <pc:chgData name="# TEH ZI HAN (UC-FT)" userId="477ce642-0b03-4bb2-ac3d-726ae2062f9b" providerId="ADAL" clId="{A5C36282-C5D3-DD40-8C8B-4D25729B077F}" dt="2024-04-11T12:42:11.152" v="4" actId="27918"/>
      <pc:docMkLst>
        <pc:docMk/>
      </pc:docMkLst>
      <pc:sldChg chg="modSp">
        <pc:chgData name="# TEH ZI HAN (UC-FT)" userId="477ce642-0b03-4bb2-ac3d-726ae2062f9b" providerId="ADAL" clId="{A5C36282-C5D3-DD40-8C8B-4D25729B077F}" dt="2024-04-11T12:32:43.153" v="1" actId="962"/>
        <pc:sldMkLst>
          <pc:docMk/>
          <pc:sldMk cId="1028327154" sldId="2352"/>
        </pc:sldMkLst>
        <pc:graphicFrameChg chg="mod">
          <ac:chgData name="# TEH ZI HAN (UC-FT)" userId="477ce642-0b03-4bb2-ac3d-726ae2062f9b" providerId="ADAL" clId="{A5C36282-C5D3-DD40-8C8B-4D25729B077F}" dt="2024-04-11T12:32:43.153" v="1" actId="962"/>
          <ac:graphicFrameMkLst>
            <pc:docMk/>
            <pc:sldMk cId="1028327154" sldId="2352"/>
            <ac:graphicFrameMk id="2" creationId="{6AF2692A-FEF8-844E-87EA-5C2635E626B1}"/>
          </ac:graphicFrameMkLst>
        </pc:graphicFrameChg>
      </pc:sldChg>
      <pc:sldChg chg="modSp mod">
        <pc:chgData name="# TEH ZI HAN (UC-FT)" userId="477ce642-0b03-4bb2-ac3d-726ae2062f9b" providerId="ADAL" clId="{A5C36282-C5D3-DD40-8C8B-4D25729B077F}" dt="2024-04-11T12:42:11.152" v="4" actId="27918"/>
        <pc:sldMkLst>
          <pc:docMk/>
          <pc:sldMk cId="3326394006" sldId="2147470936"/>
        </pc:sldMkLst>
        <pc:graphicFrameChg chg="mod">
          <ac:chgData name="# TEH ZI HAN (UC-FT)" userId="477ce642-0b03-4bb2-ac3d-726ae2062f9b" providerId="ADAL" clId="{A5C36282-C5D3-DD40-8C8B-4D25729B077F}" dt="2024-04-11T12:41:59.564" v="2" actId="962"/>
          <ac:graphicFrameMkLst>
            <pc:docMk/>
            <pc:sldMk cId="3326394006" sldId="2147470936"/>
            <ac:graphicFrameMk id="17" creationId="{43A095F5-D89E-048B-48B0-FCC260CD2E6A}"/>
          </ac:graphicFrameMkLst>
        </pc:graphicFrameChg>
      </pc:sldChg>
      <pc:sldChg chg="mod">
        <pc:chgData name="# TEH ZI HAN (UC-FT)" userId="477ce642-0b03-4bb2-ac3d-726ae2062f9b" providerId="ADAL" clId="{A5C36282-C5D3-DD40-8C8B-4D25729B077F}" dt="2024-04-11T12:26:19.149" v="0" actId="27918"/>
        <pc:sldMkLst>
          <pc:docMk/>
          <pc:sldMk cId="1470635926" sldId="214747093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22.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3.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4.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chartUserShapes" Target="../drawings/drawing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chartUserShapes" Target="../drawings/drawing2.xm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31.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32.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3.xlsx"/></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3.xml"/><Relationship Id="rId1" Type="http://schemas.microsoft.com/office/2011/relationships/chartStyle" Target="style33.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4.xml"/><Relationship Id="rId1" Type="http://schemas.microsoft.com/office/2011/relationships/chartStyle" Target="style34.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5.xml"/><Relationship Id="rId1" Type="http://schemas.microsoft.com/office/2011/relationships/chartStyle" Target="style35.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6.xml"/><Relationship Id="rId1" Type="http://schemas.microsoft.com/office/2011/relationships/chartStyle" Target="style36.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7.xml"/><Relationship Id="rId1" Type="http://schemas.microsoft.com/office/2011/relationships/chartStyle" Target="style37.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chartUserShapes" Target="../drawings/drawing3.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chartUserShapes" Target="../drawings/drawing4.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chartUserShapes" Target="../drawings/drawing5.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1.xml"/><Relationship Id="rId1" Type="http://schemas.microsoft.com/office/2011/relationships/chartStyle" Target="style41.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2.xml"/><Relationship Id="rId1" Type="http://schemas.microsoft.com/office/2011/relationships/chartStyle" Target="style42.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3.xml"/><Relationship Id="rId1" Type="http://schemas.microsoft.com/office/2011/relationships/chartStyle" Target="style43.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4.xml"/><Relationship Id="rId1" Type="http://schemas.microsoft.com/office/2011/relationships/chartStyle" Target="style44.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5.xml"/><Relationship Id="rId1" Type="http://schemas.microsoft.com/office/2011/relationships/chartStyle" Target="style45.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6.xml"/><Relationship Id="rId1" Type="http://schemas.microsoft.com/office/2011/relationships/chartStyle" Target="style46.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7.xml"/><Relationship Id="rId1" Type="http://schemas.microsoft.com/office/2011/relationships/chartStyle" Target="style47.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8.xml"/><Relationship Id="rId1" Type="http://schemas.microsoft.com/office/2011/relationships/chartStyle" Target="style48.xml"/></Relationships>
</file>

<file path=ppt/charts/_rels/chart5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51.xlsx"/></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50.xml"/><Relationship Id="rId1" Type="http://schemas.microsoft.com/office/2011/relationships/chartStyle" Target="style50.xml"/><Relationship Id="rId4" Type="http://schemas.openxmlformats.org/officeDocument/2006/relationships/package" Target="../embeddings/Microsoft_Excel_Worksheet52.xlsx"/></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51.xml"/><Relationship Id="rId1" Type="http://schemas.microsoft.com/office/2011/relationships/chartStyle" Target="style51.xml"/><Relationship Id="rId4" Type="http://schemas.openxmlformats.org/officeDocument/2006/relationships/package" Target="../embeddings/Microsoft_Excel_Worksheet53.xlsx"/></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2.xml"/><Relationship Id="rId1" Type="http://schemas.microsoft.com/office/2011/relationships/chartStyle" Target="style52.xml"/><Relationship Id="rId4" Type="http://schemas.openxmlformats.org/officeDocument/2006/relationships/chartUserShapes" Target="../drawings/drawing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3.xml"/><Relationship Id="rId1" Type="http://schemas.microsoft.com/office/2011/relationships/chartStyle" Target="style53.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4.xml"/><Relationship Id="rId1" Type="http://schemas.microsoft.com/office/2011/relationships/chartStyle" Target="style54.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5.xml"/><Relationship Id="rId1" Type="http://schemas.microsoft.com/office/2011/relationships/chartStyle" Target="style5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6.xml"/><Relationship Id="rId1" Type="http://schemas.microsoft.com/office/2011/relationships/chartStyle" Target="style56.xml"/></Relationships>
</file>

<file path=ppt/charts/_rels/chart61.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62.xml"/><Relationship Id="rId1" Type="http://schemas.microsoft.com/office/2011/relationships/chartStyle" Target="style62.xml"/><Relationship Id="rId5" Type="http://schemas.openxmlformats.org/officeDocument/2006/relationships/chartUserShapes" Target="../drawings/drawing7.xml"/><Relationship Id="rId4" Type="http://schemas.openxmlformats.org/officeDocument/2006/relationships/package" Target="../embeddings/Microsoft_Excel_Worksheet64.xlsx"/></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3.xml"/><Relationship Id="rId1" Type="http://schemas.microsoft.com/office/2011/relationships/chartStyle" Target="style63.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4.xml"/><Relationship Id="rId1" Type="http://schemas.microsoft.com/office/2011/relationships/chartStyle" Target="style64.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5.xml"/><Relationship Id="rId1" Type="http://schemas.microsoft.com/office/2011/relationships/chartStyle" Target="style65.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6.xml"/><Relationship Id="rId1" Type="http://schemas.microsoft.com/office/2011/relationships/chartStyle" Target="style66.xml"/><Relationship Id="rId4" Type="http://schemas.openxmlformats.org/officeDocument/2006/relationships/chartUserShapes" Target="../drawings/drawing8.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67.xml"/><Relationship Id="rId1" Type="http://schemas.microsoft.com/office/2011/relationships/chartStyle" Target="style67.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68.xml"/><Relationship Id="rId1" Type="http://schemas.microsoft.com/office/2011/relationships/chartStyle" Target="style68.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69.xml"/><Relationship Id="rId1" Type="http://schemas.microsoft.com/office/2011/relationships/chartStyle" Target="style69.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0.xml"/><Relationship Id="rId1" Type="http://schemas.microsoft.com/office/2011/relationships/chartStyle" Target="style70.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1.xml"/><Relationship Id="rId1" Type="http://schemas.microsoft.com/office/2011/relationships/chartStyle" Target="style71.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2.xml"/><Relationship Id="rId1" Type="http://schemas.microsoft.com/office/2011/relationships/chartStyle" Target="style72.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3.xml"/><Relationship Id="rId1" Type="http://schemas.microsoft.com/office/2011/relationships/chartStyle" Target="style73.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4.xml"/><Relationship Id="rId1" Type="http://schemas.microsoft.com/office/2011/relationships/chartStyle" Target="style74.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5.xml"/><Relationship Id="rId1" Type="http://schemas.microsoft.com/office/2011/relationships/chartStyle" Target="style75.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6.xml"/><Relationship Id="rId1" Type="http://schemas.microsoft.com/office/2011/relationships/chartStyle" Target="style76.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77.xml"/><Relationship Id="rId1" Type="http://schemas.microsoft.com/office/2011/relationships/chartStyle" Target="style77.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78.xml"/><Relationship Id="rId1" Type="http://schemas.microsoft.com/office/2011/relationships/chartStyle" Target="style78.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80.xml"/><Relationship Id="rId1" Type="http://schemas.microsoft.com/office/2011/relationships/chartStyle" Target="style80.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81.xml"/><Relationship Id="rId1" Type="http://schemas.microsoft.com/office/2011/relationships/chartStyle" Target="style81.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2.xml"/><Relationship Id="rId1" Type="http://schemas.microsoft.com/office/2011/relationships/chartStyle" Target="style82.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5.xlsx"/><Relationship Id="rId2" Type="http://schemas.microsoft.com/office/2011/relationships/chartColorStyle" Target="colors83.xml"/><Relationship Id="rId1" Type="http://schemas.microsoft.com/office/2011/relationships/chartStyle" Target="style83.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6.xlsx"/><Relationship Id="rId2" Type="http://schemas.microsoft.com/office/2011/relationships/chartColorStyle" Target="colors84.xml"/><Relationship Id="rId1" Type="http://schemas.microsoft.com/office/2011/relationships/chartStyle" Target="style84.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7.xlsx"/><Relationship Id="rId2" Type="http://schemas.microsoft.com/office/2011/relationships/chartColorStyle" Target="colors85.xml"/><Relationship Id="rId1" Type="http://schemas.microsoft.com/office/2011/relationships/chartStyle" Target="style85.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8.xlsx"/><Relationship Id="rId2" Type="http://schemas.microsoft.com/office/2011/relationships/chartColorStyle" Target="colors86.xml"/><Relationship Id="rId1" Type="http://schemas.microsoft.com/office/2011/relationships/chartStyle" Target="style86.xml"/><Relationship Id="rId4" Type="http://schemas.openxmlformats.org/officeDocument/2006/relationships/chartUserShapes" Target="../drawings/drawing9.xml"/></Relationships>
</file>

<file path=ppt/charts/_rels/chart85.xml.rels><?xml version="1.0" encoding="UTF-8" standalone="yes"?>
<Relationships xmlns="http://schemas.openxmlformats.org/package/2006/relationships"><Relationship Id="rId1" Type="http://schemas.openxmlformats.org/officeDocument/2006/relationships/package" Target="../embeddings/Microsoft_Excel_Worksheet89.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57.xml"/><Relationship Id="rId2" Type="http://schemas.microsoft.com/office/2011/relationships/chartStyle" Target="style57.xml"/><Relationship Id="rId1" Type="http://schemas.openxmlformats.org/officeDocument/2006/relationships/package" Target="../embeddings/Microsoft_Excel_Worksheet59.xlsx"/></Relationships>
</file>

<file path=ppt/charts/_rels/chartEx2.xml.rels><?xml version="1.0" encoding="UTF-8" standalone="yes"?>
<Relationships xmlns="http://schemas.openxmlformats.org/package/2006/relationships"><Relationship Id="rId3" Type="http://schemas.microsoft.com/office/2011/relationships/chartColorStyle" Target="colors58.xml"/><Relationship Id="rId2" Type="http://schemas.microsoft.com/office/2011/relationships/chartStyle" Target="style58.xml"/><Relationship Id="rId1" Type="http://schemas.openxmlformats.org/officeDocument/2006/relationships/package" Target="../embeddings/Microsoft_Excel_Worksheet60.xlsx"/></Relationships>
</file>

<file path=ppt/charts/_rels/chartEx3.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61.xlsx"/></Relationships>
</file>

<file path=ppt/charts/_rels/chartEx4.xml.rels><?xml version="1.0" encoding="UTF-8" standalone="yes"?>
<Relationships xmlns="http://schemas.openxmlformats.org/package/2006/relationships"><Relationship Id="rId3" Type="http://schemas.microsoft.com/office/2011/relationships/chartColorStyle" Target="colors60.xml"/><Relationship Id="rId2" Type="http://schemas.microsoft.com/office/2011/relationships/chartStyle" Target="style60.xml"/><Relationship Id="rId1" Type="http://schemas.openxmlformats.org/officeDocument/2006/relationships/package" Target="../embeddings/Microsoft_Excel_Worksheet62.xlsx"/></Relationships>
</file>

<file path=ppt/charts/_rels/chartEx5.xml.rels><?xml version="1.0" encoding="UTF-8" standalone="yes"?>
<Relationships xmlns="http://schemas.openxmlformats.org/package/2006/relationships"><Relationship Id="rId3" Type="http://schemas.microsoft.com/office/2011/relationships/chartColorStyle" Target="colors61.xml"/><Relationship Id="rId2" Type="http://schemas.microsoft.com/office/2011/relationships/chartStyle" Target="style61.xml"/><Relationship Id="rId1" Type="http://schemas.openxmlformats.org/officeDocument/2006/relationships/package" Target="../embeddings/Microsoft_Excel_Worksheet63.xlsx"/></Relationships>
</file>

<file path=ppt/charts/_rels/chartEx6.xml.rels><?xml version="1.0" encoding="UTF-8" standalone="yes"?>
<Relationships xmlns="http://schemas.openxmlformats.org/package/2006/relationships"><Relationship Id="rId3" Type="http://schemas.microsoft.com/office/2011/relationships/chartColorStyle" Target="colors79.xml"/><Relationship Id="rId2" Type="http://schemas.microsoft.com/office/2011/relationships/chartStyle" Target="style79.xml"/><Relationship Id="rId1" Type="http://schemas.openxmlformats.org/officeDocument/2006/relationships/package" Target="../embeddings/Microsoft_Excel_Worksheet8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col"/>
        <c:grouping val="clustered"/>
        <c:varyColors val="0"/>
        <c:ser>
          <c:idx val="0"/>
          <c:order val="0"/>
          <c:tx>
            <c:strRef>
              <c:f>Sheet1!$B$1</c:f>
              <c:strCache>
                <c:ptCount val="1"/>
                <c:pt idx="0">
                  <c:v>Series 1</c:v>
                </c:pt>
              </c:strCache>
            </c:strRef>
          </c:tx>
          <c:spPr>
            <a:solidFill>
              <a:srgbClr val="061F32"/>
            </a:solidFill>
            <a:ln>
              <a:noFill/>
            </a:ln>
            <a:effectLst/>
          </c:spPr>
          <c:invertIfNegative val="0"/>
          <c:dPt>
            <c:idx val="1"/>
            <c:invertIfNegative val="0"/>
            <c:bubble3D val="0"/>
            <c:spPr>
              <a:solidFill>
                <a:srgbClr val="00A7F2"/>
              </a:solidFill>
              <a:ln>
                <a:noFill/>
              </a:ln>
              <a:effectLst/>
            </c:spPr>
            <c:extLst>
              <c:ext xmlns:c16="http://schemas.microsoft.com/office/drawing/2014/chart" uri="{C3380CC4-5D6E-409C-BE32-E72D297353CC}">
                <c16:uniqueId val="{00000001-295C-4201-A861-447926D5D06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[Segment/group]</c:v>
                </c:pt>
                <c:pt idx="1">
                  <c:v>[Focus]</c:v>
                </c:pt>
                <c:pt idx="2">
                  <c:v>[Segment/group]</c:v>
                </c:pt>
                <c:pt idx="3">
                  <c:v>[Segment/group]</c:v>
                </c:pt>
                <c:pt idx="4">
                  <c:v>[Segment/group]</c:v>
                </c:pt>
                <c:pt idx="5">
                  <c:v>[Segment/group]</c:v>
                </c:pt>
                <c:pt idx="6">
                  <c:v>[Segment/group]</c:v>
                </c:pt>
                <c:pt idx="7">
                  <c:v>[Segment/group]</c:v>
                </c:pt>
                <c:pt idx="8">
                  <c:v>[Segment/group]</c:v>
                </c:pt>
                <c:pt idx="9">
                  <c:v>[Segment/group]</c:v>
                </c:pt>
              </c:strCache>
            </c:strRef>
          </c:cat>
          <c:val>
            <c:numRef>
              <c:f>Sheet1!$B$2:$B$11</c:f>
              <c:numCache>
                <c:formatCode>General</c:formatCode>
                <c:ptCount val="10"/>
                <c:pt idx="0">
                  <c:v>670</c:v>
                </c:pt>
                <c:pt idx="1">
                  <c:v>623</c:v>
                </c:pt>
                <c:pt idx="2">
                  <c:v>580</c:v>
                </c:pt>
                <c:pt idx="3">
                  <c:v>564</c:v>
                </c:pt>
                <c:pt idx="4">
                  <c:v>514</c:v>
                </c:pt>
                <c:pt idx="5">
                  <c:v>421</c:v>
                </c:pt>
                <c:pt idx="6">
                  <c:v>376</c:v>
                </c:pt>
                <c:pt idx="7">
                  <c:v>360</c:v>
                </c:pt>
                <c:pt idx="8">
                  <c:v>342</c:v>
                </c:pt>
                <c:pt idx="9">
                  <c:v>301</c:v>
                </c:pt>
              </c:numCache>
            </c:numRef>
          </c:val>
          <c:extLst>
            <c:ext xmlns:c16="http://schemas.microsoft.com/office/drawing/2014/chart" uri="{C3380CC4-5D6E-409C-BE32-E72D297353CC}">
              <c16:uniqueId val="{0000000B-295C-4201-A861-447926D5D067}"/>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2674469020051"/>
          <c:y val="3.8205681988157783E-2"/>
          <c:w val="0.85532626081712504"/>
          <c:h val="0.57741658018469011"/>
        </c:manualLayout>
      </c:layout>
      <c:barChart>
        <c:barDir val="col"/>
        <c:grouping val="clustered"/>
        <c:varyColors val="0"/>
        <c:ser>
          <c:idx val="0"/>
          <c:order val="0"/>
          <c:tx>
            <c:strRef>
              <c:f>Sheet1!$B$1</c:f>
              <c:strCache>
                <c:ptCount val="1"/>
                <c:pt idx="0">
                  <c:v>2018</c:v>
                </c:pt>
              </c:strCache>
            </c:strRef>
          </c:tx>
          <c:spPr>
            <a:solidFill>
              <a:schemeClr val="bg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0.96</c:v>
                </c:pt>
                <c:pt idx="1">
                  <c:v>0.95</c:v>
                </c:pt>
                <c:pt idx="2">
                  <c:v>0.94</c:v>
                </c:pt>
                <c:pt idx="3">
                  <c:v>0.9</c:v>
                </c:pt>
                <c:pt idx="4">
                  <c:v>0.88</c:v>
                </c:pt>
                <c:pt idx="5">
                  <c:v>0.88</c:v>
                </c:pt>
                <c:pt idx="6">
                  <c:v>0.87</c:v>
                </c:pt>
                <c:pt idx="7">
                  <c:v>0.9</c:v>
                </c:pt>
              </c:numCache>
            </c:numRef>
          </c:val>
          <c:extLst>
            <c:ext xmlns:c16="http://schemas.microsoft.com/office/drawing/2014/chart" uri="{C3380CC4-5D6E-409C-BE32-E72D297353CC}">
              <c16:uniqueId val="{00000000-DB37-7749-A388-EDBE1F57E15B}"/>
            </c:ext>
          </c:extLst>
        </c:ser>
        <c:ser>
          <c:idx val="1"/>
          <c:order val="1"/>
          <c:tx>
            <c:strRef>
              <c:f>Sheet1!$C$1</c:f>
              <c:strCache>
                <c:ptCount val="1"/>
                <c:pt idx="0">
                  <c:v>202x</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0.98</c:v>
                </c:pt>
                <c:pt idx="1">
                  <c:v>0.93</c:v>
                </c:pt>
                <c:pt idx="2">
                  <c:v>0.94</c:v>
                </c:pt>
                <c:pt idx="3">
                  <c:v>0.89</c:v>
                </c:pt>
                <c:pt idx="4">
                  <c:v>0.9</c:v>
                </c:pt>
                <c:pt idx="5">
                  <c:v>0.87</c:v>
                </c:pt>
                <c:pt idx="6">
                  <c:v>0.88</c:v>
                </c:pt>
                <c:pt idx="7">
                  <c:v>0.873</c:v>
                </c:pt>
              </c:numCache>
            </c:numRef>
          </c:val>
          <c:extLst>
            <c:ext xmlns:c16="http://schemas.microsoft.com/office/drawing/2014/chart" uri="{C3380CC4-5D6E-409C-BE32-E72D297353CC}">
              <c16:uniqueId val="{00000001-DB37-7749-A388-EDBE1F57E15B}"/>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scaling>
        <c:delete val="0"/>
        <c:axPos val="l"/>
        <c:majorGridlines>
          <c:spPr>
            <a:ln w="9525" cap="flat" cmpd="sng" algn="ctr">
              <a:solidFill>
                <a:schemeClr val="tx1">
                  <a:lumMod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Graph!$B$1</c:f>
              <c:strCache>
                <c:ptCount val="1"/>
                <c:pt idx="0">
                  <c:v>Profit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Graph!$A$2:$A$6</c:f>
              <c:numCache>
                <c:formatCode>General</c:formatCode>
                <c:ptCount val="5"/>
                <c:pt idx="0">
                  <c:v>2017</c:v>
                </c:pt>
                <c:pt idx="1">
                  <c:v>2018</c:v>
                </c:pt>
                <c:pt idx="2">
                  <c:v>2019</c:v>
                </c:pt>
                <c:pt idx="3">
                  <c:v>2020</c:v>
                </c:pt>
                <c:pt idx="4">
                  <c:v>2021</c:v>
                </c:pt>
              </c:numCache>
            </c:numRef>
          </c:cat>
          <c:val>
            <c:numRef>
              <c:f>Graph!$B$2:$B$6</c:f>
              <c:numCache>
                <c:formatCode>General</c:formatCode>
                <c:ptCount val="5"/>
                <c:pt idx="0">
                  <c:v>0.9</c:v>
                </c:pt>
                <c:pt idx="1">
                  <c:v>1.7</c:v>
                </c:pt>
                <c:pt idx="2">
                  <c:v>2.4</c:v>
                </c:pt>
                <c:pt idx="3">
                  <c:v>2.5</c:v>
                </c:pt>
                <c:pt idx="4">
                  <c:v>3</c:v>
                </c:pt>
              </c:numCache>
            </c:numRef>
          </c:val>
          <c:extLst>
            <c:ext xmlns:c16="http://schemas.microsoft.com/office/drawing/2014/chart" uri="{C3380CC4-5D6E-409C-BE32-E72D297353CC}">
              <c16:uniqueId val="{00000005-9BFB-824E-BF5E-A95036EDBB4C}"/>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max val="6"/>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15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1.8</c:v>
                </c:pt>
                <c:pt idx="1">
                  <c:v>2.5</c:v>
                </c:pt>
                <c:pt idx="2">
                  <c:v>3.5</c:v>
                </c:pt>
                <c:pt idx="3">
                  <c:v>4.5</c:v>
                </c:pt>
                <c:pt idx="4">
                  <c:v>5.3</c:v>
                </c:pt>
              </c:numCache>
            </c:numRef>
          </c:val>
          <c:extLst>
            <c:ext xmlns:c16="http://schemas.microsoft.com/office/drawing/2014/chart" uri="{C3380CC4-5D6E-409C-BE32-E72D297353CC}">
              <c16:uniqueId val="{00000000-D8D1-E743-A363-5E70BAE29F6D}"/>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15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Sheet1!$B$2:$B$13</c:f>
              <c:numCache>
                <c:formatCode>0</c:formatCode>
                <c:ptCount val="12"/>
                <c:pt idx="0">
                  <c:v>2401111</c:v>
                </c:pt>
                <c:pt idx="1">
                  <c:v>1022045</c:v>
                </c:pt>
                <c:pt idx="2">
                  <c:v>956804</c:v>
                </c:pt>
                <c:pt idx="3">
                  <c:v>936284</c:v>
                </c:pt>
                <c:pt idx="4">
                  <c:v>792344.51855699997</c:v>
                </c:pt>
                <c:pt idx="5">
                  <c:v>410864.55798599997</c:v>
                </c:pt>
                <c:pt idx="6">
                  <c:v>390207.18556800002</c:v>
                </c:pt>
                <c:pt idx="7">
                  <c:v>354357.65</c:v>
                </c:pt>
                <c:pt idx="8">
                  <c:v>174989.31563899998</c:v>
                </c:pt>
                <c:pt idx="9">
                  <c:v>151712.66263800001</c:v>
                </c:pt>
                <c:pt idx="10">
                  <c:v>82147.178328999988</c:v>
                </c:pt>
                <c:pt idx="11">
                  <c:v>14996.8</c:v>
                </c:pt>
              </c:numCache>
            </c:numRef>
          </c:val>
          <c:extLst>
            <c:ext xmlns:c16="http://schemas.microsoft.com/office/drawing/2014/chart" uri="{C3380CC4-5D6E-409C-BE32-E72D297353CC}">
              <c16:uniqueId val="{00000000-FE10-3042-9067-B140E5D8BF7C}"/>
            </c:ext>
          </c:extLst>
        </c:ser>
        <c:ser>
          <c:idx val="1"/>
          <c:order val="1"/>
          <c:tx>
            <c:strRef>
              <c:f>Sheet1!$C$1</c:f>
              <c:strCache>
                <c:ptCount val="1"/>
                <c:pt idx="0">
                  <c:v>Costs</c:v>
                </c:pt>
              </c:strCache>
            </c:strRef>
          </c:tx>
          <c:spPr>
            <a:solidFill>
              <a:schemeClr val="tx1">
                <a:lumMod val="75000"/>
              </a:schemeClr>
            </a:solidFill>
            <a:ln>
              <a:noFill/>
            </a:ln>
            <a:effectLst/>
          </c:spPr>
          <c:invertIfNegative val="0"/>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Sheet1!$C$2:$C$13</c:f>
              <c:numCache>
                <c:formatCode>0</c:formatCode>
                <c:ptCount val="12"/>
                <c:pt idx="0">
                  <c:v>1786609.99</c:v>
                </c:pt>
                <c:pt idx="1">
                  <c:v>785671.88199999998</c:v>
                </c:pt>
                <c:pt idx="2">
                  <c:v>1098562.45</c:v>
                </c:pt>
                <c:pt idx="3">
                  <c:v>470619.21600000001</c:v>
                </c:pt>
                <c:pt idx="4">
                  <c:v>360001.05800000002</c:v>
                </c:pt>
                <c:pt idx="5">
                  <c:v>137028.10999999999</c:v>
                </c:pt>
                <c:pt idx="6">
                  <c:v>131060.235</c:v>
                </c:pt>
                <c:pt idx="7">
                  <c:v>178624.26</c:v>
                </c:pt>
                <c:pt idx="8">
                  <c:v>132570.139</c:v>
                </c:pt>
                <c:pt idx="9">
                  <c:v>73209.823000000004</c:v>
                </c:pt>
                <c:pt idx="10">
                  <c:v>55351.724999999999</c:v>
                </c:pt>
                <c:pt idx="11">
                  <c:v>142538.25200000001</c:v>
                </c:pt>
              </c:numCache>
            </c:numRef>
          </c:val>
          <c:extLst>
            <c:ext xmlns:c16="http://schemas.microsoft.com/office/drawing/2014/chart" uri="{C3380CC4-5D6E-409C-BE32-E72D297353CC}">
              <c16:uniqueId val="{00000001-FE10-3042-9067-B140E5D8BF7C}"/>
            </c:ext>
          </c:extLst>
        </c:ser>
        <c:dLbls>
          <c:showLegendKey val="0"/>
          <c:showVal val="0"/>
          <c:showCatName val="0"/>
          <c:showSerName val="0"/>
          <c:showPercent val="0"/>
          <c:showBubbleSize val="0"/>
        </c:dLbls>
        <c:gapWidth val="219"/>
        <c:overlap val="-27"/>
        <c:axId val="1998766095"/>
        <c:axId val="1991277727"/>
      </c:barChart>
      <c:catAx>
        <c:axId val="199876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1277727"/>
        <c:crosses val="autoZero"/>
        <c:auto val="1"/>
        <c:lblAlgn val="ctr"/>
        <c:lblOffset val="100"/>
        <c:noMultiLvlLbl val="0"/>
      </c:catAx>
      <c:valAx>
        <c:axId val="1991277727"/>
        <c:scaling>
          <c:orientation val="minMax"/>
        </c:scaling>
        <c:delete val="0"/>
        <c:axPos val="l"/>
        <c:majorGridlines>
          <c:spPr>
            <a:ln w="9525" cap="flat" cmpd="sng" algn="ctr">
              <a:solidFill>
                <a:schemeClr val="tx1">
                  <a:lumMod val="85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8766095"/>
        <c:crosses val="autoZero"/>
        <c:crossBetween val="between"/>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Premiums</c:v>
                </c:pt>
              </c:strCache>
            </c:strRef>
          </c:tx>
          <c:spPr>
            <a:solidFill>
              <a:schemeClr val="bg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1448</c:v>
                </c:pt>
                <c:pt idx="1">
                  <c:v>1395</c:v>
                </c:pt>
                <c:pt idx="2">
                  <c:v>1579</c:v>
                </c:pt>
                <c:pt idx="3">
                  <c:v>1628</c:v>
                </c:pt>
                <c:pt idx="4">
                  <c:v>1675</c:v>
                </c:pt>
              </c:numCache>
            </c:numRef>
          </c:val>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bg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1166</c:v>
                </c:pt>
                <c:pt idx="1">
                  <c:v>1259</c:v>
                </c:pt>
                <c:pt idx="2">
                  <c:v>1150</c:v>
                </c:pt>
                <c:pt idx="3">
                  <c:v>1110</c:v>
                </c:pt>
                <c:pt idx="4" formatCode="0">
                  <c:v>1480</c:v>
                </c:pt>
              </c:numCache>
            </c:numRef>
          </c:val>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209</c:v>
                </c:pt>
                <c:pt idx="1">
                  <c:v>220</c:v>
                </c:pt>
                <c:pt idx="2">
                  <c:v>227</c:v>
                </c:pt>
                <c:pt idx="3">
                  <c:v>341</c:v>
                </c:pt>
                <c:pt idx="4">
                  <c:v>390</c:v>
                </c:pt>
              </c:numCache>
            </c:numRef>
          </c:val>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239</c:v>
                </c:pt>
                <c:pt idx="1">
                  <c:v>208</c:v>
                </c:pt>
                <c:pt idx="2">
                  <c:v>213</c:v>
                </c:pt>
                <c:pt idx="3">
                  <c:v>340</c:v>
                </c:pt>
                <c:pt idx="4">
                  <c:v>351</c:v>
                </c:pt>
              </c:numCache>
            </c:numRef>
          </c:val>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500"/>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FB8E-264D-A489-8D41459DBCA3}"/>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FB8E-264D-A489-8D41459DBCA3}"/>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FB8E-264D-A489-8D41459DBCA3}"/>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1BD7-BB41-B859-B0FF03621F5A}"/>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1BD7-BB41-B859-B0FF03621F5A}"/>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1BD7-BB41-B859-B0FF03621F5A}"/>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0-1410-4C71-AC2C-B350F0EB4184}"/>
              </c:ext>
            </c:extLst>
          </c:dPt>
          <c:dPt>
            <c:idx val="1"/>
            <c:invertIfNegative val="0"/>
            <c:bubble3D val="0"/>
            <c:spPr>
              <a:solidFill>
                <a:srgbClr val="061F32"/>
              </a:solidFill>
              <a:ln>
                <a:noFill/>
              </a:ln>
              <a:effectLst/>
            </c:spPr>
            <c:extLst>
              <c:ext xmlns:c16="http://schemas.microsoft.com/office/drawing/2014/chart" uri="{C3380CC4-5D6E-409C-BE32-E72D297353CC}">
                <c16:uniqueId val="{00000001-1410-4C71-AC2C-B350F0EB4184}"/>
              </c:ext>
            </c:extLst>
          </c:dPt>
          <c:dPt>
            <c:idx val="2"/>
            <c:invertIfNegative val="0"/>
            <c:bubble3D val="0"/>
            <c:spPr>
              <a:solidFill>
                <a:srgbClr val="061F32"/>
              </a:solidFill>
              <a:ln>
                <a:noFill/>
              </a:ln>
              <a:effectLst/>
            </c:spPr>
            <c:extLst>
              <c:ext xmlns:c16="http://schemas.microsoft.com/office/drawing/2014/chart" uri="{C3380CC4-5D6E-409C-BE32-E72D297353CC}">
                <c16:uniqueId val="{00000002-1410-4C71-AC2C-B350F0EB4184}"/>
              </c:ext>
            </c:extLst>
          </c:dPt>
          <c:dPt>
            <c:idx val="3"/>
            <c:invertIfNegative val="0"/>
            <c:bubble3D val="0"/>
            <c:spPr>
              <a:solidFill>
                <a:srgbClr val="061F32"/>
              </a:solidFill>
              <a:ln>
                <a:noFill/>
              </a:ln>
              <a:effectLst/>
            </c:spPr>
            <c:extLst>
              <c:ext xmlns:c16="http://schemas.microsoft.com/office/drawing/2014/chart" uri="{C3380CC4-5D6E-409C-BE32-E72D297353CC}">
                <c16:uniqueId val="{00000003-1410-4C71-AC2C-B350F0EB4184}"/>
              </c:ext>
            </c:extLst>
          </c:dPt>
          <c:dPt>
            <c:idx val="4"/>
            <c:invertIfNegative val="0"/>
            <c:bubble3D val="0"/>
            <c:spPr>
              <a:solidFill>
                <a:srgbClr val="061F32"/>
              </a:solidFill>
              <a:ln>
                <a:noFill/>
              </a:ln>
              <a:effectLst/>
            </c:spPr>
            <c:extLst>
              <c:ext xmlns:c16="http://schemas.microsoft.com/office/drawing/2014/chart" uri="{C3380CC4-5D6E-409C-BE32-E72D297353CC}">
                <c16:uniqueId val="{00000004-1410-4C71-AC2C-B350F0EB4184}"/>
              </c:ext>
            </c:extLst>
          </c:dPt>
          <c:dPt>
            <c:idx val="5"/>
            <c:invertIfNegative val="0"/>
            <c:bubble3D val="0"/>
            <c:spPr>
              <a:solidFill>
                <a:srgbClr val="061F32"/>
              </a:solidFill>
              <a:ln>
                <a:noFill/>
              </a:ln>
              <a:effectLst/>
            </c:spPr>
            <c:extLst>
              <c:ext xmlns:c16="http://schemas.microsoft.com/office/drawing/2014/chart" uri="{C3380CC4-5D6E-409C-BE32-E72D297353CC}">
                <c16:uniqueId val="{00000005-1410-4C71-AC2C-B350F0EB4184}"/>
              </c:ext>
            </c:extLst>
          </c:dPt>
          <c:dPt>
            <c:idx val="6"/>
            <c:invertIfNegative val="0"/>
            <c:bubble3D val="0"/>
            <c:spPr>
              <a:solidFill>
                <a:srgbClr val="061F32"/>
              </a:solidFill>
              <a:ln>
                <a:noFill/>
              </a:ln>
              <a:effectLst/>
            </c:spPr>
            <c:extLst>
              <c:ext xmlns:c16="http://schemas.microsoft.com/office/drawing/2014/chart" uri="{C3380CC4-5D6E-409C-BE32-E72D297353CC}">
                <c16:uniqueId val="{00000006-1410-4C71-AC2C-B350F0EB4184}"/>
              </c:ext>
            </c:extLst>
          </c:dPt>
          <c:dPt>
            <c:idx val="7"/>
            <c:invertIfNegative val="0"/>
            <c:bubble3D val="0"/>
            <c:spPr>
              <a:solidFill>
                <a:srgbClr val="061F32"/>
              </a:solidFill>
              <a:ln>
                <a:noFill/>
              </a:ln>
              <a:effectLst/>
            </c:spPr>
            <c:extLst>
              <c:ext xmlns:c16="http://schemas.microsoft.com/office/drawing/2014/chart" uri="{C3380CC4-5D6E-409C-BE32-E72D297353CC}">
                <c16:uniqueId val="{00000007-1410-4C71-AC2C-B350F0EB4184}"/>
              </c:ext>
            </c:extLst>
          </c:dPt>
          <c:dPt>
            <c:idx val="8"/>
            <c:invertIfNegative val="0"/>
            <c:bubble3D val="0"/>
            <c:spPr>
              <a:solidFill>
                <a:srgbClr val="061F32"/>
              </a:solidFill>
              <a:ln>
                <a:noFill/>
              </a:ln>
              <a:effectLst/>
            </c:spPr>
            <c:extLst>
              <c:ext xmlns:c16="http://schemas.microsoft.com/office/drawing/2014/chart" uri="{C3380CC4-5D6E-409C-BE32-E72D297353CC}">
                <c16:uniqueId val="{00000008-1410-4C71-AC2C-B350F0EB4184}"/>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61F3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09-1410-4C71-AC2C-B350F0EB4184}"/>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61F32"/>
          </a:solidFill>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BA4C-6D44-B8E9-58BA5FD3BA49}"/>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BA4C-6D44-B8E9-58BA5FD3BA49}"/>
              </c:ext>
            </c:extLst>
          </c:dPt>
          <c:dPt>
            <c:idx val="2"/>
            <c:bubble3D val="0"/>
            <c:spPr>
              <a:solidFill>
                <a:schemeClr val="accent1"/>
              </a:solidFill>
              <a:ln w="19050">
                <a:solidFill>
                  <a:schemeClr val="tx1"/>
                </a:solidFill>
              </a:ln>
              <a:effectLst/>
            </c:spPr>
            <c:extLst>
              <c:ext xmlns:c16="http://schemas.microsoft.com/office/drawing/2014/chart" uri="{C3380CC4-5D6E-409C-BE32-E72D297353CC}">
                <c16:uniqueId val="{00000005-BA4C-6D44-B8E9-58BA5FD3BA49}"/>
              </c:ext>
            </c:extLst>
          </c:dPt>
          <c:dPt>
            <c:idx val="3"/>
            <c:bubble3D val="0"/>
            <c:spPr>
              <a:solidFill>
                <a:schemeClr val="accent1"/>
              </a:solidFill>
              <a:ln w="19050">
                <a:solidFill>
                  <a:schemeClr val="tx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5075-EC41-BC3F-9BE051AE7534}"/>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5075-EC41-BC3F-9BE051AE7534}"/>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5075-EC41-BC3F-9BE051AE7534}"/>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Series 2</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0.43</c:v>
                </c:pt>
                <c:pt idx="1">
                  <c:v>0.49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Series 3</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0.38</c:v>
                </c:pt>
                <c:pt idx="1">
                  <c:v>0.27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Series 4</c:v>
                </c:pt>
              </c:strCache>
            </c:strRef>
          </c:tx>
          <c:spPr>
            <a:solidFill>
              <a:schemeClr val="tx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0.06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0.14000000000000001</c:v>
                </c:pt>
                <c:pt idx="1">
                  <c:v>0.15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Series 2</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0.64</c:v>
                </c:pt>
                <c:pt idx="1">
                  <c:v>0.6</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Series 3</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0.17</c:v>
                </c:pt>
                <c:pt idx="1">
                  <c:v>0.13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Series 4</c:v>
                </c:pt>
              </c:strCache>
            </c:strRef>
          </c:tx>
          <c:spPr>
            <a:solidFill>
              <a:schemeClr val="tx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0.05</c:v>
                </c:pt>
                <c:pt idx="1">
                  <c:v>0.12</c:v>
                </c:pt>
              </c:numCache>
            </c:numRef>
          </c:val>
          <c:extLst>
            <c:ext xmlns:c16="http://schemas.microsoft.com/office/drawing/2014/chart" uri="{C3380CC4-5D6E-409C-BE32-E72D297353CC}">
              <c16:uniqueId val="{00000003-5119-F04D-9D6F-B0E2A825F18D}"/>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FFFFFF">
                <a:lumMod val="85000"/>
              </a:srgbClr>
            </a:solidFill>
            <a:ln>
              <a:noFill/>
            </a:ln>
            <a:effectLst/>
          </c:spPr>
          <c:invertIfNegative val="0"/>
          <c:dPt>
            <c:idx val="0"/>
            <c:invertIfNegative val="0"/>
            <c:bubble3D val="0"/>
            <c:spPr>
              <a:solidFill>
                <a:srgbClr val="FFFFFF">
                  <a:lumMod val="85000"/>
                </a:srgbClr>
              </a:solidFill>
              <a:ln>
                <a:noFill/>
              </a:ln>
              <a:effectLst/>
            </c:spPr>
            <c:extLst>
              <c:ext xmlns:c16="http://schemas.microsoft.com/office/drawing/2014/chart" uri="{C3380CC4-5D6E-409C-BE32-E72D297353CC}">
                <c16:uniqueId val="{00000001-8DD9-47BA-BACC-B50EF6C3151B}"/>
              </c:ext>
            </c:extLst>
          </c:dPt>
          <c:dPt>
            <c:idx val="1"/>
            <c:invertIfNegative val="0"/>
            <c:bubble3D val="0"/>
            <c:spPr>
              <a:solidFill>
                <a:srgbClr val="061F32"/>
              </a:solidFill>
              <a:ln>
                <a:noFill/>
              </a:ln>
              <a:effectLst/>
            </c:spPr>
            <c:extLst>
              <c:ext xmlns:c16="http://schemas.microsoft.com/office/drawing/2014/chart" uri="{C3380CC4-5D6E-409C-BE32-E72D297353CC}">
                <c16:uniqueId val="{00000002-8DD9-47BA-BACC-B50EF6C3151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67</c:v>
                </c:pt>
                <c:pt idx="1">
                  <c:v>104</c:v>
                </c:pt>
              </c:numCache>
            </c:numRef>
          </c:val>
          <c:extLst>
            <c:ext xmlns:c16="http://schemas.microsoft.com/office/drawing/2014/chart" uri="{C3380CC4-5D6E-409C-BE32-E72D297353CC}">
              <c16:uniqueId val="{00000003-8DD9-47BA-BACC-B50EF6C3151B}"/>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61F3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General" sourceLinked="1"/>
        <c:majorTickMark val="none"/>
        <c:minorTickMark val="none"/>
        <c:tickLblPos val="nextTo"/>
        <c:crossAx val="127401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86705202312139E-2"/>
          <c:y val="0.14778138827232504"/>
          <c:w val="0.89826589595375728"/>
          <c:h val="0.7392027950464145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FFFF">
                  <a:lumMod val="85000"/>
                </a:srgbClr>
              </a:solidFill>
              <a:ln>
                <a:noFill/>
              </a:ln>
              <a:effectLst/>
            </c:spPr>
            <c:extLst>
              <c:ext xmlns:c16="http://schemas.microsoft.com/office/drawing/2014/chart" uri="{C3380CC4-5D6E-409C-BE32-E72D297353CC}">
                <c16:uniqueId val="{00000001-AAEB-4994-887E-4B3E2FDC1822}"/>
              </c:ext>
            </c:extLst>
          </c:dPt>
          <c:dPt>
            <c:idx val="1"/>
            <c:invertIfNegative val="0"/>
            <c:bubble3D val="0"/>
            <c:spPr>
              <a:solidFill>
                <a:srgbClr val="061F32"/>
              </a:solidFill>
              <a:ln>
                <a:noFill/>
              </a:ln>
              <a:effectLst/>
            </c:spPr>
            <c:extLst>
              <c:ext xmlns:c16="http://schemas.microsoft.com/office/drawing/2014/chart" uri="{C3380CC4-5D6E-409C-BE32-E72D297353CC}">
                <c16:uniqueId val="{00000002-AAEB-4994-887E-4B3E2FDC182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General</c:formatCode>
                <c:ptCount val="2"/>
                <c:pt idx="0">
                  <c:v>723</c:v>
                </c:pt>
                <c:pt idx="1">
                  <c:v>657</c:v>
                </c:pt>
              </c:numCache>
            </c:numRef>
          </c:val>
          <c:extLst>
            <c:ext xmlns:c16="http://schemas.microsoft.com/office/drawing/2014/chart" uri="{C3380CC4-5D6E-409C-BE32-E72D297353CC}">
              <c16:uniqueId val="{00000003-AAEB-4994-887E-4B3E2FDC1822}"/>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61F3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min val="0"/>
        </c:scaling>
        <c:delete val="1"/>
        <c:axPos val="l"/>
        <c:numFmt formatCode="General" sourceLinked="1"/>
        <c:majorTickMark val="out"/>
        <c:minorTickMark val="none"/>
        <c:tickLblPos val="nextTo"/>
        <c:crossAx val="127401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FFFFF">
                  <a:lumMod val="85000"/>
                </a:srgbClr>
              </a:solidFill>
              <a:ln>
                <a:noFill/>
              </a:ln>
              <a:effectLst/>
            </c:spPr>
            <c:extLst>
              <c:ext xmlns:c16="http://schemas.microsoft.com/office/drawing/2014/chart" uri="{C3380CC4-5D6E-409C-BE32-E72D297353CC}">
                <c16:uniqueId val="{00000001-2BFC-5243-BC41-FED7CC35B247}"/>
              </c:ext>
            </c:extLst>
          </c:dPt>
          <c:dPt>
            <c:idx val="1"/>
            <c:invertIfNegative val="0"/>
            <c:bubble3D val="0"/>
            <c:spPr>
              <a:solidFill>
                <a:srgbClr val="061F32"/>
              </a:solidFill>
              <a:ln>
                <a:noFill/>
              </a:ln>
              <a:effectLst/>
            </c:spPr>
            <c:extLst>
              <c:ext xmlns:c16="http://schemas.microsoft.com/office/drawing/2014/chart" uri="{C3380CC4-5D6E-409C-BE32-E72D297353CC}">
                <c16:uniqueId val="{00000003-2BFC-5243-BC41-FED7CC35B247}"/>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2023</c:v>
                </c:pt>
              </c:numCache>
            </c:numRef>
          </c:cat>
          <c:val>
            <c:numRef>
              <c:f>Sheet1!$B$2:$B$3</c:f>
              <c:numCache>
                <c:formatCode>0.00%</c:formatCode>
                <c:ptCount val="2"/>
                <c:pt idx="0">
                  <c:v>0.374</c:v>
                </c:pt>
                <c:pt idx="1">
                  <c:v>0.45</c:v>
                </c:pt>
              </c:numCache>
            </c:numRef>
          </c:val>
          <c:extLst>
            <c:ext xmlns:c16="http://schemas.microsoft.com/office/drawing/2014/chart" uri="{C3380CC4-5D6E-409C-BE32-E72D297353CC}">
              <c16:uniqueId val="{00000004-2BFC-5243-BC41-FED7CC35B247}"/>
            </c:ext>
          </c:extLst>
        </c:ser>
        <c:dLbls>
          <c:showLegendKey val="0"/>
          <c:showVal val="0"/>
          <c:showCatName val="0"/>
          <c:showSerName val="0"/>
          <c:showPercent val="0"/>
          <c:showBubbleSize val="0"/>
        </c:dLbls>
        <c:gapWidth val="80"/>
        <c:axId val="1274016480"/>
        <c:axId val="1274013568"/>
      </c:barChart>
      <c:catAx>
        <c:axId val="1274016480"/>
        <c:scaling>
          <c:orientation val="minMax"/>
        </c:scaling>
        <c:delete val="0"/>
        <c:axPos val="b"/>
        <c:numFmt formatCode="General" sourceLinked="1"/>
        <c:majorTickMark val="none"/>
        <c:minorTickMark val="none"/>
        <c:tickLblPos val="nextTo"/>
        <c:spPr>
          <a:noFill/>
          <a:ln w="9525" cap="flat" cmpd="sng" algn="ctr">
            <a:solidFill>
              <a:srgbClr val="061F32"/>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74013568"/>
        <c:crosses val="autoZero"/>
        <c:auto val="1"/>
        <c:lblAlgn val="ctr"/>
        <c:lblOffset val="100"/>
        <c:noMultiLvlLbl val="0"/>
      </c:catAx>
      <c:valAx>
        <c:axId val="1274013568"/>
        <c:scaling>
          <c:orientation val="minMax"/>
        </c:scaling>
        <c:delete val="1"/>
        <c:axPos val="l"/>
        <c:numFmt formatCode="0.00%" sourceLinked="1"/>
        <c:majorTickMark val="out"/>
        <c:minorTickMark val="none"/>
        <c:tickLblPos val="nextTo"/>
        <c:crossAx val="127401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2.7625771283028608E-2"/>
          <c:w val="0.94710833222312019"/>
          <c:h val="0.8398529915473386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tx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721385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2.7625771283028608E-2"/>
          <c:w val="0.94710833222312019"/>
          <c:h val="0.8398529915473386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tx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Area 1</c:v>
                </c:pt>
                <c:pt idx="1">
                  <c:v>Area 2</c:v>
                </c:pt>
                <c:pt idx="2">
                  <c:v>Area 3</c:v>
                </c:pt>
                <c:pt idx="3">
                  <c:v>Area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721385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75083078234902523"/>
        </c:manualLayout>
      </c:layout>
      <c:barChart>
        <c:barDir val="col"/>
        <c:grouping val="percentStacked"/>
        <c:varyColors val="0"/>
        <c:ser>
          <c:idx val="0"/>
          <c:order val="0"/>
          <c:tx>
            <c:strRef>
              <c:f>Sheet1!$B$1</c:f>
              <c:strCache>
                <c:ptCount val="1"/>
                <c:pt idx="0">
                  <c:v>Category 1</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6B05-A745-83CF-58D860ED276F}"/>
            </c:ext>
          </c:extLst>
        </c:ser>
        <c:ser>
          <c:idx val="1"/>
          <c:order val="1"/>
          <c:tx>
            <c:strRef>
              <c:f>Sheet1!$C$1</c:f>
              <c:strCache>
                <c:ptCount val="1"/>
                <c:pt idx="0">
                  <c:v>Category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0.63354687309585223</c:v>
                </c:pt>
                <c:pt idx="1">
                  <c:v>0.33184692636461033</c:v>
                </c:pt>
                <c:pt idx="2">
                  <c:v>0.45536340886037763</c:v>
                </c:pt>
                <c:pt idx="3">
                  <c:v>0.5383022649574607</c:v>
                </c:pt>
                <c:pt idx="4">
                  <c:v>0.53628437631226988</c:v>
                </c:pt>
                <c:pt idx="5">
                  <c:v>0.40692581880299894</c:v>
                </c:pt>
                <c:pt idx="6">
                  <c:v>0.54677136495926959</c:v>
                </c:pt>
                <c:pt idx="7">
                  <c:v>0.42830729184230232</c:v>
                </c:pt>
                <c:pt idx="8">
                  <c:v>0.57781106836245866</c:v>
                </c:pt>
                <c:pt idx="9">
                  <c:v>0.60497820759206733</c:v>
                </c:pt>
                <c:pt idx="10">
                  <c:v>0.49077857028245953</c:v>
                </c:pt>
              </c:numCache>
            </c:numRef>
          </c:val>
          <c:extLst>
            <c:ext xmlns:c16="http://schemas.microsoft.com/office/drawing/2014/chart" uri="{C3380CC4-5D6E-409C-BE32-E72D297353CC}">
              <c16:uniqueId val="{00000001-6B05-A745-83CF-58D860ED276F}"/>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tx1">
                  <a:lumMod val="85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732129183"/>
        <c:crosses val="autoZero"/>
        <c:crossBetween val="between"/>
      </c:valAx>
      <c:spPr>
        <a:noFill/>
        <a:ln>
          <a:noFill/>
        </a:ln>
        <a:effectLst/>
      </c:spPr>
    </c:plotArea>
    <c:legend>
      <c:legendPos val="b"/>
      <c:layout>
        <c:manualLayout>
          <c:xMode val="edge"/>
          <c:yMode val="edge"/>
          <c:x val="0.71079896564318645"/>
          <c:y val="4.0543358385709168E-2"/>
          <c:w val="0.2881522734180611"/>
          <c:h val="5.387329044134141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rgbClr val="061F32"/>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8DBD-B148-9968-73AECB183387}"/>
              </c:ext>
            </c:extLst>
          </c:dPt>
          <c:dPt>
            <c:idx val="1"/>
            <c:invertIfNegative val="0"/>
            <c:bubble3D val="0"/>
            <c:spPr>
              <a:solidFill>
                <a:srgbClr val="061F32"/>
              </a:solidFill>
              <a:ln>
                <a:noFill/>
              </a:ln>
              <a:effectLst/>
            </c:spPr>
            <c:extLst>
              <c:ext xmlns:c16="http://schemas.microsoft.com/office/drawing/2014/chart" uri="{C3380CC4-5D6E-409C-BE32-E72D297353CC}">
                <c16:uniqueId val="{00000003-8DBD-B148-9968-73AECB183387}"/>
              </c:ext>
            </c:extLst>
          </c:dPt>
          <c:dPt>
            <c:idx val="2"/>
            <c:invertIfNegative val="0"/>
            <c:bubble3D val="0"/>
            <c:spPr>
              <a:solidFill>
                <a:srgbClr val="061F32"/>
              </a:solidFill>
              <a:ln>
                <a:noFill/>
              </a:ln>
              <a:effectLst/>
            </c:spPr>
            <c:extLst>
              <c:ext xmlns:c16="http://schemas.microsoft.com/office/drawing/2014/chart" uri="{C3380CC4-5D6E-409C-BE32-E72D297353CC}">
                <c16:uniqueId val="{00000005-8DBD-B148-9968-73AECB183387}"/>
              </c:ext>
            </c:extLst>
          </c:dPt>
          <c:dPt>
            <c:idx val="3"/>
            <c:invertIfNegative val="0"/>
            <c:bubble3D val="0"/>
            <c:spPr>
              <a:solidFill>
                <a:srgbClr val="061F32"/>
              </a:solidFill>
              <a:ln>
                <a:noFill/>
              </a:ln>
              <a:effectLst/>
            </c:spPr>
            <c:extLst>
              <c:ext xmlns:c16="http://schemas.microsoft.com/office/drawing/2014/chart" uri="{C3380CC4-5D6E-409C-BE32-E72D297353CC}">
                <c16:uniqueId val="{00000007-8DBD-B148-9968-73AECB183387}"/>
              </c:ext>
            </c:extLst>
          </c:dPt>
          <c:dPt>
            <c:idx val="4"/>
            <c:invertIfNegative val="0"/>
            <c:bubble3D val="0"/>
            <c:spPr>
              <a:solidFill>
                <a:srgbClr val="061F32"/>
              </a:solidFill>
              <a:ln>
                <a:noFill/>
              </a:ln>
              <a:effectLst/>
            </c:spPr>
            <c:extLst>
              <c:ext xmlns:c16="http://schemas.microsoft.com/office/drawing/2014/chart" uri="{C3380CC4-5D6E-409C-BE32-E72D297353CC}">
                <c16:uniqueId val="{00000009-8DBD-B148-9968-73AECB183387}"/>
              </c:ext>
            </c:extLst>
          </c:dPt>
          <c:dPt>
            <c:idx val="5"/>
            <c:invertIfNegative val="0"/>
            <c:bubble3D val="0"/>
            <c:spPr>
              <a:solidFill>
                <a:srgbClr val="061F32"/>
              </a:solidFill>
              <a:ln>
                <a:noFill/>
              </a:ln>
              <a:effectLst/>
            </c:spPr>
            <c:extLst>
              <c:ext xmlns:c16="http://schemas.microsoft.com/office/drawing/2014/chart" uri="{C3380CC4-5D6E-409C-BE32-E72D297353CC}">
                <c16:uniqueId val="{0000000B-8DBD-B148-9968-73AECB183387}"/>
              </c:ext>
            </c:extLst>
          </c:dPt>
          <c:dPt>
            <c:idx val="6"/>
            <c:invertIfNegative val="0"/>
            <c:bubble3D val="0"/>
            <c:spPr>
              <a:solidFill>
                <a:srgbClr val="061F32"/>
              </a:solidFill>
              <a:ln>
                <a:noFill/>
              </a:ln>
              <a:effectLst/>
            </c:spPr>
            <c:extLst>
              <c:ext xmlns:c16="http://schemas.microsoft.com/office/drawing/2014/chart" uri="{C3380CC4-5D6E-409C-BE32-E72D297353CC}">
                <c16:uniqueId val="{0000000D-8DBD-B148-9968-73AECB183387}"/>
              </c:ext>
            </c:extLst>
          </c:dPt>
          <c:dPt>
            <c:idx val="7"/>
            <c:invertIfNegative val="0"/>
            <c:bubble3D val="0"/>
            <c:spPr>
              <a:solidFill>
                <a:srgbClr val="061F32"/>
              </a:solidFill>
              <a:ln>
                <a:noFill/>
              </a:ln>
              <a:effectLst/>
            </c:spPr>
            <c:extLst>
              <c:ext xmlns:c16="http://schemas.microsoft.com/office/drawing/2014/chart" uri="{C3380CC4-5D6E-409C-BE32-E72D297353CC}">
                <c16:uniqueId val="{0000000F-8DBD-B148-9968-73AECB183387}"/>
              </c:ext>
            </c:extLst>
          </c:dPt>
          <c:dPt>
            <c:idx val="8"/>
            <c:invertIfNegative val="0"/>
            <c:bubble3D val="0"/>
            <c:spPr>
              <a:solidFill>
                <a:srgbClr val="061F32"/>
              </a:solidFill>
              <a:ln>
                <a:noFill/>
              </a:ln>
              <a:effectLst/>
            </c:spPr>
            <c:extLst>
              <c:ext xmlns:c16="http://schemas.microsoft.com/office/drawing/2014/chart" uri="{C3380CC4-5D6E-409C-BE32-E72D297353CC}">
                <c16:uniqueId val="{00000011-8DBD-B148-9968-73AECB183387}"/>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61F3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8DBD-B148-9968-73AECB183387}"/>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61F32"/>
          </a:solidFill>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63324761771689664"/>
        </c:manualLayout>
      </c:layout>
      <c:barChart>
        <c:barDir val="col"/>
        <c:grouping val="percentStacked"/>
        <c:varyColors val="0"/>
        <c:ser>
          <c:idx val="0"/>
          <c:order val="0"/>
          <c:tx>
            <c:strRef>
              <c:f>Sheet1!$B$1</c:f>
              <c:strCache>
                <c:ptCount val="1"/>
                <c:pt idx="0">
                  <c:v>Category 1</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0%</c:formatCode>
                <c:ptCount val="11"/>
                <c:pt idx="0">
                  <c:v>0.36645312690414777</c:v>
                </c:pt>
                <c:pt idx="1">
                  <c:v>0.66815307363538967</c:v>
                </c:pt>
                <c:pt idx="2">
                  <c:v>0.54463659113962237</c:v>
                </c:pt>
                <c:pt idx="3">
                  <c:v>0.4616977350425393</c:v>
                </c:pt>
                <c:pt idx="4">
                  <c:v>0.46371562368773012</c:v>
                </c:pt>
                <c:pt idx="5">
                  <c:v>0.59307418119700106</c:v>
                </c:pt>
                <c:pt idx="6">
                  <c:v>0.45322863504073035</c:v>
                </c:pt>
                <c:pt idx="7">
                  <c:v>0.57169270815769768</c:v>
                </c:pt>
                <c:pt idx="8">
                  <c:v>0.4221889316375414</c:v>
                </c:pt>
                <c:pt idx="9">
                  <c:v>0.39502179240793261</c:v>
                </c:pt>
                <c:pt idx="10">
                  <c:v>0.50922142971754047</c:v>
                </c:pt>
              </c:numCache>
            </c:numRef>
          </c:val>
          <c:extLst>
            <c:ext xmlns:c16="http://schemas.microsoft.com/office/drawing/2014/chart" uri="{C3380CC4-5D6E-409C-BE32-E72D297353CC}">
              <c16:uniqueId val="{00000000-EC9D-B549-A6C3-3FB800AB2FE9}"/>
            </c:ext>
          </c:extLst>
        </c:ser>
        <c:ser>
          <c:idx val="1"/>
          <c:order val="1"/>
          <c:tx>
            <c:strRef>
              <c:f>Sheet1!$C$1</c:f>
              <c:strCache>
                <c:ptCount val="1"/>
                <c:pt idx="0">
                  <c:v>Category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0%</c:formatCode>
                <c:ptCount val="11"/>
                <c:pt idx="0">
                  <c:v>0.13505032272989775</c:v>
                </c:pt>
                <c:pt idx="1">
                  <c:v>0.14087269782303233</c:v>
                </c:pt>
                <c:pt idx="2">
                  <c:v>6.4595217842293121E-2</c:v>
                </c:pt>
                <c:pt idx="3">
                  <c:v>5.7160838433908498E-2</c:v>
                </c:pt>
                <c:pt idx="4">
                  <c:v>7.5861773089221721E-2</c:v>
                </c:pt>
                <c:pt idx="5">
                  <c:v>2.2864000103361551E-2</c:v>
                </c:pt>
                <c:pt idx="6">
                  <c:v>6.0897401932598468E-2</c:v>
                </c:pt>
                <c:pt idx="7">
                  <c:v>0.12180002317036166</c:v>
                </c:pt>
                <c:pt idx="8">
                  <c:v>0.10436612472583613</c:v>
                </c:pt>
                <c:pt idx="9">
                  <c:v>4.2236034625921869E-2</c:v>
                </c:pt>
                <c:pt idx="10">
                  <c:v>0</c:v>
                </c:pt>
              </c:numCache>
            </c:numRef>
          </c:val>
          <c:extLst>
            <c:ext xmlns:c16="http://schemas.microsoft.com/office/drawing/2014/chart" uri="{C3380CC4-5D6E-409C-BE32-E72D297353CC}">
              <c16:uniqueId val="{00000001-EC9D-B549-A6C3-3FB800AB2FE9}"/>
            </c:ext>
          </c:extLst>
        </c:ser>
        <c:ser>
          <c:idx val="2"/>
          <c:order val="2"/>
          <c:tx>
            <c:strRef>
              <c:f>Sheet1!$D$1</c:f>
              <c:strCache>
                <c:ptCount val="1"/>
                <c:pt idx="0">
                  <c:v>Category 3</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Sheet1!$D$2:$D$12</c:f>
              <c:numCache>
                <c:formatCode>0%</c:formatCode>
                <c:ptCount val="11"/>
                <c:pt idx="0">
                  <c:v>0.17955472878297168</c:v>
                </c:pt>
                <c:pt idx="1">
                  <c:v>4.8751326039608599E-2</c:v>
                </c:pt>
                <c:pt idx="2">
                  <c:v>0.13287446786996457</c:v>
                </c:pt>
                <c:pt idx="3">
                  <c:v>0.18823276481656975</c:v>
                </c:pt>
                <c:pt idx="4">
                  <c:v>0.14952135570924269</c:v>
                </c:pt>
                <c:pt idx="5">
                  <c:v>0.20643460358443089</c:v>
                </c:pt>
                <c:pt idx="6">
                  <c:v>0.27185176133875949</c:v>
                </c:pt>
                <c:pt idx="7">
                  <c:v>7.3430083637621199E-2</c:v>
                </c:pt>
                <c:pt idx="8">
                  <c:v>5.7933461551162448E-2</c:v>
                </c:pt>
                <c:pt idx="9">
                  <c:v>0.34840243570255008</c:v>
                </c:pt>
                <c:pt idx="10">
                  <c:v>6.1331639412623137E-2</c:v>
                </c:pt>
              </c:numCache>
            </c:numRef>
          </c:val>
          <c:extLst>
            <c:ext xmlns:c16="http://schemas.microsoft.com/office/drawing/2014/chart" uri="{C3380CC4-5D6E-409C-BE32-E72D297353CC}">
              <c16:uniqueId val="{00000002-EC9D-B549-A6C3-3FB800AB2FE9}"/>
            </c:ext>
          </c:extLst>
        </c:ser>
        <c:ser>
          <c:idx val="3"/>
          <c:order val="3"/>
          <c:tx>
            <c:strRef>
              <c:f>Sheet1!$E$1</c:f>
              <c:strCache>
                <c:ptCount val="1"/>
                <c:pt idx="0">
                  <c:v>Category 4</c:v>
                </c:pt>
              </c:strCache>
            </c:strRef>
          </c:tx>
          <c:spPr>
            <a:solidFill>
              <a:schemeClr val="tx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Sheet1!$E$2:$E$12</c:f>
              <c:numCache>
                <c:formatCode>0%</c:formatCode>
                <c:ptCount val="11"/>
                <c:pt idx="0">
                  <c:v>6.6849435846244476E-2</c:v>
                </c:pt>
                <c:pt idx="1">
                  <c:v>7.1384863665271567E-2</c:v>
                </c:pt>
                <c:pt idx="2">
                  <c:v>0.19139542352085276</c:v>
                </c:pt>
                <c:pt idx="3">
                  <c:v>0.17305845432507344</c:v>
                </c:pt>
                <c:pt idx="4">
                  <c:v>0.15267047983072857</c:v>
                </c:pt>
                <c:pt idx="5">
                  <c:v>6.5327409360570243E-2</c:v>
                </c:pt>
                <c:pt idx="6">
                  <c:v>6.9096773676645643E-2</c:v>
                </c:pt>
                <c:pt idx="7">
                  <c:v>0.14265507635526675</c:v>
                </c:pt>
                <c:pt idx="8">
                  <c:v>9.540317194916495E-2</c:v>
                </c:pt>
                <c:pt idx="9">
                  <c:v>7.8744467443090646E-2</c:v>
                </c:pt>
                <c:pt idx="10">
                  <c:v>0.41914026218334927</c:v>
                </c:pt>
              </c:numCache>
            </c:numRef>
          </c:val>
          <c:extLst>
            <c:ext xmlns:c16="http://schemas.microsoft.com/office/drawing/2014/chart" uri="{C3380CC4-5D6E-409C-BE32-E72D297353CC}">
              <c16:uniqueId val="{00000005-EC9D-B549-A6C3-3FB800AB2FE9}"/>
            </c:ext>
          </c:extLst>
        </c:ser>
        <c:ser>
          <c:idx val="4"/>
          <c:order val="4"/>
          <c:tx>
            <c:strRef>
              <c:f>Sheet1!$F$1</c:f>
              <c:strCache>
                <c:ptCount val="1"/>
                <c:pt idx="0">
                  <c:v>Category 5</c:v>
                </c:pt>
              </c:strCache>
            </c:strRef>
          </c:tx>
          <c:spPr>
            <a:solidFill>
              <a:schemeClr val="tx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Sheet1!$F$2:$F$12</c:f>
              <c:numCache>
                <c:formatCode>0%</c:formatCode>
                <c:ptCount val="11"/>
                <c:pt idx="0">
                  <c:v>0.22628842731336765</c:v>
                </c:pt>
                <c:pt idx="1">
                  <c:v>3.8658737433079356E-2</c:v>
                </c:pt>
                <c:pt idx="2">
                  <c:v>1.155756068672173E-3</c:v>
                </c:pt>
                <c:pt idx="3">
                  <c:v>6.3016986632753222E-2</c:v>
                </c:pt>
                <c:pt idx="4">
                  <c:v>8.8224379811630338E-2</c:v>
                </c:pt>
                <c:pt idx="5">
                  <c:v>8.9822552265746966E-2</c:v>
                </c:pt>
                <c:pt idx="6">
                  <c:v>0.12926320796348476</c:v>
                </c:pt>
                <c:pt idx="7">
                  <c:v>6.1869566617567019E-2</c:v>
                </c:pt>
                <c:pt idx="8">
                  <c:v>0.23807304733388976</c:v>
                </c:pt>
                <c:pt idx="9">
                  <c:v>0.1195533642462298</c:v>
                </c:pt>
                <c:pt idx="10">
                  <c:v>1.030666868648708E-2</c:v>
                </c:pt>
              </c:numCache>
            </c:numRef>
          </c:val>
          <c:extLst>
            <c:ext xmlns:c16="http://schemas.microsoft.com/office/drawing/2014/chart" uri="{C3380CC4-5D6E-409C-BE32-E72D297353CC}">
              <c16:uniqueId val="{00000006-EC9D-B549-A6C3-3FB800AB2FE9}"/>
            </c:ext>
          </c:extLst>
        </c:ser>
        <c:ser>
          <c:idx val="5"/>
          <c:order val="5"/>
          <c:tx>
            <c:strRef>
              <c:f>Sheet1!$G$1</c:f>
              <c:strCache>
                <c:ptCount val="1"/>
                <c:pt idx="0">
                  <c:v>Category 6</c:v>
                </c:pt>
              </c:strCache>
            </c:strRef>
          </c:tx>
          <c:spPr>
            <a:pattFill prst="dkUpDiag">
              <a:fgClr>
                <a:schemeClr val="bg1"/>
              </a:fgClr>
              <a:bgClr>
                <a:schemeClr val="tx1"/>
              </a:bgClr>
            </a:patt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Sheet1!$G$2:$G$12</c:f>
              <c:numCache>
                <c:formatCode>0%</c:formatCode>
                <c:ptCount val="11"/>
                <c:pt idx="0">
                  <c:v>2.5803958423370479E-2</c:v>
                </c:pt>
                <c:pt idx="1">
                  <c:v>3.2179301403618382E-2</c:v>
                </c:pt>
                <c:pt idx="2">
                  <c:v>6.5342543558595104E-2</c:v>
                </c:pt>
                <c:pt idx="3">
                  <c:v>5.683322074915572E-2</c:v>
                </c:pt>
                <c:pt idx="4">
                  <c:v>7.0006387871446571E-2</c:v>
                </c:pt>
                <c:pt idx="5">
                  <c:v>2.2477253488889133E-2</c:v>
                </c:pt>
                <c:pt idx="6">
                  <c:v>1.5662220047781419E-2</c:v>
                </c:pt>
                <c:pt idx="7">
                  <c:v>2.8552542061485848E-2</c:v>
                </c:pt>
                <c:pt idx="8">
                  <c:v>8.2035262802405404E-2</c:v>
                </c:pt>
                <c:pt idx="9">
                  <c:v>1.6041905574275046E-2</c:v>
                </c:pt>
                <c:pt idx="10">
                  <c:v>0</c:v>
                </c:pt>
              </c:numCache>
            </c:numRef>
          </c:val>
          <c:extLst>
            <c:ext xmlns:c16="http://schemas.microsoft.com/office/drawing/2014/chart" uri="{C3380CC4-5D6E-409C-BE32-E72D297353CC}">
              <c16:uniqueId val="{00000008-EC9D-B549-A6C3-3FB800AB2FE9}"/>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tx1">
                  <a:lumMod val="85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732129183"/>
        <c:crosses val="autoZero"/>
        <c:crossBetween val="between"/>
      </c:valAx>
      <c:spPr>
        <a:noFill/>
        <a:ln>
          <a:noFill/>
        </a:ln>
        <a:effectLst/>
      </c:spPr>
    </c:plotArea>
    <c:legend>
      <c:legendPos val="b"/>
      <c:layout>
        <c:manualLayout>
          <c:xMode val="edge"/>
          <c:yMode val="edge"/>
          <c:x val="0.14185404348495462"/>
          <c:y val="4.0543358385709168E-2"/>
          <c:w val="0.85709719557629305"/>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Salaries and other personnel expenses</c:v>
                </c:pt>
              </c:strCache>
            </c:strRef>
          </c:tx>
          <c:spPr>
            <a:solidFill>
              <a:schemeClr val="bg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616000</c:v>
                </c:pt>
                <c:pt idx="1">
                  <c:v>886400</c:v>
                </c:pt>
                <c:pt idx="2">
                  <c:v>1156800</c:v>
                </c:pt>
                <c:pt idx="3">
                  <c:v>1312000</c:v>
                </c:pt>
                <c:pt idx="4">
                  <c:v>1427200</c:v>
                </c:pt>
              </c:numCache>
            </c:numRef>
          </c:val>
          <c:extLst>
            <c:ext xmlns:c16="http://schemas.microsoft.com/office/drawing/2014/chart" uri="{C3380CC4-5D6E-409C-BE32-E72D297353CC}">
              <c16:uniqueId val="{00000000-B38E-CA42-8827-F1E7CF944306}"/>
            </c:ext>
          </c:extLst>
        </c:ser>
        <c:ser>
          <c:idx val="1"/>
          <c:order val="1"/>
          <c:tx>
            <c:strRef>
              <c:f>Sheet1!$C$1</c:f>
              <c:strCache>
                <c:ptCount val="1"/>
                <c:pt idx="0">
                  <c:v>Misc. Costs</c:v>
                </c:pt>
              </c:strCache>
            </c:strRef>
          </c:tx>
          <c:spPr>
            <a:solidFill>
              <a:schemeClr val="tx1">
                <a:lumMod val="65000"/>
              </a:schemeClr>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520000</c:v>
                </c:pt>
                <c:pt idx="1">
                  <c:v>490000</c:v>
                </c:pt>
                <c:pt idx="2">
                  <c:v>462000</c:v>
                </c:pt>
                <c:pt idx="3">
                  <c:v>312000</c:v>
                </c:pt>
                <c:pt idx="4">
                  <c:v>232000</c:v>
                </c:pt>
              </c:numCache>
            </c:numRef>
          </c:val>
          <c:extLst>
            <c:ext xmlns:c16="http://schemas.microsoft.com/office/drawing/2014/chart" uri="{C3380CC4-5D6E-409C-BE32-E72D297353CC}">
              <c16:uniqueId val="{00000001-B38E-CA42-8827-F1E7CF944306}"/>
            </c:ext>
          </c:extLst>
        </c:ser>
        <c:ser>
          <c:idx val="2"/>
          <c:order val="2"/>
          <c:tx>
            <c:strRef>
              <c:f>Sheet1!$D$1</c:f>
              <c:strCache>
                <c:ptCount val="1"/>
                <c:pt idx="0">
                  <c:v>Marketing</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2041500</c:v>
                </c:pt>
                <c:pt idx="1">
                  <c:v>3643163</c:v>
                </c:pt>
                <c:pt idx="2">
                  <c:v>4644221</c:v>
                </c:pt>
                <c:pt idx="3">
                  <c:v>7018257</c:v>
                </c:pt>
                <c:pt idx="4">
                  <c:v>11969454</c:v>
                </c:pt>
              </c:numCache>
            </c:numRef>
          </c:val>
          <c:extLst>
            <c:ext xmlns:c16="http://schemas.microsoft.com/office/drawing/2014/chart" uri="{C3380CC4-5D6E-409C-BE32-E72D297353CC}">
              <c16:uniqueId val="{00000002-B38E-CA42-8827-F1E7CF944306}"/>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[Sanitized revenue stream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5</c:v>
                </c:pt>
                <c:pt idx="1">
                  <c:v>7</c:v>
                </c:pt>
                <c:pt idx="2">
                  <c:v>12</c:v>
                </c:pt>
                <c:pt idx="3">
                  <c:v>16</c:v>
                </c:pt>
                <c:pt idx="4">
                  <c:v>19</c:v>
                </c:pt>
              </c:numCache>
            </c:numRef>
          </c:val>
          <c:extLst>
            <c:ext xmlns:c16="http://schemas.microsoft.com/office/drawing/2014/chart" uri="{C3380CC4-5D6E-409C-BE32-E72D297353CC}">
              <c16:uniqueId val="{00000000-C3F4-0144-B8A9-1860951C3008}"/>
            </c:ext>
          </c:extLst>
        </c:ser>
        <c:ser>
          <c:idx val="1"/>
          <c:order val="1"/>
          <c:tx>
            <c:strRef>
              <c:f>Sheet1!$C$1</c:f>
              <c:strCache>
                <c:ptCount val="1"/>
                <c:pt idx="0">
                  <c:v>[Sanitized revenue stream 2]</c:v>
                </c:pt>
              </c:strCache>
            </c:strRef>
          </c:tx>
          <c:spPr>
            <a:solidFill>
              <a:schemeClr val="tx1">
                <a:lumMod val="9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formatCode="#,##0">
                  <c:v>1</c:v>
                </c:pt>
                <c:pt idx="1">
                  <c:v>6</c:v>
                </c:pt>
                <c:pt idx="2">
                  <c:v>15</c:v>
                </c:pt>
                <c:pt idx="3">
                  <c:v>22</c:v>
                </c:pt>
                <c:pt idx="4">
                  <c:v>27</c:v>
                </c:pt>
              </c:numCache>
            </c:numRef>
          </c:val>
          <c:extLst>
            <c:ext xmlns:c16="http://schemas.microsoft.com/office/drawing/2014/chart" uri="{C3380CC4-5D6E-409C-BE32-E72D297353CC}">
              <c16:uniqueId val="{00000001-C3F4-0144-B8A9-1860951C3008}"/>
            </c:ext>
          </c:extLst>
        </c:ser>
        <c:ser>
          <c:idx val="2"/>
          <c:order val="2"/>
          <c:tx>
            <c:strRef>
              <c:f>Sheet1!$D$1</c:f>
              <c:strCache>
                <c:ptCount val="1"/>
                <c:pt idx="0">
                  <c:v>[Sanitized revenue stream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formatCode="#,##0">
                  <c:v>2</c:v>
                </c:pt>
                <c:pt idx="1">
                  <c:v>4</c:v>
                </c:pt>
                <c:pt idx="2">
                  <c:v>7</c:v>
                </c:pt>
                <c:pt idx="3">
                  <c:v>12</c:v>
                </c:pt>
                <c:pt idx="4">
                  <c:v>16</c:v>
                </c:pt>
              </c:numCache>
            </c:numRef>
          </c:val>
          <c:extLst>
            <c:ext xmlns:c16="http://schemas.microsoft.com/office/drawing/2014/chart" uri="{C3380CC4-5D6E-409C-BE32-E72D297353CC}">
              <c16:uniqueId val="{00000002-C3F4-0144-B8A9-1860951C3008}"/>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6695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clustered"/>
        <c:varyColors val="0"/>
        <c:ser>
          <c:idx val="0"/>
          <c:order val="0"/>
          <c:tx>
            <c:strRef>
              <c:f>Sheet1!$B$1</c:f>
              <c:strCache>
                <c:ptCount val="1"/>
                <c:pt idx="0">
                  <c:v>Series 1</c:v>
                </c:pt>
              </c:strCache>
            </c:strRef>
          </c:tx>
          <c:spPr>
            <a:solidFill>
              <a:srgbClr val="061F32"/>
            </a:solidFill>
            <a:ln>
              <a:noFill/>
            </a:ln>
            <a:effectLst/>
          </c:spPr>
          <c:invertIfNegative val="0"/>
          <c:dPt>
            <c:idx val="1"/>
            <c:invertIfNegative val="0"/>
            <c:bubble3D val="0"/>
            <c:spPr>
              <a:solidFill>
                <a:srgbClr val="061F32"/>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[Category 1]</c:v>
                </c:pt>
                <c:pt idx="1">
                  <c:v>[Category 2]</c:v>
                </c:pt>
                <c:pt idx="2">
                  <c:v>[Category 3]</c:v>
                </c:pt>
                <c:pt idx="3">
                  <c:v>[Category 4]</c:v>
                </c:pt>
                <c:pt idx="4">
                  <c:v>[Category 5]</c:v>
                </c:pt>
                <c:pt idx="5">
                  <c:v>[Category 6]</c:v>
                </c:pt>
                <c:pt idx="6">
                  <c:v>[Category 7]</c:v>
                </c:pt>
              </c:strCache>
            </c:strRef>
          </c:cat>
          <c:val>
            <c:numRef>
              <c:f>Sheet1!$B$2:$B$8</c:f>
              <c:numCache>
                <c:formatCode>General</c:formatCode>
                <c:ptCount val="7"/>
                <c:pt idx="0">
                  <c:v>670</c:v>
                </c:pt>
                <c:pt idx="1">
                  <c:v>623</c:v>
                </c:pt>
                <c:pt idx="2">
                  <c:v>580</c:v>
                </c:pt>
                <c:pt idx="3">
                  <c:v>564</c:v>
                </c:pt>
                <c:pt idx="4">
                  <c:v>514</c:v>
                </c:pt>
                <c:pt idx="5">
                  <c:v>421</c:v>
                </c:pt>
                <c:pt idx="6">
                  <c:v>376</c:v>
                </c:pt>
              </c:numCache>
            </c:numRef>
          </c:val>
          <c:extLst>
            <c:ext xmlns:c16="http://schemas.microsoft.com/office/drawing/2014/chart" uri="{C3380CC4-5D6E-409C-BE32-E72D297353CC}">
              <c16:uniqueId val="{00000002-F44F-D149-895C-AE2685919B08}"/>
            </c:ext>
          </c:extLst>
        </c:ser>
        <c:dLbls>
          <c:showLegendKey val="0"/>
          <c:showVal val="0"/>
          <c:showCatName val="0"/>
          <c:showSerName val="0"/>
          <c:showPercent val="0"/>
          <c:showBubbleSize val="0"/>
        </c:dLbls>
        <c:gapWidth val="8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stacked"/>
        <c:varyColors val="0"/>
        <c:ser>
          <c:idx val="0"/>
          <c:order val="0"/>
          <c:tx>
            <c:strRef>
              <c:f>Sheet1!$B$1</c:f>
              <c:strCache>
                <c:ptCount val="1"/>
                <c:pt idx="0">
                  <c:v>Series 1</c:v>
                </c:pt>
              </c:strCache>
            </c:strRef>
          </c:tx>
          <c:spPr>
            <a:solidFill>
              <a:srgbClr val="061F32"/>
            </a:solidFill>
            <a:ln>
              <a:noFill/>
            </a:ln>
            <a:effectLst/>
          </c:spPr>
          <c:invertIfNegative val="0"/>
          <c:dPt>
            <c:idx val="1"/>
            <c:invertIfNegative val="0"/>
            <c:bubble3D val="0"/>
            <c:spPr>
              <a:solidFill>
                <a:srgbClr val="061F32"/>
              </a:solidFill>
              <a:ln>
                <a:noFill/>
              </a:ln>
              <a:effectLst/>
            </c:spPr>
            <c:extLst>
              <c:ext xmlns:c16="http://schemas.microsoft.com/office/drawing/2014/chart" uri="{C3380CC4-5D6E-409C-BE32-E72D297353CC}">
                <c16:uniqueId val="{00000001-F44F-D149-895C-AE2685919B08}"/>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670</c:v>
                </c:pt>
                <c:pt idx="1">
                  <c:v>623</c:v>
                </c:pt>
                <c:pt idx="2">
                  <c:v>580</c:v>
                </c:pt>
                <c:pt idx="3">
                  <c:v>564</c:v>
                </c:pt>
                <c:pt idx="4">
                  <c:v>514</c:v>
                </c:pt>
                <c:pt idx="5">
                  <c:v>421</c:v>
                </c:pt>
                <c:pt idx="6">
                  <c:v>376</c:v>
                </c:pt>
                <c:pt idx="7">
                  <c:v>360</c:v>
                </c:pt>
              </c:numCache>
            </c:numRef>
          </c:val>
          <c:extLst>
            <c:ext xmlns:c16="http://schemas.microsoft.com/office/drawing/2014/chart" uri="{C3380CC4-5D6E-409C-BE32-E72D297353CC}">
              <c16:uniqueId val="{00000002-F44F-D149-895C-AE2685919B08}"/>
            </c:ext>
          </c:extLst>
        </c:ser>
        <c:ser>
          <c:idx val="1"/>
          <c:order val="1"/>
          <c:tx>
            <c:strRef>
              <c:f>Sheet1!$C$1</c:f>
              <c:strCache>
                <c:ptCount val="1"/>
                <c:pt idx="0">
                  <c:v>Series 2</c:v>
                </c:pt>
              </c:strCache>
            </c:strRef>
          </c:tx>
          <c:spPr>
            <a:solidFill>
              <a:srgbClr val="00A7F2"/>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2C0-9142-B280-D1C6DD2FFD1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115</c:v>
                </c:pt>
                <c:pt idx="1">
                  <c:v>140</c:v>
                </c:pt>
                <c:pt idx="2">
                  <c:v>170</c:v>
                </c:pt>
                <c:pt idx="3">
                  <c:v>152</c:v>
                </c:pt>
                <c:pt idx="4">
                  <c:v>103</c:v>
                </c:pt>
                <c:pt idx="5">
                  <c:v>183</c:v>
                </c:pt>
                <c:pt idx="6">
                  <c:v>141</c:v>
                </c:pt>
                <c:pt idx="7">
                  <c:v>122</c:v>
                </c:pt>
              </c:numCache>
            </c:numRef>
          </c:val>
          <c:extLst>
            <c:ext xmlns:c16="http://schemas.microsoft.com/office/drawing/2014/chart" uri="{C3380CC4-5D6E-409C-BE32-E72D297353CC}">
              <c16:uniqueId val="{00000003-F44F-D149-895C-AE2685919B08}"/>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656671018540184E-2"/>
          <c:y val="2.457387326941252E-2"/>
          <c:w val="0.92383473542033601"/>
          <c:h val="0.89423428493099288"/>
        </c:manualLayout>
      </c:layout>
      <c:barChart>
        <c:barDir val="bar"/>
        <c:grouping val="percentStacked"/>
        <c:varyColors val="0"/>
        <c:ser>
          <c:idx val="0"/>
          <c:order val="0"/>
          <c:tx>
            <c:strRef>
              <c:f>Sheet1!$B$1</c:f>
              <c:strCache>
                <c:ptCount val="1"/>
                <c:pt idx="0">
                  <c:v>Series 1</c:v>
                </c:pt>
              </c:strCache>
            </c:strRef>
          </c:tx>
          <c:spPr>
            <a:solidFill>
              <a:srgbClr val="061F32"/>
            </a:solidFill>
            <a:ln>
              <a:noFill/>
            </a:ln>
            <a:effectLst/>
          </c:spPr>
          <c:invertIfNegative val="0"/>
          <c:dPt>
            <c:idx val="1"/>
            <c:invertIfNegative val="0"/>
            <c:bubble3D val="0"/>
            <c:spPr>
              <a:solidFill>
                <a:srgbClr val="061F32"/>
              </a:solidFill>
              <a:ln>
                <a:noFill/>
              </a:ln>
              <a:effectLst/>
            </c:spPr>
            <c:extLst>
              <c:ext xmlns:c16="http://schemas.microsoft.com/office/drawing/2014/chart" uri="{C3380CC4-5D6E-409C-BE32-E72D297353CC}">
                <c16:uniqueId val="{00000001-AB07-1B44-A337-7AD527821E87}"/>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Sheet1!$B$2:$B$9</c:f>
              <c:numCache>
                <c:formatCode>General</c:formatCode>
                <c:ptCount val="8"/>
                <c:pt idx="0">
                  <c:v>0.72</c:v>
                </c:pt>
                <c:pt idx="1">
                  <c:v>0.27</c:v>
                </c:pt>
                <c:pt idx="2">
                  <c:v>0.32</c:v>
                </c:pt>
                <c:pt idx="3">
                  <c:v>0.78</c:v>
                </c:pt>
                <c:pt idx="4">
                  <c:v>0.78</c:v>
                </c:pt>
                <c:pt idx="5">
                  <c:v>0.36</c:v>
                </c:pt>
                <c:pt idx="6">
                  <c:v>0.44</c:v>
                </c:pt>
                <c:pt idx="7">
                  <c:v>0.71</c:v>
                </c:pt>
              </c:numCache>
            </c:numRef>
          </c:val>
          <c:extLst>
            <c:ext xmlns:c16="http://schemas.microsoft.com/office/drawing/2014/chart" uri="{C3380CC4-5D6E-409C-BE32-E72D297353CC}">
              <c16:uniqueId val="{00000002-AB07-1B44-A337-7AD527821E87}"/>
            </c:ext>
          </c:extLst>
        </c:ser>
        <c:ser>
          <c:idx val="1"/>
          <c:order val="1"/>
          <c:tx>
            <c:strRef>
              <c:f>Sheet1!$C$1</c:f>
              <c:strCache>
                <c:ptCount val="1"/>
                <c:pt idx="0">
                  <c:v>Series 2</c:v>
                </c:pt>
              </c:strCache>
            </c:strRef>
          </c:tx>
          <c:spPr>
            <a:solidFill>
              <a:srgbClr val="00A7F2"/>
            </a:solidFill>
            <a:ln>
              <a:noFill/>
            </a:ln>
            <a:effectLst/>
          </c:spPr>
          <c:invertIfNegative val="0"/>
          <c:dLbls>
            <c:dLbl>
              <c:idx val="7"/>
              <c:tx>
                <c:rich>
                  <a:bodyPr/>
                  <a:lstStyle/>
                  <a:p>
                    <a:fld id="{9DC4E214-8056-B34B-BDE2-6AA87F8DDC1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B07-1B44-A337-7AD527821E8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[Category 1]</c:v>
                </c:pt>
                <c:pt idx="1">
                  <c:v>[Category 2]</c:v>
                </c:pt>
                <c:pt idx="2">
                  <c:v>[Category 3]</c:v>
                </c:pt>
                <c:pt idx="3">
                  <c:v>[Category 4]</c:v>
                </c:pt>
                <c:pt idx="4">
                  <c:v>[Category 5]</c:v>
                </c:pt>
                <c:pt idx="5">
                  <c:v>[Category 6]</c:v>
                </c:pt>
                <c:pt idx="6">
                  <c:v>[Category 7]</c:v>
                </c:pt>
                <c:pt idx="7">
                  <c:v>[Category 8]</c:v>
                </c:pt>
              </c:strCache>
            </c:strRef>
          </c:cat>
          <c:val>
            <c:numRef>
              <c:f>Sheet1!$C$2:$C$9</c:f>
              <c:numCache>
                <c:formatCode>General</c:formatCode>
                <c:ptCount val="8"/>
                <c:pt idx="0">
                  <c:v>0.28000000000000003</c:v>
                </c:pt>
                <c:pt idx="1">
                  <c:v>0.73</c:v>
                </c:pt>
                <c:pt idx="2">
                  <c:v>0.67999999999999994</c:v>
                </c:pt>
                <c:pt idx="3">
                  <c:v>0.21999999999999997</c:v>
                </c:pt>
                <c:pt idx="4">
                  <c:v>0.21999999999999997</c:v>
                </c:pt>
                <c:pt idx="5">
                  <c:v>0.64</c:v>
                </c:pt>
                <c:pt idx="6">
                  <c:v>0.56000000000000005</c:v>
                </c:pt>
                <c:pt idx="7">
                  <c:v>0.29000000000000004</c:v>
                </c:pt>
              </c:numCache>
            </c:numRef>
          </c:val>
          <c:extLst>
            <c:ext xmlns:c16="http://schemas.microsoft.com/office/drawing/2014/chart" uri="{C3380CC4-5D6E-409C-BE32-E72D297353CC}">
              <c16:uniqueId val="{00000004-AB07-1B44-A337-7AD527821E87}"/>
            </c:ext>
          </c:extLst>
        </c:ser>
        <c:dLbls>
          <c:showLegendKey val="0"/>
          <c:showVal val="0"/>
          <c:showCatName val="0"/>
          <c:showSerName val="0"/>
          <c:showPercent val="0"/>
          <c:showBubbleSize val="0"/>
        </c:dLbls>
        <c:gapWidth val="80"/>
        <c:overlap val="100"/>
        <c:axId val="1158103200"/>
        <c:axId val="1158104032"/>
      </c:barChart>
      <c:catAx>
        <c:axId val="1158103200"/>
        <c:scaling>
          <c:orientation val="minMax"/>
        </c:scaling>
        <c:delete val="0"/>
        <c:axPos val="l"/>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Arial" panose="020B0604020202020204" pitchFamily="34" charset="0"/>
                <a:ea typeface="+mn-ea"/>
                <a:cs typeface="Arial" panose="020B0604020202020204" pitchFamily="34" charset="0"/>
              </a:defRPr>
            </a:pPr>
            <a:endParaRPr lang="en-US"/>
          </a:p>
        </c:txPr>
        <c:crossAx val="1158104032"/>
        <c:crosses val="autoZero"/>
        <c:auto val="1"/>
        <c:lblAlgn val="ctr"/>
        <c:lblOffset val="100"/>
        <c:noMultiLvlLbl val="0"/>
      </c:catAx>
      <c:valAx>
        <c:axId val="1158104032"/>
        <c:scaling>
          <c:orientation val="minMax"/>
        </c:scaling>
        <c:delete val="0"/>
        <c:axPos val="b"/>
        <c:majorGridlines>
          <c:spPr>
            <a:ln w="9525" cap="flat" cmpd="sng" algn="ctr">
              <a:solidFill>
                <a:srgbClr val="FFFFFF">
                  <a:lumMod val="85000"/>
                </a:srgb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58103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bg1">
                <a:lumMod val="85000"/>
              </a:schemeClr>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83007023"/>
        <c:crosses val="autoZero"/>
        <c:auto val="1"/>
        <c:lblAlgn val="ctr"/>
        <c:lblOffset val="100"/>
        <c:noMultiLvlLbl val="0"/>
      </c:catAx>
      <c:valAx>
        <c:axId val="383007023"/>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Category 3</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68</c:v>
                </c:pt>
                <c:pt idx="1">
                  <c:v>69</c:v>
                </c:pt>
                <c:pt idx="2">
                  <c:v>97</c:v>
                </c:pt>
                <c:pt idx="3">
                  <c:v>75</c:v>
                </c:pt>
              </c:numCache>
            </c:numRef>
          </c:val>
          <c:extLst>
            <c:ext xmlns:c16="http://schemas.microsoft.com/office/drawing/2014/chart" uri="{C3380CC4-5D6E-409C-BE32-E72D297353CC}">
              <c16:uniqueId val="{00000000-A672-1F4D-9C1B-D3C0A1493E2C}"/>
            </c:ext>
          </c:extLst>
        </c:ser>
        <c:ser>
          <c:idx val="1"/>
          <c:order val="1"/>
          <c:tx>
            <c:strRef>
              <c:f>Sheet1!$C$1</c:f>
              <c:strCache>
                <c:ptCount val="1"/>
                <c:pt idx="0">
                  <c:v>Category 2</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96</c:v>
                </c:pt>
                <c:pt idx="1">
                  <c:v>87</c:v>
                </c:pt>
                <c:pt idx="2">
                  <c:v>55</c:v>
                </c:pt>
                <c:pt idx="3">
                  <c:v>74</c:v>
                </c:pt>
              </c:numCache>
            </c:numRef>
          </c:val>
          <c:extLst>
            <c:ext xmlns:c16="http://schemas.microsoft.com/office/drawing/2014/chart" uri="{C3380CC4-5D6E-409C-BE32-E72D297353CC}">
              <c16:uniqueId val="{00000001-A672-1F4D-9C1B-D3C0A1493E2C}"/>
            </c:ext>
          </c:extLst>
        </c:ser>
        <c:ser>
          <c:idx val="2"/>
          <c:order val="2"/>
          <c:tx>
            <c:strRef>
              <c:f>Sheet1!$D$1</c:f>
              <c:strCache>
                <c:ptCount val="1"/>
                <c:pt idx="0">
                  <c:v>Category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64</c:v>
                </c:pt>
                <c:pt idx="1">
                  <c:v>68</c:v>
                </c:pt>
                <c:pt idx="2">
                  <c:v>63</c:v>
                </c:pt>
                <c:pt idx="3">
                  <c:v>77</c:v>
                </c:pt>
              </c:numCache>
            </c:numRef>
          </c:val>
          <c:extLst>
            <c:ext xmlns:c16="http://schemas.microsoft.com/office/drawing/2014/chart" uri="{C3380CC4-5D6E-409C-BE32-E72D297353CC}">
              <c16:uniqueId val="{00000002-A672-1F4D-9C1B-D3C0A1493E2C}"/>
            </c:ext>
          </c:extLst>
        </c:ser>
        <c:dLbls>
          <c:showLegendKey val="0"/>
          <c:showVal val="0"/>
          <c:showCatName val="0"/>
          <c:showSerName val="0"/>
          <c:showPercent val="0"/>
          <c:showBubbleSize val="0"/>
        </c:dLbls>
        <c:gapWidth val="182"/>
        <c:axId val="1561306607"/>
        <c:axId val="1685642191"/>
      </c:barChart>
      <c:catAx>
        <c:axId val="1561306607"/>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685642191"/>
        <c:crosses val="autoZero"/>
        <c:auto val="1"/>
        <c:lblAlgn val="ctr"/>
        <c:lblOffset val="100"/>
        <c:noMultiLvlLbl val="0"/>
      </c:catAx>
      <c:valAx>
        <c:axId val="1685642191"/>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5613066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D2F9-BF42-9666-3262977CDDFA}"/>
              </c:ext>
            </c:extLst>
          </c:dPt>
          <c:cat>
            <c:strRef>
              <c:f>Sheet1!$A$2:$A$4</c:f>
              <c:strCache>
                <c:ptCount val="3"/>
                <c:pt idx="0">
                  <c:v>Category 1</c:v>
                </c:pt>
                <c:pt idx="1">
                  <c:v>Category 2</c:v>
                </c:pt>
                <c:pt idx="2">
                  <c:v>Category 3</c:v>
                </c:pt>
              </c:strCache>
            </c:strRef>
          </c:cat>
          <c:val>
            <c:numRef>
              <c:f>Sheet1!$B$2:$B$4</c:f>
              <c:numCache>
                <c:formatCode>General</c:formatCode>
                <c:ptCount val="3"/>
                <c:pt idx="0">
                  <c:v>100</c:v>
                </c:pt>
                <c:pt idx="1">
                  <c:v>75</c:v>
                </c:pt>
                <c:pt idx="2">
                  <c:v>55</c:v>
                </c:pt>
              </c:numCache>
            </c:numRef>
          </c:val>
          <c:extLst>
            <c:ext xmlns:c16="http://schemas.microsoft.com/office/drawing/2014/chart" uri="{C3380CC4-5D6E-409C-BE32-E72D297353CC}">
              <c16:uniqueId val="{00000002-D2F9-BF42-9666-3262977CDDFA}"/>
            </c:ext>
          </c:extLst>
        </c:ser>
        <c:ser>
          <c:idx val="1"/>
          <c:order val="1"/>
          <c:tx>
            <c:strRef>
              <c:f>Sheet1!$C$1</c:f>
              <c:strCache>
                <c:ptCount val="1"/>
                <c:pt idx="0">
                  <c:v>Series 2</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4-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6-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A-5B41-364C-B29F-535F33914173}"/>
              </c:ext>
            </c:extLst>
          </c:dPt>
          <c:cat>
            <c:strRef>
              <c:f>Sheet1!$A$2:$A$4</c:f>
              <c:strCache>
                <c:ptCount val="3"/>
                <c:pt idx="0">
                  <c:v>Category 1</c:v>
                </c:pt>
                <c:pt idx="1">
                  <c:v>Category 2</c:v>
                </c:pt>
                <c:pt idx="2">
                  <c:v>Category 3</c:v>
                </c:pt>
              </c:strCache>
            </c:strRef>
          </c:cat>
          <c:val>
            <c:numRef>
              <c:f>Sheet1!$C$2:$C$4</c:f>
              <c:numCache>
                <c:formatCode>General</c:formatCode>
                <c:ptCount val="3"/>
                <c:pt idx="0">
                  <c:v>98</c:v>
                </c:pt>
                <c:pt idx="1">
                  <c:v>74</c:v>
                </c:pt>
                <c:pt idx="2">
                  <c:v>50</c:v>
                </c:pt>
              </c:numCache>
            </c:numRef>
          </c:val>
          <c:extLst>
            <c:ext xmlns:c16="http://schemas.microsoft.com/office/drawing/2014/chart" uri="{C3380CC4-5D6E-409C-BE32-E72D297353CC}">
              <c16:uniqueId val="{00000007-D2F9-BF42-9666-3262977CDDFA}"/>
            </c:ext>
          </c:extLst>
        </c:ser>
        <c:ser>
          <c:idx val="2"/>
          <c:order val="2"/>
          <c:tx>
            <c:strRef>
              <c:f>Sheet1!$D$1</c:f>
              <c:strCache>
                <c:ptCount val="1"/>
                <c:pt idx="0">
                  <c:v>Series 3</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9-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B-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B-5B41-364C-B29F-535F33914173}"/>
              </c:ext>
            </c:extLst>
          </c:dPt>
          <c:cat>
            <c:strRef>
              <c:f>Sheet1!$A$2:$A$4</c:f>
              <c:strCache>
                <c:ptCount val="3"/>
                <c:pt idx="0">
                  <c:v>Category 1</c:v>
                </c:pt>
                <c:pt idx="1">
                  <c:v>Category 2</c:v>
                </c:pt>
                <c:pt idx="2">
                  <c:v>Category 3</c:v>
                </c:pt>
              </c:strCache>
            </c:strRef>
          </c:cat>
          <c:val>
            <c:numRef>
              <c:f>Sheet1!$D$2:$D$4</c:f>
              <c:numCache>
                <c:formatCode>General</c:formatCode>
                <c:ptCount val="3"/>
                <c:pt idx="0">
                  <c:v>93</c:v>
                </c:pt>
                <c:pt idx="1">
                  <c:v>74</c:v>
                </c:pt>
                <c:pt idx="2">
                  <c:v>43</c:v>
                </c:pt>
              </c:numCache>
            </c:numRef>
          </c:val>
          <c:extLst>
            <c:ext xmlns:c16="http://schemas.microsoft.com/office/drawing/2014/chart" uri="{C3380CC4-5D6E-409C-BE32-E72D297353CC}">
              <c16:uniqueId val="{0000000C-D2F9-BF42-9666-3262977CDDFA}"/>
            </c:ext>
          </c:extLst>
        </c:ser>
        <c:ser>
          <c:idx val="3"/>
          <c:order val="3"/>
          <c:tx>
            <c:strRef>
              <c:f>Sheet1!$E$1</c:f>
              <c:strCache>
                <c:ptCount val="1"/>
                <c:pt idx="0">
                  <c:v>Series 4</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E-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0-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C-5B41-364C-B29F-535F33914173}"/>
              </c:ext>
            </c:extLst>
          </c:dPt>
          <c:cat>
            <c:strRef>
              <c:f>Sheet1!$A$2:$A$4</c:f>
              <c:strCache>
                <c:ptCount val="3"/>
                <c:pt idx="0">
                  <c:v>Category 1</c:v>
                </c:pt>
                <c:pt idx="1">
                  <c:v>Category 2</c:v>
                </c:pt>
                <c:pt idx="2">
                  <c:v>Category 3</c:v>
                </c:pt>
              </c:strCache>
            </c:strRef>
          </c:cat>
          <c:val>
            <c:numRef>
              <c:f>Sheet1!$E$2:$E$4</c:f>
              <c:numCache>
                <c:formatCode>General</c:formatCode>
                <c:ptCount val="3"/>
                <c:pt idx="0">
                  <c:v>82</c:v>
                </c:pt>
                <c:pt idx="1">
                  <c:v>72</c:v>
                </c:pt>
                <c:pt idx="2">
                  <c:v>40</c:v>
                </c:pt>
              </c:numCache>
            </c:numRef>
          </c:val>
          <c:extLst>
            <c:ext xmlns:c16="http://schemas.microsoft.com/office/drawing/2014/chart" uri="{C3380CC4-5D6E-409C-BE32-E72D297353CC}">
              <c16:uniqueId val="{00000011-D2F9-BF42-9666-3262977CDDFA}"/>
            </c:ext>
          </c:extLst>
        </c:ser>
        <c:ser>
          <c:idx val="4"/>
          <c:order val="4"/>
          <c:tx>
            <c:strRef>
              <c:f>Sheet1!$F$1</c:f>
              <c:strCache>
                <c:ptCount val="1"/>
                <c:pt idx="0">
                  <c:v>Series 5</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3-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5-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D-5B41-364C-B29F-535F33914173}"/>
              </c:ext>
            </c:extLst>
          </c:dPt>
          <c:cat>
            <c:strRef>
              <c:f>Sheet1!$A$2:$A$4</c:f>
              <c:strCache>
                <c:ptCount val="3"/>
                <c:pt idx="0">
                  <c:v>Category 1</c:v>
                </c:pt>
                <c:pt idx="1">
                  <c:v>Category 2</c:v>
                </c:pt>
                <c:pt idx="2">
                  <c:v>Category 3</c:v>
                </c:pt>
              </c:strCache>
            </c:strRef>
          </c:cat>
          <c:val>
            <c:numRef>
              <c:f>Sheet1!$F$2:$F$4</c:f>
              <c:numCache>
                <c:formatCode>General</c:formatCode>
                <c:ptCount val="3"/>
                <c:pt idx="0">
                  <c:v>80</c:v>
                </c:pt>
                <c:pt idx="1">
                  <c:v>65</c:v>
                </c:pt>
                <c:pt idx="2">
                  <c:v>38</c:v>
                </c:pt>
              </c:numCache>
            </c:numRef>
          </c:val>
          <c:extLst>
            <c:ext xmlns:c16="http://schemas.microsoft.com/office/drawing/2014/chart" uri="{C3380CC4-5D6E-409C-BE32-E72D297353CC}">
              <c16:uniqueId val="{00000016-D2F9-BF42-9666-3262977CDDFA}"/>
            </c:ext>
          </c:extLst>
        </c:ser>
        <c:ser>
          <c:idx val="5"/>
          <c:order val="5"/>
          <c:tx>
            <c:strRef>
              <c:f>Sheet1!$G$1</c:f>
              <c:strCache>
                <c:ptCount val="1"/>
                <c:pt idx="0">
                  <c:v>Series 6</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8-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A-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E-5B41-364C-B29F-535F33914173}"/>
              </c:ext>
            </c:extLst>
          </c:dPt>
          <c:cat>
            <c:strRef>
              <c:f>Sheet1!$A$2:$A$4</c:f>
              <c:strCache>
                <c:ptCount val="3"/>
                <c:pt idx="0">
                  <c:v>Category 1</c:v>
                </c:pt>
                <c:pt idx="1">
                  <c:v>Category 2</c:v>
                </c:pt>
                <c:pt idx="2">
                  <c:v>Category 3</c:v>
                </c:pt>
              </c:strCache>
            </c:strRef>
          </c:cat>
          <c:val>
            <c:numRef>
              <c:f>Sheet1!$G$2:$G$4</c:f>
              <c:numCache>
                <c:formatCode>General</c:formatCode>
                <c:ptCount val="3"/>
                <c:pt idx="0">
                  <c:v>78</c:v>
                </c:pt>
                <c:pt idx="1">
                  <c:v>60</c:v>
                </c:pt>
                <c:pt idx="2">
                  <c:v>38</c:v>
                </c:pt>
              </c:numCache>
            </c:numRef>
          </c:val>
          <c:extLst>
            <c:ext xmlns:c16="http://schemas.microsoft.com/office/drawing/2014/chart" uri="{C3380CC4-5D6E-409C-BE32-E72D297353CC}">
              <c16:uniqueId val="{0000001B-D2F9-BF42-9666-3262977CDDFA}"/>
            </c:ext>
          </c:extLst>
        </c:ser>
        <c:ser>
          <c:idx val="6"/>
          <c:order val="6"/>
          <c:tx>
            <c:strRef>
              <c:f>Sheet1!$H$1</c:f>
              <c:strCache>
                <c:ptCount val="1"/>
                <c:pt idx="0">
                  <c:v>Series 7</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D-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F-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F-5B41-364C-B29F-535F33914173}"/>
              </c:ext>
            </c:extLst>
          </c:dPt>
          <c:cat>
            <c:strRef>
              <c:f>Sheet1!$A$2:$A$4</c:f>
              <c:strCache>
                <c:ptCount val="3"/>
                <c:pt idx="0">
                  <c:v>Category 1</c:v>
                </c:pt>
                <c:pt idx="1">
                  <c:v>Category 2</c:v>
                </c:pt>
                <c:pt idx="2">
                  <c:v>Category 3</c:v>
                </c:pt>
              </c:strCache>
            </c:strRef>
          </c:cat>
          <c:val>
            <c:numRef>
              <c:f>Sheet1!$H$2:$H$4</c:f>
              <c:numCache>
                <c:formatCode>General</c:formatCode>
                <c:ptCount val="3"/>
                <c:pt idx="0">
                  <c:v>78</c:v>
                </c:pt>
                <c:pt idx="1">
                  <c:v>60</c:v>
                </c:pt>
                <c:pt idx="2">
                  <c:v>20</c:v>
                </c:pt>
              </c:numCache>
            </c:numRef>
          </c:val>
          <c:extLst>
            <c:ext xmlns:c16="http://schemas.microsoft.com/office/drawing/2014/chart" uri="{C3380CC4-5D6E-409C-BE32-E72D297353CC}">
              <c16:uniqueId val="{00000020-D2F9-BF42-9666-3262977CDDFA}"/>
            </c:ext>
          </c:extLst>
        </c:ser>
        <c:dLbls>
          <c:showLegendKey val="0"/>
          <c:showVal val="0"/>
          <c:showCatName val="0"/>
          <c:showSerName val="0"/>
          <c:showPercent val="0"/>
          <c:showBubbleSize val="0"/>
        </c:dLbls>
        <c:gapWidth val="4"/>
        <c:overlap val="-2"/>
        <c:axId val="449797664"/>
        <c:axId val="449799312"/>
      </c:barChart>
      <c:catAx>
        <c:axId val="449797664"/>
        <c:scaling>
          <c:orientation val="minMax"/>
        </c:scaling>
        <c:delete val="1"/>
        <c:axPos val="b"/>
        <c:numFmt formatCode="General" sourceLinked="1"/>
        <c:majorTickMark val="none"/>
        <c:minorTickMark val="none"/>
        <c:tickLblPos val="nextTo"/>
        <c:crossAx val="449799312"/>
        <c:crosses val="autoZero"/>
        <c:auto val="1"/>
        <c:lblAlgn val="ctr"/>
        <c:lblOffset val="100"/>
        <c:noMultiLvlLbl val="0"/>
      </c:catAx>
      <c:valAx>
        <c:axId val="44979931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4979766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84441192724181E-2"/>
          <c:y val="4.2101806239737277E-2"/>
          <c:w val="0.91400613876657599"/>
          <c:h val="0.85743842364532019"/>
        </c:manualLayout>
      </c:layout>
      <c:barChart>
        <c:barDir val="col"/>
        <c:grouping val="clustered"/>
        <c:varyColors val="0"/>
        <c:ser>
          <c:idx val="0"/>
          <c:order val="0"/>
          <c:tx>
            <c:strRef>
              <c:f>Sheet1!$B$1</c:f>
              <c:strCache>
                <c:ptCount val="1"/>
                <c:pt idx="0">
                  <c:v>Actuals</c:v>
                </c:pt>
              </c:strCache>
            </c:strRef>
          </c:tx>
          <c:spPr>
            <a:solidFill>
              <a:schemeClr val="accent1"/>
            </a:solidFill>
            <a:ln>
              <a:noFill/>
            </a:ln>
            <a:effectLst/>
          </c:spPr>
          <c:invertIfNegative val="0"/>
          <c:dPt>
            <c:idx val="0"/>
            <c:invertIfNegative val="0"/>
            <c:bubble3D val="0"/>
            <c:spPr>
              <a:solidFill>
                <a:srgbClr val="061F32"/>
              </a:solidFill>
              <a:ln>
                <a:noFill/>
              </a:ln>
              <a:effectLst/>
            </c:spPr>
            <c:extLst>
              <c:ext xmlns:c16="http://schemas.microsoft.com/office/drawing/2014/chart" uri="{C3380CC4-5D6E-409C-BE32-E72D297353CC}">
                <c16:uniqueId val="{00000001-D716-7847-9C7C-851E36469686}"/>
              </c:ext>
            </c:extLst>
          </c:dPt>
          <c:dPt>
            <c:idx val="1"/>
            <c:invertIfNegative val="0"/>
            <c:bubble3D val="0"/>
            <c:spPr>
              <a:solidFill>
                <a:srgbClr val="061F32"/>
              </a:solidFill>
              <a:ln>
                <a:noFill/>
              </a:ln>
              <a:effectLst/>
            </c:spPr>
            <c:extLst>
              <c:ext xmlns:c16="http://schemas.microsoft.com/office/drawing/2014/chart" uri="{C3380CC4-5D6E-409C-BE32-E72D297353CC}">
                <c16:uniqueId val="{00000003-D716-7847-9C7C-851E36469686}"/>
              </c:ext>
            </c:extLst>
          </c:dPt>
          <c:dPt>
            <c:idx val="2"/>
            <c:invertIfNegative val="0"/>
            <c:bubble3D val="0"/>
            <c:spPr>
              <a:solidFill>
                <a:srgbClr val="061F32"/>
              </a:solidFill>
              <a:ln>
                <a:noFill/>
              </a:ln>
              <a:effectLst/>
            </c:spPr>
            <c:extLst>
              <c:ext xmlns:c16="http://schemas.microsoft.com/office/drawing/2014/chart" uri="{C3380CC4-5D6E-409C-BE32-E72D297353CC}">
                <c16:uniqueId val="{00000005-D716-7847-9C7C-851E36469686}"/>
              </c:ext>
            </c:extLst>
          </c:dPt>
          <c:dPt>
            <c:idx val="3"/>
            <c:invertIfNegative val="0"/>
            <c:bubble3D val="0"/>
            <c:spPr>
              <a:solidFill>
                <a:srgbClr val="061F32"/>
              </a:solidFill>
              <a:ln>
                <a:noFill/>
              </a:ln>
              <a:effectLst/>
            </c:spPr>
            <c:extLst>
              <c:ext xmlns:c16="http://schemas.microsoft.com/office/drawing/2014/chart" uri="{C3380CC4-5D6E-409C-BE32-E72D297353CC}">
                <c16:uniqueId val="{00000007-D716-7847-9C7C-851E36469686}"/>
              </c:ext>
            </c:extLst>
          </c:dPt>
          <c:dPt>
            <c:idx val="4"/>
            <c:invertIfNegative val="0"/>
            <c:bubble3D val="0"/>
            <c:spPr>
              <a:solidFill>
                <a:srgbClr val="061F32"/>
              </a:solidFill>
              <a:ln>
                <a:noFill/>
              </a:ln>
              <a:effectLst/>
            </c:spPr>
            <c:extLst>
              <c:ext xmlns:c16="http://schemas.microsoft.com/office/drawing/2014/chart" uri="{C3380CC4-5D6E-409C-BE32-E72D297353CC}">
                <c16:uniqueId val="{00000009-D716-7847-9C7C-851E36469686}"/>
              </c:ext>
            </c:extLst>
          </c:dPt>
          <c:dPt>
            <c:idx val="5"/>
            <c:invertIfNegative val="0"/>
            <c:bubble3D val="0"/>
            <c:spPr>
              <a:solidFill>
                <a:srgbClr val="00A7F2"/>
              </a:solidFill>
              <a:ln>
                <a:noFill/>
              </a:ln>
              <a:effectLst/>
            </c:spPr>
            <c:extLst>
              <c:ext xmlns:c16="http://schemas.microsoft.com/office/drawing/2014/chart" uri="{C3380CC4-5D6E-409C-BE32-E72D297353CC}">
                <c16:uniqueId val="{0000000B-D716-7847-9C7C-851E36469686}"/>
              </c:ext>
            </c:extLst>
          </c:dPt>
          <c:dPt>
            <c:idx val="6"/>
            <c:invertIfNegative val="0"/>
            <c:bubble3D val="0"/>
            <c:spPr>
              <a:solidFill>
                <a:srgbClr val="00A7F2"/>
              </a:solidFill>
              <a:ln>
                <a:noFill/>
              </a:ln>
              <a:effectLst/>
            </c:spPr>
            <c:extLst>
              <c:ext xmlns:c16="http://schemas.microsoft.com/office/drawing/2014/chart" uri="{C3380CC4-5D6E-409C-BE32-E72D297353CC}">
                <c16:uniqueId val="{0000000D-D716-7847-9C7C-851E36469686}"/>
              </c:ext>
            </c:extLst>
          </c:dPt>
          <c:dPt>
            <c:idx val="7"/>
            <c:invertIfNegative val="0"/>
            <c:bubble3D val="0"/>
            <c:spPr>
              <a:solidFill>
                <a:srgbClr val="00A7F2"/>
              </a:solidFill>
              <a:ln>
                <a:noFill/>
              </a:ln>
              <a:effectLst/>
            </c:spPr>
            <c:extLst>
              <c:ext xmlns:c16="http://schemas.microsoft.com/office/drawing/2014/chart" uri="{C3380CC4-5D6E-409C-BE32-E72D297353CC}">
                <c16:uniqueId val="{0000000F-D716-7847-9C7C-851E36469686}"/>
              </c:ext>
            </c:extLst>
          </c:dPt>
          <c:dPt>
            <c:idx val="8"/>
            <c:invertIfNegative val="0"/>
            <c:bubble3D val="0"/>
            <c:spPr>
              <a:solidFill>
                <a:srgbClr val="00A7F2"/>
              </a:solidFill>
              <a:ln>
                <a:noFill/>
              </a:ln>
              <a:effectLst/>
            </c:spPr>
            <c:extLst>
              <c:ext xmlns:c16="http://schemas.microsoft.com/office/drawing/2014/chart" uri="{C3380CC4-5D6E-409C-BE32-E72D297353CC}">
                <c16:uniqueId val="{00000011-D716-7847-9C7C-851E3646968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61F3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2018</c:v>
                </c:pt>
                <c:pt idx="1">
                  <c:v>2019</c:v>
                </c:pt>
                <c:pt idx="2">
                  <c:v>2020</c:v>
                </c:pt>
                <c:pt idx="3">
                  <c:v>2021</c:v>
                </c:pt>
                <c:pt idx="4">
                  <c:v>2022</c:v>
                </c:pt>
                <c:pt idx="5">
                  <c:v>2023</c:v>
                </c:pt>
                <c:pt idx="6">
                  <c:v>2024</c:v>
                </c:pt>
                <c:pt idx="7">
                  <c:v>2025</c:v>
                </c:pt>
                <c:pt idx="8">
                  <c:v>2026</c:v>
                </c:pt>
              </c:numCache>
            </c:numRef>
          </c:cat>
          <c:val>
            <c:numRef>
              <c:f>Sheet1!$B$2:$B$10</c:f>
              <c:numCache>
                <c:formatCode>General</c:formatCode>
                <c:ptCount val="9"/>
                <c:pt idx="0">
                  <c:v>1035</c:v>
                </c:pt>
                <c:pt idx="1">
                  <c:v>1108</c:v>
                </c:pt>
                <c:pt idx="2">
                  <c:v>1153</c:v>
                </c:pt>
                <c:pt idx="3">
                  <c:v>1148</c:v>
                </c:pt>
                <c:pt idx="4">
                  <c:v>1206</c:v>
                </c:pt>
                <c:pt idx="5">
                  <c:v>1265</c:v>
                </c:pt>
                <c:pt idx="6">
                  <c:v>1381</c:v>
                </c:pt>
                <c:pt idx="7">
                  <c:v>1430</c:v>
                </c:pt>
                <c:pt idx="8">
                  <c:v>1535</c:v>
                </c:pt>
              </c:numCache>
            </c:numRef>
          </c:val>
          <c:extLst>
            <c:ext xmlns:c16="http://schemas.microsoft.com/office/drawing/2014/chart" uri="{C3380CC4-5D6E-409C-BE32-E72D297353CC}">
              <c16:uniqueId val="{00000012-D716-7847-9C7C-851E36469686}"/>
            </c:ext>
          </c:extLst>
        </c:ser>
        <c:dLbls>
          <c:showLegendKey val="0"/>
          <c:showVal val="0"/>
          <c:showCatName val="0"/>
          <c:showSerName val="0"/>
          <c:showPercent val="0"/>
          <c:showBubbleSize val="0"/>
        </c:dLbls>
        <c:gapWidth val="65"/>
        <c:axId val="1169445424"/>
        <c:axId val="1169444176"/>
      </c:barChart>
      <c:catAx>
        <c:axId val="11694454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4176"/>
        <c:crosses val="autoZero"/>
        <c:auto val="1"/>
        <c:lblAlgn val="ctr"/>
        <c:lblOffset val="100"/>
        <c:noMultiLvlLbl val="0"/>
      </c:catAx>
      <c:valAx>
        <c:axId val="1169444176"/>
        <c:scaling>
          <c:orientation val="minMax"/>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944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061F32"/>
          </a:solidFill>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Number of [insert]</c:v>
                </c:pt>
                <c:pt idx="1">
                  <c:v>[Insert e.g. sales]</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0-3434-564F-A821-0C7571F4360A}"/>
            </c:ext>
          </c:extLst>
        </c:ser>
        <c:ser>
          <c:idx val="1"/>
          <c:order val="1"/>
          <c:tx>
            <c:strRef>
              <c:f>Sheet1!$C$1</c:f>
              <c:strCache>
                <c:ptCount val="1"/>
                <c:pt idx="0">
                  <c:v>Series 2</c:v>
                </c:pt>
              </c:strCache>
            </c:strRef>
          </c:tx>
          <c:spPr>
            <a:solidFill>
              <a:schemeClr val="bg1"/>
            </a:solidFill>
            <a:ln>
              <a:noFill/>
            </a:ln>
            <a:effectLst/>
          </c:spPr>
          <c:invertIfNegative val="0"/>
          <c:cat>
            <c:strRef>
              <c:f>Sheet1!$A$2:$A$3</c:f>
              <c:strCache>
                <c:ptCount val="2"/>
                <c:pt idx="0">
                  <c:v>Number of [insert]</c:v>
                </c:pt>
                <c:pt idx="1">
                  <c:v>[Insert e.g. sales]</c:v>
                </c:pt>
              </c:strCache>
            </c:strRef>
          </c:cat>
          <c:val>
            <c:numRef>
              <c:f>Sheet1!$C$2:$C$3</c:f>
              <c:numCache>
                <c:formatCode>General</c:formatCode>
                <c:ptCount val="2"/>
                <c:pt idx="0">
                  <c:v>85</c:v>
                </c:pt>
                <c:pt idx="1">
                  <c:v>15</c:v>
                </c:pt>
              </c:numCache>
            </c:numRef>
          </c:val>
          <c:extLst>
            <c:ext xmlns:c16="http://schemas.microsoft.com/office/drawing/2014/chart" uri="{C3380CC4-5D6E-409C-BE32-E72D297353CC}">
              <c16:uniqueId val="{00000001-3434-564F-A821-0C7571F4360A}"/>
            </c:ext>
          </c:extLst>
        </c:ser>
        <c:dLbls>
          <c:showLegendKey val="0"/>
          <c:showVal val="0"/>
          <c:showCatName val="0"/>
          <c:showSerName val="0"/>
          <c:showPercent val="0"/>
          <c:showBubbleSize val="0"/>
        </c:dLbls>
        <c:gapWidth val="150"/>
        <c:overlap val="100"/>
        <c:axId val="347094112"/>
        <c:axId val="385410768"/>
      </c:barChart>
      <c:catAx>
        <c:axId val="34709411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385410768"/>
        <c:crosses val="autoZero"/>
        <c:auto val="1"/>
        <c:lblAlgn val="ctr"/>
        <c:lblOffset val="100"/>
        <c:noMultiLvlLbl val="0"/>
      </c:catAx>
      <c:valAx>
        <c:axId val="385410768"/>
        <c:scaling>
          <c:orientation val="minMax"/>
        </c:scaling>
        <c:delete val="0"/>
        <c:axPos val="l"/>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347094112"/>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Investments</c:v>
                </c:pt>
              </c:strCache>
            </c:strRef>
          </c:tx>
          <c:spPr>
            <a:solidFill>
              <a:schemeClr val="accent3"/>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c:v>-10</c:v>
                </c:pt>
                <c:pt idx="1">
                  <c:v>-8</c:v>
                </c:pt>
                <c:pt idx="2">
                  <c:v>-6</c:v>
                </c:pt>
                <c:pt idx="3">
                  <c:v>-3</c:v>
                </c:pt>
                <c:pt idx="4">
                  <c:v>0</c:v>
                </c:pt>
              </c:numCache>
            </c:numRef>
          </c:val>
          <c:extLst>
            <c:ext xmlns:c16="http://schemas.microsoft.com/office/drawing/2014/chart" uri="{C3380CC4-5D6E-409C-BE32-E72D297353CC}">
              <c16:uniqueId val="{00000000-FE6B-D949-B93F-0D1A6E818F0D}"/>
            </c:ext>
          </c:extLst>
        </c:ser>
        <c:ser>
          <c:idx val="1"/>
          <c:order val="1"/>
          <c:tx>
            <c:strRef>
              <c:f>Sheet1!$C$1</c:f>
              <c:strCache>
                <c:ptCount val="1"/>
                <c:pt idx="0">
                  <c:v>Savings</c:v>
                </c:pt>
              </c:strCache>
            </c:strRef>
          </c:tx>
          <c:spPr>
            <a:solidFill>
              <a:schemeClr val="accent1"/>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c:v>12</c:v>
                </c:pt>
                <c:pt idx="1">
                  <c:v>27</c:v>
                </c:pt>
                <c:pt idx="2">
                  <c:v>50</c:v>
                </c:pt>
                <c:pt idx="3">
                  <c:v>57</c:v>
                </c:pt>
                <c:pt idx="4">
                  <c:v>57</c:v>
                </c:pt>
              </c:numCache>
            </c:numRef>
          </c:val>
          <c:extLst>
            <c:ext xmlns:c16="http://schemas.microsoft.com/office/drawing/2014/chart" uri="{C3380CC4-5D6E-409C-BE32-E72D297353CC}">
              <c16:uniqueId val="{00000001-FE6B-D949-B93F-0D1A6E818F0D}"/>
            </c:ext>
          </c:extLst>
        </c:ser>
        <c:dLbls>
          <c:showLegendKey val="0"/>
          <c:showVal val="0"/>
          <c:showCatName val="0"/>
          <c:showSerName val="0"/>
          <c:showPercent val="0"/>
          <c:showBubbleSize val="0"/>
        </c:dLbls>
        <c:gapWidth val="150"/>
        <c:overlap val="100"/>
        <c:axId val="417869311"/>
        <c:axId val="417870959"/>
      </c:barChart>
      <c:catAx>
        <c:axId val="417869311"/>
        <c:scaling>
          <c:orientation val="minMax"/>
        </c:scaling>
        <c:delete val="0"/>
        <c:axPos val="b"/>
        <c:numFmt formatCode="General" sourceLinked="1"/>
        <c:majorTickMark val="out"/>
        <c:minorTickMark val="none"/>
        <c:tickLblPos val="low"/>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US"/>
          </a:p>
        </c:txPr>
        <c:crossAx val="417870959"/>
        <c:crosses val="autoZero"/>
        <c:auto val="1"/>
        <c:lblAlgn val="ctr"/>
        <c:lblOffset val="100"/>
        <c:noMultiLvlLbl val="0"/>
      </c:catAx>
      <c:valAx>
        <c:axId val="417870959"/>
        <c:scaling>
          <c:orientation val="minMax"/>
          <c:min val="-20"/>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178693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4A09-214C-B812-3E721A56AAE0}"/>
            </c:ext>
          </c:extLst>
        </c:ser>
        <c:ser>
          <c:idx val="1"/>
          <c:order val="1"/>
          <c:tx>
            <c:strRef>
              <c:f>Sheet1!$C$1</c:f>
              <c:strCache>
                <c:ptCount val="1"/>
                <c:pt idx="0">
                  <c:v>[Type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32</c:v>
                </c:pt>
              </c:numCache>
            </c:numRef>
          </c:val>
          <c:extLst>
            <c:ext xmlns:c16="http://schemas.microsoft.com/office/drawing/2014/chart" uri="{C3380CC4-5D6E-409C-BE32-E72D297353CC}">
              <c16:uniqueId val="{00000001-4A09-214C-B812-3E721A56AAE0}"/>
            </c:ext>
          </c:extLst>
        </c:ser>
        <c:ser>
          <c:idx val="2"/>
          <c:order val="2"/>
          <c:tx>
            <c:strRef>
              <c:f>Sheet1!$D$1</c:f>
              <c:strCache>
                <c:ptCount val="1"/>
                <c:pt idx="0">
                  <c:v>[Type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45</c:v>
                </c:pt>
              </c:numCache>
            </c:numRef>
          </c:val>
          <c:extLst>
            <c:ext xmlns:c16="http://schemas.microsoft.com/office/drawing/2014/chart" uri="{C3380CC4-5D6E-409C-BE32-E72D297353CC}">
              <c16:uniqueId val="{00000002-4A09-214C-B812-3E721A56AAE0}"/>
            </c:ext>
          </c:extLst>
        </c:ser>
        <c:ser>
          <c:idx val="3"/>
          <c:order val="3"/>
          <c:tx>
            <c:strRef>
              <c:f>Sheet1!$E$1</c:f>
              <c:strCache>
                <c:ptCount val="1"/>
                <c:pt idx="0">
                  <c:v>[Type 4]</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66</c:v>
                </c:pt>
              </c:numCache>
            </c:numRef>
          </c:val>
          <c:extLst>
            <c:ext xmlns:c16="http://schemas.microsoft.com/office/drawing/2014/chart" uri="{C3380CC4-5D6E-409C-BE32-E72D297353CC}">
              <c16:uniqueId val="{00000004-4A09-214C-B812-3E721A56AAE0}"/>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1"/>
        <c:axPos val="b"/>
        <c:numFmt formatCode="General" sourceLinked="1"/>
        <c:majorTickMark val="none"/>
        <c:minorTickMark val="none"/>
        <c:tickLblPos val="nextTo"/>
        <c:crossAx val="1718236240"/>
        <c:crosses val="autoZero"/>
        <c:auto val="1"/>
        <c:lblAlgn val="ctr"/>
        <c:lblOffset val="100"/>
        <c:noMultiLvlLbl val="0"/>
      </c:catAx>
      <c:valAx>
        <c:axId val="1718236240"/>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28952615080603"/>
          <c:y val="4.3452850143886328E-2"/>
          <c:w val="0.64237089270906234"/>
          <c:h val="0.91309429971222733"/>
        </c:manualLayout>
      </c:layout>
      <c:barChart>
        <c:barDir val="col"/>
        <c:grouping val="stacked"/>
        <c:varyColors val="0"/>
        <c:ser>
          <c:idx val="0"/>
          <c:order val="0"/>
          <c:tx>
            <c:strRef>
              <c:f>Sheet1!$B$1</c:f>
              <c:strCache>
                <c:ptCount val="1"/>
                <c:pt idx="0">
                  <c:v>[Type 1]</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1400</c:v>
                </c:pt>
              </c:numCache>
            </c:numRef>
          </c:val>
          <c:extLst>
            <c:ext xmlns:c16="http://schemas.microsoft.com/office/drawing/2014/chart" uri="{C3380CC4-5D6E-409C-BE32-E72D297353CC}">
              <c16:uniqueId val="{00000001-89A7-8C4B-95AB-07CDB7A73920}"/>
            </c:ext>
          </c:extLst>
        </c:ser>
        <c:ser>
          <c:idx val="1"/>
          <c:order val="1"/>
          <c:tx>
            <c:strRef>
              <c:f>Sheet1!$C$1</c:f>
              <c:strCache>
                <c:ptCount val="1"/>
                <c:pt idx="0">
                  <c:v>[Type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750</c:v>
                </c:pt>
              </c:numCache>
            </c:numRef>
          </c:val>
          <c:extLst>
            <c:ext xmlns:c16="http://schemas.microsoft.com/office/drawing/2014/chart" uri="{C3380CC4-5D6E-409C-BE32-E72D297353CC}">
              <c16:uniqueId val="{00000003-89A7-8C4B-95AB-07CDB7A73920}"/>
            </c:ext>
          </c:extLst>
        </c:ser>
        <c:ser>
          <c:idx val="2"/>
          <c:order val="2"/>
          <c:tx>
            <c:strRef>
              <c:f>Sheet1!$D$1</c:f>
              <c:strCache>
                <c:ptCount val="1"/>
                <c:pt idx="0">
                  <c:v>[Type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200</c:v>
                </c:pt>
              </c:numCache>
            </c:numRef>
          </c:val>
          <c:extLst>
            <c:ext xmlns:c16="http://schemas.microsoft.com/office/drawing/2014/chart" uri="{C3380CC4-5D6E-409C-BE32-E72D297353CC}">
              <c16:uniqueId val="{00000005-89A7-8C4B-95AB-07CDB7A73920}"/>
            </c:ext>
          </c:extLst>
        </c:ser>
        <c:ser>
          <c:idx val="3"/>
          <c:order val="3"/>
          <c:tx>
            <c:strRef>
              <c:f>Sheet1!$E$1</c:f>
              <c:strCache>
                <c:ptCount val="1"/>
                <c:pt idx="0">
                  <c:v>[Type 4]</c:v>
                </c:pt>
              </c:strCache>
            </c:strRef>
          </c:tx>
          <c:spPr>
            <a:solidFill>
              <a:schemeClr val="tx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100</c:v>
                </c:pt>
              </c:numCache>
            </c:numRef>
          </c:val>
          <c:extLst>
            <c:ext xmlns:c16="http://schemas.microsoft.com/office/drawing/2014/chart" uri="{C3380CC4-5D6E-409C-BE32-E72D297353CC}">
              <c16:uniqueId val="{00000007-89A7-8C4B-95AB-07CDB7A73920}"/>
            </c:ext>
          </c:extLst>
        </c:ser>
        <c:ser>
          <c:idx val="4"/>
          <c:order val="4"/>
          <c:tx>
            <c:strRef>
              <c:f>Sheet1!$F$1</c:f>
              <c:strCache>
                <c:ptCount val="1"/>
                <c:pt idx="0">
                  <c:v>Column2</c:v>
                </c:pt>
              </c:strCache>
            </c:strRef>
          </c:tx>
          <c:spPr>
            <a:solidFill>
              <a:schemeClr val="accent3"/>
            </a:solidFill>
            <a:ln>
              <a:noFill/>
            </a:ln>
            <a:effectLst/>
          </c:spPr>
          <c:invertIfNegative val="0"/>
          <c:dLbls>
            <c:dLbl>
              <c:idx val="0"/>
              <c:layout>
                <c:manualLayout>
                  <c:x val="0.16805561273399869"/>
                  <c:y val="-2.373877626296832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9A7-8C4B-95AB-07CDB7A739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strRef>
              <c:f>Sheet1!$A$2</c:f>
              <c:strCache>
                <c:ptCount val="1"/>
                <c:pt idx="0">
                  <c:v>Category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9-89A7-8C4B-95AB-07CDB7A73920}"/>
            </c:ext>
          </c:extLst>
        </c:ser>
        <c:dLbls>
          <c:dLblPos val="ctr"/>
          <c:showLegendKey val="0"/>
          <c:showVal val="1"/>
          <c:showCatName val="0"/>
          <c:showSerName val="0"/>
          <c:showPercent val="0"/>
          <c:showBubbleSize val="0"/>
        </c:dLbls>
        <c:gapWidth val="150"/>
        <c:overlap val="100"/>
        <c:axId val="1783164496"/>
        <c:axId val="1718236240"/>
      </c:barChart>
      <c:catAx>
        <c:axId val="1783164496"/>
        <c:scaling>
          <c:orientation val="minMax"/>
        </c:scaling>
        <c:delete val="1"/>
        <c:axPos val="b"/>
        <c:numFmt formatCode="General" sourceLinked="1"/>
        <c:majorTickMark val="none"/>
        <c:minorTickMark val="none"/>
        <c:tickLblPos val="nextTo"/>
        <c:crossAx val="1718236240"/>
        <c:crosses val="autoZero"/>
        <c:auto val="1"/>
        <c:lblAlgn val="ctr"/>
        <c:lblOffset val="100"/>
        <c:noMultiLvlLbl val="0"/>
      </c:catAx>
      <c:valAx>
        <c:axId val="1718236240"/>
        <c:scaling>
          <c:orientation val="minMax"/>
          <c:max val="2500"/>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78316449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 model 1</c:v>
                </c:pt>
              </c:strCache>
            </c:strRef>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Revenue model 2</c:v>
                </c:pt>
              </c:strCache>
            </c:strRef>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tx2"/>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tx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Premiums</c:v>
                </c:pt>
              </c:strCache>
            </c:strRef>
          </c:tx>
          <c:spPr>
            <a:ln w="28575" cap="rnd">
              <a:solidFill>
                <a:schemeClr val="bg1"/>
              </a:solidFill>
              <a:round/>
            </a:ln>
            <a:effectLst/>
          </c:spPr>
          <c:marker>
            <c:symbol val="circle"/>
            <c:size val="7"/>
            <c:spPr>
              <a:solidFill>
                <a:schemeClr val="bg1"/>
              </a:solidFill>
              <a:ln w="9525">
                <a:noFill/>
              </a:ln>
              <a:effectLst/>
            </c:spPr>
          </c:marker>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1448</c:v>
                </c:pt>
                <c:pt idx="1">
                  <c:v>1395</c:v>
                </c:pt>
                <c:pt idx="2">
                  <c:v>1579</c:v>
                </c:pt>
                <c:pt idx="3">
                  <c:v>1628</c:v>
                </c:pt>
                <c:pt idx="4">
                  <c:v>1675</c:v>
                </c:pt>
              </c:numCache>
            </c:numRef>
          </c:val>
          <c:smooth val="0"/>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Combined ratio</c:v>
                </c:pt>
              </c:strCache>
            </c:strRef>
          </c:tx>
          <c:spPr>
            <a:ln w="28575" cap="rnd">
              <a:solidFill>
                <a:schemeClr val="bg1"/>
              </a:solidFill>
              <a:round/>
            </a:ln>
            <a:effectLst/>
          </c:spPr>
          <c:marker>
            <c:symbol val="circle"/>
            <c:size val="7"/>
            <c:spPr>
              <a:solidFill>
                <a:schemeClr val="bg1"/>
              </a:solidFill>
              <a:ln w="9525">
                <a:noFill/>
              </a:ln>
              <a:effectLst/>
            </c:spPr>
          </c:marker>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1166</c:v>
                </c:pt>
                <c:pt idx="1">
                  <c:v>1259</c:v>
                </c:pt>
                <c:pt idx="2">
                  <c:v>1150</c:v>
                </c:pt>
                <c:pt idx="3">
                  <c:v>1110</c:v>
                </c:pt>
                <c:pt idx="4" formatCode="0">
                  <c:v>1480</c:v>
                </c:pt>
              </c:numCache>
            </c:numRef>
          </c:val>
          <c:smooth val="0"/>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28575" cap="rnd">
              <a:solidFill>
                <a:schemeClr val="bg1"/>
              </a:solidFill>
              <a:round/>
            </a:ln>
            <a:effectLst/>
          </c:spPr>
          <c:marker>
            <c:symbol val="circle"/>
            <c:size val="7"/>
            <c:spPr>
              <a:solidFill>
                <a:schemeClr val="bg1"/>
              </a:solidFill>
              <a:ln w="9525">
                <a:no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209</c:v>
                </c:pt>
                <c:pt idx="1">
                  <c:v>220</c:v>
                </c:pt>
                <c:pt idx="2">
                  <c:v>227</c:v>
                </c:pt>
                <c:pt idx="3">
                  <c:v>341</c:v>
                </c:pt>
                <c:pt idx="4">
                  <c:v>390</c:v>
                </c:pt>
              </c:numCache>
            </c:numRef>
          </c:val>
          <c:smooth val="0"/>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28575" cap="rnd">
              <a:solidFill>
                <a:schemeClr val="bg1"/>
              </a:solidFill>
              <a:round/>
            </a:ln>
            <a:effectLst/>
          </c:spPr>
          <c:marker>
            <c:symbol val="circle"/>
            <c:size val="7"/>
            <c:spPr>
              <a:solidFill>
                <a:schemeClr val="bg1"/>
              </a:solidFill>
              <a:ln w="9525">
                <a:noFill/>
              </a:ln>
              <a:effectLst/>
            </c:spPr>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239</c:v>
                </c:pt>
                <c:pt idx="1">
                  <c:v>208</c:v>
                </c:pt>
                <c:pt idx="2">
                  <c:v>213</c:v>
                </c:pt>
                <c:pt idx="3">
                  <c:v>340</c:v>
                </c:pt>
                <c:pt idx="4">
                  <c:v>351</c:v>
                </c:pt>
              </c:numCache>
            </c:numRef>
          </c:val>
          <c:smooth val="0"/>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500"/>
        </c:scaling>
        <c:delete val="0"/>
        <c:axPos val="l"/>
        <c:majorGridlines>
          <c:spPr>
            <a:ln w="9525" cap="flat" cmpd="sng" algn="ctr">
              <a:solidFill>
                <a:schemeClr val="tx1">
                  <a:lumMod val="85000"/>
                </a:schemeClr>
              </a:solidFill>
              <a:round/>
            </a:ln>
            <a:effectLst/>
          </c:spPr>
        </c:majorGridlines>
        <c:numFmt formatCode="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FB8E-264D-A489-8D41459DBCA3}"/>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FB8E-264D-A489-8D41459DBCA3}"/>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FB8E-264D-A489-8D41459DBCA3}"/>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bg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1-ECB5-5E4B-88FD-860DBAF3E0F2}"/>
              </c:ext>
            </c:extLst>
          </c:dPt>
          <c:dPt>
            <c:idx val="1"/>
            <c:invertIfNegative val="0"/>
            <c:bubble3D val="0"/>
            <c:extLst>
              <c:ext xmlns:c16="http://schemas.microsoft.com/office/drawing/2014/chart" uri="{C3380CC4-5D6E-409C-BE32-E72D297353CC}">
                <c16:uniqueId val="{00000003-ECB5-5E4B-88FD-860DBAF3E0F2}"/>
              </c:ext>
            </c:extLst>
          </c:dPt>
          <c:dPt>
            <c:idx val="2"/>
            <c:invertIfNegative val="0"/>
            <c:bubble3D val="0"/>
            <c:extLst>
              <c:ext xmlns:c16="http://schemas.microsoft.com/office/drawing/2014/chart" uri="{C3380CC4-5D6E-409C-BE32-E72D297353CC}">
                <c16:uniqueId val="{00000005-ECB5-5E4B-88FD-860DBAF3E0F2}"/>
              </c:ext>
            </c:extLst>
          </c:dPt>
          <c:dPt>
            <c:idx val="3"/>
            <c:invertIfNegative val="0"/>
            <c:bubble3D val="0"/>
            <c:extLst>
              <c:ext xmlns:c16="http://schemas.microsoft.com/office/drawing/2014/chart" uri="{C3380CC4-5D6E-409C-BE32-E72D297353CC}">
                <c16:uniqueId val="{00000007-ECB5-5E4B-88FD-860DBAF3E0F2}"/>
              </c:ext>
            </c:extLst>
          </c:dPt>
          <c:dPt>
            <c:idx val="4"/>
            <c:invertIfNegative val="0"/>
            <c:bubble3D val="0"/>
            <c:extLst>
              <c:ext xmlns:c16="http://schemas.microsoft.com/office/drawing/2014/chart" uri="{C3380CC4-5D6E-409C-BE32-E72D297353CC}">
                <c16:uniqueId val="{00000009-ECB5-5E4B-88FD-860DBAF3E0F2}"/>
              </c:ext>
            </c:extLst>
          </c:dPt>
          <c:dPt>
            <c:idx val="5"/>
            <c:invertIfNegative val="0"/>
            <c:bubble3D val="0"/>
            <c:extLst>
              <c:ext xmlns:c16="http://schemas.microsoft.com/office/drawing/2014/chart" uri="{C3380CC4-5D6E-409C-BE32-E72D297353CC}">
                <c16:uniqueId val="{0000000B-ECB5-5E4B-88FD-860DBAF3E0F2}"/>
              </c:ext>
            </c:extLst>
          </c:dPt>
          <c:dPt>
            <c:idx val="6"/>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D-ECB5-5E4B-88FD-860DBAF3E0F2}"/>
              </c:ext>
            </c:extLst>
          </c:dPt>
          <c:dPt>
            <c:idx val="7"/>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F-ECB5-5E4B-88FD-860DBAF3E0F2}"/>
              </c:ext>
            </c:extLst>
          </c:dPt>
          <c:dPt>
            <c:idx val="8"/>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1-ECB5-5E4B-88FD-860DBAF3E0F2}"/>
              </c:ext>
            </c:extLst>
          </c:dPt>
          <c:dPt>
            <c:idx val="9"/>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3-ECB5-5E4B-88FD-860DBAF3E0F2}"/>
              </c:ext>
            </c:extLst>
          </c:dPt>
          <c:dPt>
            <c:idx val="10"/>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5-ECB5-5E4B-88FD-860DBAF3E0F2}"/>
              </c:ext>
            </c:extLst>
          </c:dPt>
          <c:dLbls>
            <c:dLbl>
              <c:idx val="0"/>
              <c:layout>
                <c:manualLayout>
                  <c:x val="0"/>
                  <c:y val="-0.4479338842975206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ECB5-5E4B-88FD-860DBAF3E0F2}"/>
                </c:ext>
              </c:extLst>
            </c:dLbl>
            <c:dLbl>
              <c:idx val="1"/>
              <c:layout>
                <c:manualLayout>
                  <c:x val="0"/>
                  <c:y val="-0.479338842975206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ECB5-5E4B-88FD-860DBAF3E0F2}"/>
                </c:ext>
              </c:extLst>
            </c:dLbl>
            <c:dLbl>
              <c:idx val="2"/>
              <c:layout>
                <c:manualLayout>
                  <c:x val="0"/>
                  <c:y val="-0.4735537190082644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ECB5-5E4B-88FD-860DBAF3E0F2}"/>
                </c:ext>
              </c:extLst>
            </c:dLbl>
            <c:dLbl>
              <c:idx val="3"/>
              <c:layout>
                <c:manualLayout>
                  <c:x val="0"/>
                  <c:y val="-0.463636363636363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ECB5-5E4B-88FD-860DBAF3E0F2}"/>
                </c:ext>
              </c:extLst>
            </c:dLbl>
            <c:dLbl>
              <c:idx val="4"/>
              <c:layout>
                <c:manualLayout>
                  <c:x val="0"/>
                  <c:y val="-0.463636363636363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ECB5-5E4B-88FD-860DBAF3E0F2}"/>
                </c:ext>
              </c:extLst>
            </c:dLbl>
            <c:dLbl>
              <c:idx val="5"/>
              <c:layout>
                <c:manualLayout>
                  <c:x val="0"/>
                  <c:y val="-0.40661157024793387"/>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ECB5-5E4B-88FD-860DBAF3E0F2}"/>
                </c:ext>
              </c:extLst>
            </c:dLbl>
            <c:dLbl>
              <c:idx val="6"/>
              <c:layout>
                <c:manualLayout>
                  <c:x val="0"/>
                  <c:y val="-0.44297520661157025"/>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ECB5-5E4B-88FD-860DBAF3E0F2}"/>
                </c:ext>
              </c:extLst>
            </c:dLbl>
            <c:dLbl>
              <c:idx val="7"/>
              <c:layout>
                <c:manualLayout>
                  <c:x val="0"/>
                  <c:y val="-0.44132231404958677"/>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ECB5-5E4B-88FD-860DBAF3E0F2}"/>
                </c:ext>
              </c:extLst>
            </c:dLbl>
            <c:dLbl>
              <c:idx val="8"/>
              <c:layout>
                <c:manualLayout>
                  <c:x val="0"/>
                  <c:y val="-0.44380165289256196"/>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1-ECB5-5E4B-88FD-860DBAF3E0F2}"/>
                </c:ext>
              </c:extLst>
            </c:dLbl>
            <c:dLbl>
              <c:idx val="9"/>
              <c:layout>
                <c:manualLayout>
                  <c:x val="0"/>
                  <c:y val="-0.446280991735537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3-ECB5-5E4B-88FD-860DBAF3E0F2}"/>
                </c:ext>
              </c:extLst>
            </c:dLbl>
            <c:dLbl>
              <c:idx val="10"/>
              <c:layout>
                <c:manualLayout>
                  <c:x val="0"/>
                  <c:y val="-0.4479338842975206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5-ECB5-5E4B-88FD-860DBAF3E0F2}"/>
                </c:ext>
              </c:extLst>
            </c:dLbl>
            <c:spPr>
              <a:noFill/>
              <a:ln>
                <a:noFill/>
              </a:ln>
              <a:effectLst/>
            </c:spPr>
            <c:txPr>
              <a:bodyPr wrap="square" lIns="38100" tIns="19050" rIns="38100" bIns="19050" anchor="ctr">
                <a:spAutoFit/>
              </a:bodyPr>
              <a:lstStyle/>
              <a:p>
                <a:pPr>
                  <a:defRPr sz="12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7.600074456989681</c:v>
                </c:pt>
                <c:pt idx="1">
                  <c:v>8.2000115877401534</c:v>
                </c:pt>
                <c:pt idx="2">
                  <c:v>8.1000121332118233</c:v>
                </c:pt>
                <c:pt idx="3">
                  <c:v>7.900012726730222</c:v>
                </c:pt>
                <c:pt idx="4">
                  <c:v>7.9000131732821597</c:v>
                </c:pt>
                <c:pt idx="5">
                  <c:v>6.800011723401501</c:v>
                </c:pt>
                <c:pt idx="6">
                  <c:v>7.5</c:v>
                </c:pt>
                <c:pt idx="7">
                  <c:v>7.4774025025423159</c:v>
                </c:pt>
                <c:pt idx="8">
                  <c:v>7.5265959400590434</c:v>
                </c:pt>
                <c:pt idx="9">
                  <c:v>7.565950690072424</c:v>
                </c:pt>
                <c:pt idx="10">
                  <c:v>7.6053054400858038</c:v>
                </c:pt>
              </c:numCache>
            </c:numRef>
          </c:val>
          <c:extLst>
            <c:ext xmlns:c16="http://schemas.microsoft.com/office/drawing/2014/chart" uri="{C3380CC4-5D6E-409C-BE32-E72D297353CC}">
              <c16:uniqueId val="{00000016-ECB5-5E4B-88FD-860DBAF3E0F2}"/>
            </c:ext>
          </c:extLst>
        </c:ser>
        <c:dLbls>
          <c:showLegendKey val="0"/>
          <c:showVal val="0"/>
          <c:showCatName val="0"/>
          <c:showSerName val="0"/>
          <c:showPercent val="0"/>
          <c:showBubbleSize val="0"/>
        </c:dLbls>
        <c:gapWidth val="80"/>
        <c:overlap val="100"/>
        <c:axId val="2145958415"/>
        <c:axId val="1"/>
      </c:barChart>
      <c:catAx>
        <c:axId val="2145958415"/>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8.2000115877401534"/>
          <c:min val="0"/>
        </c:scaling>
        <c:delete val="1"/>
        <c:axPos val="l"/>
        <c:numFmt formatCode="General" sourceLinked="1"/>
        <c:majorTickMark val="out"/>
        <c:minorTickMark val="none"/>
        <c:tickLblPos val="nextTo"/>
        <c:crossAx val="2145958415"/>
        <c:crosses val="min"/>
        <c:crossBetween val="between"/>
      </c:valAx>
    </c:plotArea>
    <c:plotVisOnly val="0"/>
    <c:dispBlanksAs val="gap"/>
    <c:showDLblsOverMax val="1"/>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1BD7-BB41-B859-B0FF03621F5A}"/>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1BD7-BB41-B859-B0FF03621F5A}"/>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1BD7-BB41-B859-B0FF03621F5A}"/>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accent1"/>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BA4C-6D44-B8E9-58BA5FD3BA49}"/>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BA4C-6D44-B8E9-58BA5FD3BA49}"/>
              </c:ext>
            </c:extLst>
          </c:dPt>
          <c:dPt>
            <c:idx val="2"/>
            <c:bubble3D val="0"/>
            <c:spPr>
              <a:solidFill>
                <a:schemeClr val="accent1"/>
              </a:solidFill>
              <a:ln w="19050">
                <a:solidFill>
                  <a:schemeClr val="tx1"/>
                </a:solidFill>
              </a:ln>
              <a:effectLst/>
            </c:spPr>
            <c:extLst>
              <c:ext xmlns:c16="http://schemas.microsoft.com/office/drawing/2014/chart" uri="{C3380CC4-5D6E-409C-BE32-E72D297353CC}">
                <c16:uniqueId val="{00000005-BA4C-6D44-B8E9-58BA5FD3BA49}"/>
              </c:ext>
            </c:extLst>
          </c:dPt>
          <c:dPt>
            <c:idx val="3"/>
            <c:bubble3D val="0"/>
            <c:spPr>
              <a:solidFill>
                <a:schemeClr val="accent1"/>
              </a:solidFill>
              <a:ln w="19050">
                <a:solidFill>
                  <a:schemeClr val="tx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1">
                <a:lumMod val="75000"/>
              </a:schemeClr>
            </a:solidFill>
            <a:ln>
              <a:solidFill>
                <a:schemeClr val="tx1"/>
              </a:solidFill>
            </a:ln>
          </c:spPr>
          <c:dPt>
            <c:idx val="0"/>
            <c:bubble3D val="0"/>
            <c:spPr>
              <a:solidFill>
                <a:schemeClr val="tx1">
                  <a:lumMod val="85000"/>
                </a:schemeClr>
              </a:solidFill>
              <a:ln w="19050">
                <a:solidFill>
                  <a:schemeClr val="tx1"/>
                </a:solidFill>
              </a:ln>
              <a:effectLst/>
            </c:spPr>
            <c:extLst>
              <c:ext xmlns:c16="http://schemas.microsoft.com/office/drawing/2014/chart" uri="{C3380CC4-5D6E-409C-BE32-E72D297353CC}">
                <c16:uniqueId val="{00000001-5075-EC41-BC3F-9BE051AE7534}"/>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5075-EC41-BC3F-9BE051AE7534}"/>
              </c:ext>
            </c:extLst>
          </c:dPt>
          <c:dPt>
            <c:idx val="2"/>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5-5075-EC41-BC3F-9BE051AE7534}"/>
              </c:ext>
            </c:extLst>
          </c:dPt>
          <c:dPt>
            <c:idx val="3"/>
            <c:bubble3D val="0"/>
            <c:spPr>
              <a:solidFill>
                <a:schemeClr val="tx1">
                  <a:lumMod val="75000"/>
                </a:schemeClr>
              </a:solidFill>
              <a:ln w="19050">
                <a:solidFill>
                  <a:schemeClr val="tx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61F3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00A7F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63</c:v>
                </c:pt>
                <c:pt idx="5">
                  <c:v>74</c:v>
                </c:pt>
                <c:pt idx="6">
                  <c:v>91</c:v>
                </c:pt>
                <c:pt idx="7">
                  <c:v>101</c:v>
                </c:pt>
                <c:pt idx="8">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61F3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59</c:v>
                </c:pt>
                <c:pt idx="5">
                  <c:v>66</c:v>
                </c:pt>
                <c:pt idx="6">
                  <c:v>72</c:v>
                </c:pt>
                <c:pt idx="7">
                  <c:v>75</c:v>
                </c:pt>
                <c:pt idx="8">
                  <c:v>81</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61F3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Sheet1!$B$2:$B$9</c:f>
              <c:numCache>
                <c:formatCode>General</c:formatCode>
                <c:ptCount val="8"/>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00A7F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Sheet1!$C$2:$C$9</c:f>
              <c:numCache>
                <c:formatCode>General</c:formatCode>
                <c:ptCount val="8"/>
                <c:pt idx="3">
                  <c:v>55</c:v>
                </c:pt>
                <c:pt idx="4">
                  <c:v>68</c:v>
                </c:pt>
                <c:pt idx="5">
                  <c:v>87</c:v>
                </c:pt>
                <c:pt idx="6">
                  <c:v>103</c:v>
                </c:pt>
                <c:pt idx="7">
                  <c:v>115</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3478AB"/>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1-1474-BE4A-946E-CE8C16F0611E}"/>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Sheet1!$D$2:$D$9</c:f>
              <c:numCache>
                <c:formatCode>General</c:formatCode>
                <c:ptCount val="8"/>
                <c:pt idx="3">
                  <c:v>55</c:v>
                </c:pt>
                <c:pt idx="4">
                  <c:v>62</c:v>
                </c:pt>
                <c:pt idx="5">
                  <c:v>70</c:v>
                </c:pt>
                <c:pt idx="6">
                  <c:v>81</c:v>
                </c:pt>
                <c:pt idx="7">
                  <c:v>88</c:v>
                </c:pt>
              </c:numCache>
            </c:numRef>
          </c:val>
          <c:smooth val="0"/>
          <c:extLst>
            <c:ext xmlns:c16="http://schemas.microsoft.com/office/drawing/2014/chart" uri="{C3380CC4-5D6E-409C-BE32-E72D297353CC}">
              <c16:uniqueId val="{00000005-1E98-554D-8CC7-1F2E39A6B371}"/>
            </c:ext>
          </c:extLst>
        </c:ser>
        <c:ser>
          <c:idx val="3"/>
          <c:order val="3"/>
          <c:tx>
            <c:strRef>
              <c:f>Sheet1!$E$1</c:f>
              <c:strCache>
                <c:ptCount val="1"/>
                <c:pt idx="0">
                  <c:v>Scenario 3</c:v>
                </c:pt>
              </c:strCache>
            </c:strRef>
          </c:tx>
          <c:spPr>
            <a:ln w="28575" cap="rnd">
              <a:solidFill>
                <a:schemeClr val="accent4"/>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474-BE4A-946E-CE8C16F0611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2019</c:v>
                </c:pt>
                <c:pt idx="1">
                  <c:v>2020</c:v>
                </c:pt>
                <c:pt idx="2">
                  <c:v>2021</c:v>
                </c:pt>
                <c:pt idx="3">
                  <c:v>2022</c:v>
                </c:pt>
                <c:pt idx="4">
                  <c:v>2023F</c:v>
                </c:pt>
                <c:pt idx="5">
                  <c:v>2024F</c:v>
                </c:pt>
                <c:pt idx="6">
                  <c:v>2025F</c:v>
                </c:pt>
                <c:pt idx="7">
                  <c:v>2026F</c:v>
                </c:pt>
              </c:strCache>
            </c:strRef>
          </c:cat>
          <c:val>
            <c:numRef>
              <c:f>Sheet1!$E$2:$E$9</c:f>
              <c:numCache>
                <c:formatCode>General</c:formatCode>
                <c:ptCount val="8"/>
                <c:pt idx="3">
                  <c:v>55</c:v>
                </c:pt>
                <c:pt idx="4">
                  <c:v>56</c:v>
                </c:pt>
                <c:pt idx="5">
                  <c:v>58</c:v>
                </c:pt>
                <c:pt idx="6">
                  <c:v>60</c:v>
                </c:pt>
                <c:pt idx="7">
                  <c:v>63</c:v>
                </c:pt>
              </c:numCache>
            </c:numRef>
          </c:val>
          <c:smooth val="0"/>
          <c:extLst>
            <c:ext xmlns:c16="http://schemas.microsoft.com/office/drawing/2014/chart" uri="{C3380CC4-5D6E-409C-BE32-E72D297353CC}">
              <c16:uniqueId val="{00000000-1474-BE4A-946E-CE8C16F0611E}"/>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8767415560973493E-2"/>
          <c:y val="4.387280567257857E-2"/>
          <c:w val="0.87621426453410911"/>
          <c:h val="0.84801939938227655"/>
        </c:manualLayout>
      </c:layout>
      <c:lineChart>
        <c:grouping val="standard"/>
        <c:varyColors val="0"/>
        <c:ser>
          <c:idx val="0"/>
          <c:order val="0"/>
          <c:tx>
            <c:strRef>
              <c:f>Sheet1!$B$1</c:f>
              <c:strCache>
                <c:ptCount val="1"/>
                <c:pt idx="0">
                  <c:v>Historic</c:v>
                </c:pt>
              </c:strCache>
            </c:strRef>
          </c:tx>
          <c:spPr>
            <a:ln w="28575" cap="rnd">
              <a:solidFill>
                <a:srgbClr val="061F32"/>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0-1E98-554D-8CC7-1F2E39A6B371}"/>
                </c:ext>
              </c:extLst>
            </c:dLbl>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Sheet1!$B$2:$B$10</c:f>
              <c:numCache>
                <c:formatCode>General</c:formatCode>
                <c:ptCount val="9"/>
                <c:pt idx="0">
                  <c:v>37</c:v>
                </c:pt>
                <c:pt idx="1">
                  <c:v>42</c:v>
                </c:pt>
                <c:pt idx="2">
                  <c:v>49</c:v>
                </c:pt>
                <c:pt idx="3">
                  <c:v>55</c:v>
                </c:pt>
              </c:numCache>
            </c:numRef>
          </c:val>
          <c:smooth val="0"/>
          <c:extLst>
            <c:ext xmlns:c16="http://schemas.microsoft.com/office/drawing/2014/chart" uri="{C3380CC4-5D6E-409C-BE32-E72D297353CC}">
              <c16:uniqueId val="{00000001-1E98-554D-8CC7-1F2E39A6B371}"/>
            </c:ext>
          </c:extLst>
        </c:ser>
        <c:ser>
          <c:idx val="1"/>
          <c:order val="1"/>
          <c:tx>
            <c:strRef>
              <c:f>Sheet1!$C$1</c:f>
              <c:strCache>
                <c:ptCount val="1"/>
                <c:pt idx="0">
                  <c:v>Scenario 1</c:v>
                </c:pt>
              </c:strCache>
            </c:strRef>
          </c:tx>
          <c:spPr>
            <a:ln w="28575" cap="rnd">
              <a:solidFill>
                <a:srgbClr val="00A7F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2-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2-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1-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0-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Sheet1!$C$2:$C$10</c:f>
              <c:numCache>
                <c:formatCode>General</c:formatCode>
                <c:ptCount val="9"/>
                <c:pt idx="3">
                  <c:v>55</c:v>
                </c:pt>
                <c:pt idx="4">
                  <c:v>66</c:v>
                </c:pt>
                <c:pt idx="5">
                  <c:v>77</c:v>
                </c:pt>
                <c:pt idx="6">
                  <c:v>95</c:v>
                </c:pt>
                <c:pt idx="7">
                  <c:v>106</c:v>
                </c:pt>
                <c:pt idx="8">
                  <c:v>120</c:v>
                </c:pt>
              </c:numCache>
            </c:numRef>
          </c:val>
          <c:smooth val="0"/>
          <c:extLst>
            <c:ext xmlns:c16="http://schemas.microsoft.com/office/drawing/2014/chart" uri="{C3380CC4-5D6E-409C-BE32-E72D297353CC}">
              <c16:uniqueId val="{00000003-1E98-554D-8CC7-1F2E39A6B371}"/>
            </c:ext>
          </c:extLst>
        </c:ser>
        <c:ser>
          <c:idx val="2"/>
          <c:order val="2"/>
          <c:tx>
            <c:strRef>
              <c:f>Sheet1!$D$1</c:f>
              <c:strCache>
                <c:ptCount val="1"/>
                <c:pt idx="0">
                  <c:v>Scenario 2</c:v>
                </c:pt>
              </c:strCache>
            </c:strRef>
          </c:tx>
          <c:spPr>
            <a:ln w="28575" cap="rnd">
              <a:solidFill>
                <a:srgbClr val="061F32"/>
              </a:solidFill>
              <a:prstDash val="dash"/>
              <a:round/>
            </a:ln>
            <a:effectLst/>
          </c:spPr>
          <c:marker>
            <c:symbol val="none"/>
          </c:marker>
          <c:dLbls>
            <c:dLbl>
              <c:idx val="3"/>
              <c:delete val="1"/>
              <c:extLst>
                <c:ext xmlns:c15="http://schemas.microsoft.com/office/drawing/2012/chart" uri="{CE6537A1-D6FC-4f65-9D91-7224C49458BB}"/>
                <c:ext xmlns:c16="http://schemas.microsoft.com/office/drawing/2014/chart" uri="{C3380CC4-5D6E-409C-BE32-E72D297353CC}">
                  <c16:uniqueId val="{00000004-1E98-554D-8CC7-1F2E39A6B371}"/>
                </c:ext>
              </c:extLst>
            </c:dLbl>
            <c:dLbl>
              <c:idx val="4"/>
              <c:delete val="1"/>
              <c:extLst>
                <c:ext xmlns:c15="http://schemas.microsoft.com/office/drawing/2012/chart" uri="{CE6537A1-D6FC-4f65-9D91-7224C49458BB}"/>
                <c:ext xmlns:c16="http://schemas.microsoft.com/office/drawing/2014/chart" uri="{C3380CC4-5D6E-409C-BE32-E72D297353CC}">
                  <c16:uniqueId val="{00000003-98B1-9140-8779-0A5660773DE7}"/>
                </c:ext>
              </c:extLst>
            </c:dLbl>
            <c:dLbl>
              <c:idx val="5"/>
              <c:delete val="1"/>
              <c:extLst>
                <c:ext xmlns:c15="http://schemas.microsoft.com/office/drawing/2012/chart" uri="{CE6537A1-D6FC-4f65-9D91-7224C49458BB}"/>
                <c:ext xmlns:c16="http://schemas.microsoft.com/office/drawing/2014/chart" uri="{C3380CC4-5D6E-409C-BE32-E72D297353CC}">
                  <c16:uniqueId val="{00000004-98B1-9140-8779-0A5660773DE7}"/>
                </c:ext>
              </c:extLst>
            </c:dLbl>
            <c:dLbl>
              <c:idx val="7"/>
              <c:delete val="1"/>
              <c:extLst>
                <c:ext xmlns:c15="http://schemas.microsoft.com/office/drawing/2012/chart" uri="{CE6537A1-D6FC-4f65-9D91-7224C49458BB}"/>
                <c:ext xmlns:c16="http://schemas.microsoft.com/office/drawing/2014/chart" uri="{C3380CC4-5D6E-409C-BE32-E72D297353CC}">
                  <c16:uniqueId val="{00000005-98B1-9140-8779-0A5660773DE7}"/>
                </c:ext>
              </c:extLst>
            </c:dLbl>
            <c:numFmt formatCode="#,##0" sourceLinked="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2019</c:v>
                </c:pt>
                <c:pt idx="1">
                  <c:v>2020</c:v>
                </c:pt>
                <c:pt idx="2">
                  <c:v>2021</c:v>
                </c:pt>
                <c:pt idx="3">
                  <c:v>2022</c:v>
                </c:pt>
                <c:pt idx="4">
                  <c:v>2023F</c:v>
                </c:pt>
                <c:pt idx="5">
                  <c:v>2024F</c:v>
                </c:pt>
                <c:pt idx="6">
                  <c:v>2025F</c:v>
                </c:pt>
                <c:pt idx="7">
                  <c:v>2026F</c:v>
                </c:pt>
                <c:pt idx="8">
                  <c:v>2027F</c:v>
                </c:pt>
              </c:strCache>
            </c:strRef>
          </c:cat>
          <c:val>
            <c:numRef>
              <c:f>Sheet1!$D$2:$D$10</c:f>
              <c:numCache>
                <c:formatCode>General</c:formatCode>
                <c:ptCount val="9"/>
                <c:pt idx="3">
                  <c:v>55</c:v>
                </c:pt>
                <c:pt idx="4">
                  <c:v>54</c:v>
                </c:pt>
                <c:pt idx="5">
                  <c:v>51</c:v>
                </c:pt>
                <c:pt idx="6">
                  <c:v>49</c:v>
                </c:pt>
                <c:pt idx="7">
                  <c:v>46</c:v>
                </c:pt>
                <c:pt idx="8">
                  <c:v>44</c:v>
                </c:pt>
              </c:numCache>
            </c:numRef>
          </c:val>
          <c:smooth val="0"/>
          <c:extLst>
            <c:ext xmlns:c16="http://schemas.microsoft.com/office/drawing/2014/chart" uri="{C3380CC4-5D6E-409C-BE32-E72D297353CC}">
              <c16:uniqueId val="{00000005-1E98-554D-8CC7-1F2E39A6B371}"/>
            </c:ext>
          </c:extLst>
        </c:ser>
        <c:dLbls>
          <c:showLegendKey val="0"/>
          <c:showVal val="0"/>
          <c:showCatName val="0"/>
          <c:showSerName val="0"/>
          <c:showPercent val="0"/>
          <c:showBubbleSize val="0"/>
        </c:dLbls>
        <c:smooth val="0"/>
        <c:axId val="1989798176"/>
        <c:axId val="1989808576"/>
      </c:lineChart>
      <c:catAx>
        <c:axId val="1989798176"/>
        <c:scaling>
          <c:orientation val="minMax"/>
        </c:scaling>
        <c:delete val="0"/>
        <c:axPos val="b"/>
        <c:majorGridlines>
          <c:spPr>
            <a:ln w="9525" cap="flat" cmpd="sng" algn="ctr">
              <a:solidFill>
                <a:srgbClr val="FFFFFF">
                  <a:lumMod val="85000"/>
                </a:srgb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808576"/>
        <c:crosses val="autoZero"/>
        <c:auto val="1"/>
        <c:lblAlgn val="ctr"/>
        <c:lblOffset val="100"/>
        <c:noMultiLvlLbl val="0"/>
      </c:catAx>
      <c:valAx>
        <c:axId val="1989808576"/>
        <c:scaling>
          <c:orientation val="minMax"/>
          <c:min val="0"/>
        </c:scaling>
        <c:delete val="0"/>
        <c:axPos val="l"/>
        <c:majorGridlines>
          <c:spPr>
            <a:ln w="9525" cap="flat" cmpd="sng" algn="ctr">
              <a:solidFill>
                <a:srgbClr val="FFFFFF">
                  <a:lumMod val="85000"/>
                </a:srgbClr>
              </a:solidFill>
              <a:round/>
            </a:ln>
            <a:effectLst/>
          </c:spPr>
        </c:majorGridlines>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989798176"/>
        <c:crosses val="autoZero"/>
        <c:crossBetween val="midCat"/>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mn-lt"/>
        </a:defRPr>
      </a:pPr>
      <a:endParaRPr lang="en-US"/>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206869063656341E-2"/>
          <c:y val="0.11573512091998733"/>
          <c:w val="0.942574301764322"/>
          <c:h val="0.78303665242532605"/>
        </c:manualLayout>
      </c:layout>
      <c:lineChart>
        <c:grouping val="standard"/>
        <c:varyColors val="0"/>
        <c:ser>
          <c:idx val="0"/>
          <c:order val="0"/>
          <c:tx>
            <c:strRef>
              <c:f>Sheet1!$B$1</c:f>
              <c:strCache>
                <c:ptCount val="1"/>
                <c:pt idx="0">
                  <c:v>Series 1</c:v>
                </c:pt>
              </c:strCache>
            </c:strRef>
          </c:tx>
          <c:spPr>
            <a:ln w="15875" cap="rnd">
              <a:solidFill>
                <a:schemeClr val="bg1"/>
              </a:solidFill>
              <a:round/>
            </a:ln>
            <a:effectLst/>
          </c:spPr>
          <c:marker>
            <c:symbol val="circle"/>
            <c:size val="7"/>
            <c:spPr>
              <a:solidFill>
                <a:schemeClr val="bg1"/>
              </a:solidFill>
              <a:ln w="12700">
                <a:solidFill>
                  <a:schemeClr val="bg1"/>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25</c:v>
                </c:pt>
                <c:pt idx="1">
                  <c:v>98</c:v>
                </c:pt>
                <c:pt idx="2">
                  <c:v>34</c:v>
                </c:pt>
                <c:pt idx="3">
                  <c:v>57</c:v>
                </c:pt>
                <c:pt idx="4">
                  <c:v>11</c:v>
                </c:pt>
                <c:pt idx="5">
                  <c:v>22</c:v>
                </c:pt>
                <c:pt idx="6">
                  <c:v>99</c:v>
                </c:pt>
                <c:pt idx="7">
                  <c:v>36</c:v>
                </c:pt>
                <c:pt idx="8">
                  <c:v>69</c:v>
                </c:pt>
                <c:pt idx="9">
                  <c:v>25</c:v>
                </c:pt>
              </c:numCache>
            </c:numRef>
          </c:val>
          <c:smooth val="0"/>
          <c:extLst>
            <c:ext xmlns:c16="http://schemas.microsoft.com/office/drawing/2014/chart" uri="{C3380CC4-5D6E-409C-BE32-E72D297353CC}">
              <c16:uniqueId val="{00000000-3E1E-4337-84CE-F097516B1222}"/>
            </c:ext>
          </c:extLst>
        </c:ser>
        <c:dLbls>
          <c:showLegendKey val="0"/>
          <c:showVal val="0"/>
          <c:showCatName val="0"/>
          <c:showSerName val="0"/>
          <c:showPercent val="0"/>
          <c:showBubbleSize val="0"/>
        </c:dLbls>
        <c:marker val="1"/>
        <c:smooth val="0"/>
        <c:axId val="1787364735"/>
        <c:axId val="1787366367"/>
      </c:lineChart>
      <c:catAx>
        <c:axId val="1787364735"/>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Open Sans Light" panose="020B0306030504020204" pitchFamily="34" charset="0"/>
                <a:cs typeface="Open Sans Light" panose="020B0306030504020204" pitchFamily="34" charset="0"/>
              </a:defRPr>
            </a:pPr>
            <a:endParaRPr lang="en-US"/>
          </a:p>
        </c:txPr>
        <c:crossAx val="1787366367"/>
        <c:crosses val="autoZero"/>
        <c:auto val="1"/>
        <c:lblAlgn val="ctr"/>
        <c:lblOffset val="100"/>
        <c:noMultiLvlLbl val="0"/>
      </c:catAx>
      <c:valAx>
        <c:axId val="1787366367"/>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Open Sans Light" panose="020B0306030504020204" pitchFamily="34" charset="0"/>
                <a:cs typeface="Open Sans Light" panose="020B0306030504020204" pitchFamily="34" charset="0"/>
              </a:defRPr>
            </a:pPr>
            <a:endParaRPr lang="en-US"/>
          </a:p>
        </c:txPr>
        <c:crossAx val="1787364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userShapes r:id="rId4"/>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15875" cap="rnd">
              <a:solidFill>
                <a:schemeClr val="accent1"/>
              </a:solidFill>
              <a:round/>
            </a:ln>
            <a:effectLst/>
          </c:spPr>
          <c:marker>
            <c:symbol val="circle"/>
            <c:size val="7"/>
            <c:spPr>
              <a:solidFill>
                <a:schemeClr val="accent1"/>
              </a:solidFill>
              <a:ln w="12700">
                <a:solidFill>
                  <a:schemeClr val="accent1"/>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Sheet1!$B$2:$B$9</c:f>
              <c:numCache>
                <c:formatCode>General</c:formatCode>
                <c:ptCount val="8"/>
                <c:pt idx="0">
                  <c:v>108</c:v>
                </c:pt>
                <c:pt idx="1">
                  <c:v>25</c:v>
                </c:pt>
                <c:pt idx="2">
                  <c:v>76</c:v>
                </c:pt>
                <c:pt idx="3">
                  <c:v>90</c:v>
                </c:pt>
                <c:pt idx="4">
                  <c:v>115</c:v>
                </c:pt>
                <c:pt idx="5">
                  <c:v>47</c:v>
                </c:pt>
                <c:pt idx="6">
                  <c:v>64</c:v>
                </c:pt>
                <c:pt idx="7">
                  <c:v>159</c:v>
                </c:pt>
              </c:numCache>
            </c:numRef>
          </c:val>
          <c:smooth val="0"/>
          <c:extLst>
            <c:ext xmlns:c16="http://schemas.microsoft.com/office/drawing/2014/chart" uri="{C3380CC4-5D6E-409C-BE32-E72D297353CC}">
              <c16:uniqueId val="{00000000-256D-45B3-B554-AD929D592582}"/>
            </c:ext>
          </c:extLst>
        </c:ser>
        <c:ser>
          <c:idx val="1"/>
          <c:order val="1"/>
          <c:tx>
            <c:strRef>
              <c:f>Sheet1!$C$1</c:f>
              <c:strCache>
                <c:ptCount val="1"/>
                <c:pt idx="0">
                  <c:v>Series 2</c:v>
                </c:pt>
              </c:strCache>
            </c:strRef>
          </c:tx>
          <c:spPr>
            <a:ln w="15875" cap="rnd">
              <a:solidFill>
                <a:schemeClr val="accent2"/>
              </a:solidFill>
              <a:round/>
            </a:ln>
            <a:effectLst/>
          </c:spPr>
          <c:marker>
            <c:symbol val="circle"/>
            <c:size val="7"/>
            <c:spPr>
              <a:solidFill>
                <a:schemeClr val="accent2"/>
              </a:solidFill>
              <a:ln w="12700">
                <a:solidFill>
                  <a:schemeClr val="accent2"/>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Sheet1!$C$2:$C$9</c:f>
              <c:numCache>
                <c:formatCode>General</c:formatCode>
                <c:ptCount val="8"/>
                <c:pt idx="0">
                  <c:v>88</c:v>
                </c:pt>
                <c:pt idx="1">
                  <c:v>142</c:v>
                </c:pt>
                <c:pt idx="2">
                  <c:v>88</c:v>
                </c:pt>
                <c:pt idx="3">
                  <c:v>98</c:v>
                </c:pt>
                <c:pt idx="4">
                  <c:v>110</c:v>
                </c:pt>
                <c:pt idx="5">
                  <c:v>101</c:v>
                </c:pt>
                <c:pt idx="6">
                  <c:v>133</c:v>
                </c:pt>
                <c:pt idx="7">
                  <c:v>142</c:v>
                </c:pt>
              </c:numCache>
            </c:numRef>
          </c:val>
          <c:smooth val="0"/>
          <c:extLst>
            <c:ext xmlns:c16="http://schemas.microsoft.com/office/drawing/2014/chart" uri="{C3380CC4-5D6E-409C-BE32-E72D297353CC}">
              <c16:uniqueId val="{00000001-256D-45B3-B554-AD929D592582}"/>
            </c:ext>
          </c:extLst>
        </c:ser>
        <c:ser>
          <c:idx val="2"/>
          <c:order val="2"/>
          <c:tx>
            <c:strRef>
              <c:f>Sheet1!$D$1</c:f>
              <c:strCache>
                <c:ptCount val="1"/>
                <c:pt idx="0">
                  <c:v>Series 3</c:v>
                </c:pt>
              </c:strCache>
            </c:strRef>
          </c:tx>
          <c:spPr>
            <a:ln w="15875" cap="rnd">
              <a:solidFill>
                <a:schemeClr val="accent3"/>
              </a:solidFill>
              <a:round/>
            </a:ln>
            <a:effectLst/>
          </c:spPr>
          <c:marker>
            <c:symbol val="circle"/>
            <c:size val="7"/>
            <c:spPr>
              <a:solidFill>
                <a:schemeClr val="accent3"/>
              </a:solidFill>
              <a:ln w="12700">
                <a:solidFill>
                  <a:schemeClr val="accent3"/>
                </a:solidFill>
              </a:ln>
              <a:effectLst/>
            </c:spPr>
          </c:marker>
          <c:cat>
            <c:numRef>
              <c:f>Sheet1!$A$2:$A$9</c:f>
              <c:numCache>
                <c:formatCode>General</c:formatCode>
                <c:ptCount val="8"/>
                <c:pt idx="0">
                  <c:v>2013</c:v>
                </c:pt>
                <c:pt idx="1">
                  <c:v>2014</c:v>
                </c:pt>
                <c:pt idx="2">
                  <c:v>2015</c:v>
                </c:pt>
                <c:pt idx="3">
                  <c:v>2016</c:v>
                </c:pt>
                <c:pt idx="4">
                  <c:v>2017</c:v>
                </c:pt>
                <c:pt idx="5">
                  <c:v>2018</c:v>
                </c:pt>
                <c:pt idx="6">
                  <c:v>2019</c:v>
                </c:pt>
                <c:pt idx="7">
                  <c:v>2020</c:v>
                </c:pt>
              </c:numCache>
            </c:numRef>
          </c:cat>
          <c:val>
            <c:numRef>
              <c:f>Sheet1!$D$2:$D$9</c:f>
              <c:numCache>
                <c:formatCode>General</c:formatCode>
                <c:ptCount val="8"/>
                <c:pt idx="0">
                  <c:v>25</c:v>
                </c:pt>
                <c:pt idx="1">
                  <c:v>56</c:v>
                </c:pt>
                <c:pt idx="2">
                  <c:v>75</c:v>
                </c:pt>
                <c:pt idx="3">
                  <c:v>82</c:v>
                </c:pt>
                <c:pt idx="4">
                  <c:v>108</c:v>
                </c:pt>
                <c:pt idx="5">
                  <c:v>74</c:v>
                </c:pt>
                <c:pt idx="6">
                  <c:v>88</c:v>
                </c:pt>
                <c:pt idx="7">
                  <c:v>98</c:v>
                </c:pt>
              </c:numCache>
            </c:numRef>
          </c:val>
          <c:smooth val="0"/>
          <c:extLst>
            <c:ext xmlns:c16="http://schemas.microsoft.com/office/drawing/2014/chart" uri="{C3380CC4-5D6E-409C-BE32-E72D297353CC}">
              <c16:uniqueId val="{00000002-256D-45B3-B554-AD929D592582}"/>
            </c:ext>
          </c:extLst>
        </c:ser>
        <c:dLbls>
          <c:showLegendKey val="0"/>
          <c:showVal val="0"/>
          <c:showCatName val="0"/>
          <c:showSerName val="0"/>
          <c:showPercent val="0"/>
          <c:showBubbleSize val="0"/>
        </c:dLbls>
        <c:marker val="1"/>
        <c:smooth val="0"/>
        <c:axId val="2036638559"/>
        <c:axId val="2036641359"/>
      </c:lineChart>
      <c:catAx>
        <c:axId val="2036638559"/>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Open Sans Light" panose="020B0306030504020204" pitchFamily="34" charset="0"/>
                <a:cs typeface="Open Sans Light" panose="020B0306030504020204" pitchFamily="34" charset="0"/>
              </a:defRPr>
            </a:pPr>
            <a:endParaRPr lang="en-US"/>
          </a:p>
        </c:txPr>
        <c:crossAx val="2036641359"/>
        <c:crosses val="autoZero"/>
        <c:auto val="1"/>
        <c:lblAlgn val="ctr"/>
        <c:lblOffset val="100"/>
        <c:noMultiLvlLbl val="0"/>
      </c:catAx>
      <c:valAx>
        <c:axId val="2036641359"/>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Open Sans Light" panose="020B0306030504020204" pitchFamily="34" charset="0"/>
                <a:cs typeface="Open Sans Light" panose="020B0306030504020204" pitchFamily="34" charset="0"/>
              </a:defRPr>
            </a:pPr>
            <a:endParaRPr lang="en-US"/>
          </a:p>
        </c:txPr>
        <c:crossAx val="203663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0" i="0">
          <a:solidFill>
            <a:schemeClr val="tx1"/>
          </a:solidFill>
          <a:latin typeface="+mn-lt"/>
          <a:ea typeface="Open Sans Light" panose="020B0306030504020204" pitchFamily="34" charset="0"/>
          <a:cs typeface="Open Sans Light" panose="020B0306030504020204" pitchFamily="34" charset="0"/>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c:v>
                </c:pt>
              </c:strCache>
            </c:strRef>
          </c:tx>
          <c:spPr>
            <a:ln w="28575" cap="rnd">
              <a:solidFill>
                <a:schemeClr val="accent1"/>
              </a:solidFill>
              <a:round/>
            </a:ln>
            <a:effectLst/>
          </c:spPr>
          <c:marker>
            <c:symbol val="circle"/>
            <c:size val="7"/>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smooth val="0"/>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EBITDA</c:v>
                </c:pt>
              </c:strCache>
            </c:strRef>
          </c:tx>
          <c:spPr>
            <a:ln w="28575" cap="rnd">
              <a:solidFill>
                <a:schemeClr val="accent2"/>
              </a:solidFill>
              <a:round/>
            </a:ln>
            <a:effectLst/>
          </c:spPr>
          <c:marker>
            <c:symbol val="circle"/>
            <c:size val="7"/>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smooth val="0"/>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776183575266017E-3"/>
          <c:y val="3.6733272477581136E-3"/>
          <c:w val="0.99046714492742016"/>
          <c:h val="0.87899733158582638"/>
        </c:manualLayout>
      </c:layout>
      <c:barChart>
        <c:barDir val="col"/>
        <c:grouping val="clustered"/>
        <c:varyColors val="0"/>
        <c:ser>
          <c:idx val="0"/>
          <c:order val="0"/>
          <c:tx>
            <c:strRef>
              <c:f>Sheet1!$B$1</c:f>
              <c:strCache>
                <c:ptCount val="1"/>
                <c:pt idx="0">
                  <c:v>[Dimension 1]</c:v>
                </c:pt>
              </c:strCache>
            </c:strRef>
          </c:tx>
          <c:spPr>
            <a:solidFill>
              <a:srgbClr val="061F32"/>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27</c:v>
                </c:pt>
                <c:pt idx="1">
                  <c:v>69</c:v>
                </c:pt>
                <c:pt idx="2">
                  <c:v>53</c:v>
                </c:pt>
                <c:pt idx="3">
                  <c:v>29</c:v>
                </c:pt>
              </c:numCache>
            </c:numRef>
          </c:val>
          <c:extLst>
            <c:ext xmlns:c16="http://schemas.microsoft.com/office/drawing/2014/chart" uri="{C3380CC4-5D6E-409C-BE32-E72D297353CC}">
              <c16:uniqueId val="{00000003-BC00-4CEE-B3EB-531A5C851A3C}"/>
            </c:ext>
          </c:extLst>
        </c:ser>
        <c:ser>
          <c:idx val="1"/>
          <c:order val="1"/>
          <c:tx>
            <c:strRef>
              <c:f>Sheet1!$C$1</c:f>
              <c:strCache>
                <c:ptCount val="1"/>
                <c:pt idx="0">
                  <c:v>[Dimension 3]</c:v>
                </c:pt>
              </c:strCache>
            </c:strRef>
          </c:tx>
          <c:spPr>
            <a:solidFill>
              <a:srgbClr val="00A7F2"/>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39</c:v>
                </c:pt>
                <c:pt idx="1">
                  <c:v>56</c:v>
                </c:pt>
                <c:pt idx="2">
                  <c:v>49</c:v>
                </c:pt>
                <c:pt idx="3">
                  <c:v>44</c:v>
                </c:pt>
              </c:numCache>
            </c:numRef>
          </c:val>
          <c:extLst>
            <c:ext xmlns:c16="http://schemas.microsoft.com/office/drawing/2014/chart" uri="{C3380CC4-5D6E-409C-BE32-E72D297353CC}">
              <c16:uniqueId val="{00000007-BC00-4CEE-B3EB-531A5C851A3C}"/>
            </c:ext>
          </c:extLst>
        </c:ser>
        <c:ser>
          <c:idx val="2"/>
          <c:order val="2"/>
          <c:tx>
            <c:strRef>
              <c:f>Sheet1!$D$1</c:f>
              <c:strCache>
                <c:ptCount val="1"/>
                <c:pt idx="0">
                  <c:v>[Dimension 2]</c:v>
                </c:pt>
              </c:strCache>
            </c:strRef>
          </c:tx>
          <c:spPr>
            <a:solidFill>
              <a:srgbClr val="FFFFFF">
                <a:lumMod val="75000"/>
              </a:srgbClr>
            </a:solidFill>
            <a:ln>
              <a:noFill/>
            </a:ln>
            <a:effectLst/>
          </c:spPr>
          <c:invertIfNegative val="0"/>
          <c:dLbls>
            <c:spPr>
              <a:noFill/>
              <a:ln>
                <a:noFill/>
              </a:ln>
              <a:effectLst/>
            </c:spPr>
            <c:txPr>
              <a:bodyPr wrap="square" lIns="38100" tIns="19050" rIns="38100" bIns="19050" anchor="ctr">
                <a:spAutoFit/>
              </a:bodyPr>
              <a:lstStyle/>
              <a:p>
                <a:pPr>
                  <a:defRPr>
                    <a:latin typeface="Arial" panose="020B0604020202020204" pitchFamily="34" charset="0"/>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49</c:v>
                </c:pt>
                <c:pt idx="1">
                  <c:v>50</c:v>
                </c:pt>
                <c:pt idx="2">
                  <c:v>44</c:v>
                </c:pt>
                <c:pt idx="3">
                  <c:v>23</c:v>
                </c:pt>
              </c:numCache>
            </c:numRef>
          </c:val>
          <c:extLst>
            <c:ext xmlns:c16="http://schemas.microsoft.com/office/drawing/2014/chart" uri="{C3380CC4-5D6E-409C-BE32-E72D297353CC}">
              <c16:uniqueId val="{0000000B-BC00-4CEE-B3EB-531A5C851A3C}"/>
            </c:ext>
          </c:extLst>
        </c:ser>
        <c:dLbls>
          <c:showLegendKey val="0"/>
          <c:showVal val="0"/>
          <c:showCatName val="0"/>
          <c:showSerName val="0"/>
          <c:showPercent val="0"/>
          <c:showBubbleSize val="0"/>
        </c:dLbls>
        <c:gapWidth val="130"/>
        <c:overlap val="-25"/>
        <c:axId val="402380168"/>
        <c:axId val="281960872"/>
      </c:barChart>
      <c:catAx>
        <c:axId val="402380168"/>
        <c:scaling>
          <c:orientation val="minMax"/>
        </c:scaling>
        <c:delete val="0"/>
        <c:axPos val="b"/>
        <c:numFmt formatCode="General" sourceLinked="1"/>
        <c:majorTickMark val="none"/>
        <c:minorTickMark val="none"/>
        <c:tickLblPos val="nextTo"/>
        <c:spPr>
          <a:noFill/>
          <a:ln w="9525" cap="flat" cmpd="sng" algn="ctr">
            <a:solidFill>
              <a:srgbClr val="061F32"/>
            </a:solidFill>
            <a:round/>
          </a:ln>
          <a:effectLst/>
        </c:spPr>
        <c:txPr>
          <a:bodyPr rot="-60000000" vert="horz"/>
          <a:lstStyle/>
          <a:p>
            <a:pPr>
              <a:defRPr sz="1200">
                <a:latin typeface="Arial" panose="020B0604020202020204" pitchFamily="34" charset="0"/>
                <a:ea typeface="Verdana" panose="020B0604030504040204" pitchFamily="34" charset="0"/>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0"/>
        <c:axPos val="l"/>
        <c:majorGridlines>
          <c:spPr>
            <a:ln>
              <a:solidFill>
                <a:srgbClr val="FFFFFF">
                  <a:lumMod val="85000"/>
                </a:srgbClr>
              </a:solidFill>
            </a:ln>
          </c:spPr>
        </c:majorGridlines>
        <c:numFmt formatCode="General" sourceLinked="1"/>
        <c:majorTickMark val="in"/>
        <c:minorTickMark val="none"/>
        <c:tickLblPos val="nextTo"/>
        <c:spPr>
          <a:ln>
            <a:solidFill>
              <a:srgbClr val="061F32"/>
            </a:solidFill>
          </a:ln>
        </c:spPr>
        <c:txPr>
          <a:bodyPr/>
          <a:lstStyle/>
          <a:p>
            <a:pPr>
              <a:defRPr>
                <a:latin typeface="Arial" panose="020B0604020202020204" pitchFamily="34" charset="0"/>
                <a:ea typeface="Verdana" panose="020B0604030504040204" pitchFamily="34" charset="0"/>
                <a:cs typeface="Arial" panose="020B0604020202020204" pitchFamily="34" charset="0"/>
              </a:defRPr>
            </a:pPr>
            <a:endParaRPr lang="en-US"/>
          </a:p>
        </c:txPr>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n-lt"/>
        </a:defRPr>
      </a:pPr>
      <a:endParaRPr lang="en-US"/>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bg2"/>
              </a:solidFill>
              <a:round/>
            </a:ln>
            <a:effectLst/>
          </c:spPr>
          <c:marker>
            <c:symbol val="circle"/>
            <c:size val="7"/>
            <c:spPr>
              <a:solidFill>
                <a:schemeClr val="bg1"/>
              </a:solidFill>
              <a:ln w="9525">
                <a:solidFill>
                  <a:schemeClr val="bg1"/>
                </a:solid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816388714986247E-2"/>
          <c:y val="6.61270628910023E-2"/>
          <c:w val="0.96367222570027511"/>
          <c:h val="0.82149366745145536"/>
        </c:manualLayout>
      </c:layout>
      <c:barChart>
        <c:barDir val="col"/>
        <c:grouping val="stacked"/>
        <c:varyColors val="0"/>
        <c:ser>
          <c:idx val="0"/>
          <c:order val="0"/>
          <c:tx>
            <c:strRef>
              <c:f>Sheet1!$B$1</c:f>
              <c:strCache>
                <c:ptCount val="1"/>
                <c:pt idx="0">
                  <c:v>Series 1</c:v>
                </c:pt>
              </c:strCache>
            </c:strRef>
          </c:tx>
          <c:spPr>
            <a:solidFill>
              <a:schemeClr val="accent1"/>
            </a:solidFill>
            <a:ln>
              <a:solidFill>
                <a:schemeClr val="bg1"/>
              </a:solidFill>
            </a:ln>
            <a:effectLst/>
          </c:spPr>
          <c:invertIfNegative val="0"/>
          <c:dPt>
            <c:idx val="0"/>
            <c:invertIfNegative val="0"/>
            <c:bubble3D val="0"/>
            <c:spPr>
              <a:solidFill>
                <a:srgbClr val="1D4769"/>
              </a:solidFill>
              <a:ln>
                <a:solidFill>
                  <a:schemeClr val="bg1"/>
                </a:solidFill>
              </a:ln>
              <a:effectLst/>
            </c:spPr>
            <c:extLst>
              <c:ext xmlns:c16="http://schemas.microsoft.com/office/drawing/2014/chart" uri="{C3380CC4-5D6E-409C-BE32-E72D297353CC}">
                <c16:uniqueId val="{00000006-9C79-4D3E-8F0C-83278743FD04}"/>
              </c:ext>
            </c:extLst>
          </c:dPt>
          <c:dPt>
            <c:idx val="1"/>
            <c:invertIfNegative val="0"/>
            <c:bubble3D val="0"/>
            <c:spPr>
              <a:noFill/>
              <a:ln>
                <a:solidFill>
                  <a:schemeClr val="bg1"/>
                </a:solidFill>
              </a:ln>
              <a:effectLst/>
            </c:spPr>
            <c:extLst>
              <c:ext xmlns:c16="http://schemas.microsoft.com/office/drawing/2014/chart" uri="{C3380CC4-5D6E-409C-BE32-E72D297353CC}">
                <c16:uniqueId val="{00000001-9C79-4D3E-8F0C-83278743FD04}"/>
              </c:ext>
            </c:extLst>
          </c:dPt>
          <c:dPt>
            <c:idx val="2"/>
            <c:invertIfNegative val="0"/>
            <c:bubble3D val="0"/>
            <c:spPr>
              <a:noFill/>
              <a:ln>
                <a:solidFill>
                  <a:schemeClr val="bg1"/>
                </a:solidFill>
              </a:ln>
              <a:effectLst/>
            </c:spPr>
            <c:extLst>
              <c:ext xmlns:c16="http://schemas.microsoft.com/office/drawing/2014/chart" uri="{C3380CC4-5D6E-409C-BE32-E72D297353CC}">
                <c16:uniqueId val="{00000003-9C79-4D3E-8F0C-83278743FD04}"/>
              </c:ext>
            </c:extLst>
          </c:dPt>
          <c:dPt>
            <c:idx val="3"/>
            <c:invertIfNegative val="0"/>
            <c:bubble3D val="0"/>
            <c:spPr>
              <a:solidFill>
                <a:srgbClr val="061F32"/>
              </a:solidFill>
              <a:ln>
                <a:solidFill>
                  <a:schemeClr val="bg1"/>
                </a:solidFill>
              </a:ln>
              <a:effectLst/>
            </c:spPr>
            <c:extLst>
              <c:ext xmlns:c16="http://schemas.microsoft.com/office/drawing/2014/chart" uri="{C3380CC4-5D6E-409C-BE32-E72D297353CC}">
                <c16:uniqueId val="{00000005-9C79-4D3E-8F0C-83278743FD04}"/>
              </c:ext>
            </c:extLst>
          </c:dPt>
          <c:dLbls>
            <c:dLbl>
              <c:idx val="1"/>
              <c:delete val="1"/>
              <c:extLst>
                <c:ext xmlns:c15="http://schemas.microsoft.com/office/drawing/2012/chart" uri="{CE6537A1-D6FC-4f65-9D91-7224C49458BB}"/>
                <c:ext xmlns:c16="http://schemas.microsoft.com/office/drawing/2014/chart" uri="{C3380CC4-5D6E-409C-BE32-E72D297353CC}">
                  <c16:uniqueId val="{00000001-9C79-4D3E-8F0C-83278743FD04}"/>
                </c:ext>
              </c:extLst>
            </c:dLbl>
            <c:dLbl>
              <c:idx val="2"/>
              <c:delete val="1"/>
              <c:extLst>
                <c:ext xmlns:c15="http://schemas.microsoft.com/office/drawing/2012/chart" uri="{CE6537A1-D6FC-4f65-9D91-7224C49458BB}"/>
                <c:ext xmlns:c16="http://schemas.microsoft.com/office/drawing/2014/chart" uri="{C3380CC4-5D6E-409C-BE32-E72D297353CC}">
                  <c16:uniqueId val="{00000003-9C79-4D3E-8F0C-83278743FD04}"/>
                </c:ext>
              </c:extLst>
            </c:dLbl>
            <c:dLbl>
              <c:idx val="3"/>
              <c:layout>
                <c:manualLayout>
                  <c:x val="3.30252493633851E-3"/>
                  <c:y val="-0.42756742205613751"/>
                </c:manualLayout>
              </c:layout>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Sheet1!$B$2:$B$5</c:f>
              <c:numCache>
                <c:formatCode>0</c:formatCode>
                <c:ptCount val="4"/>
                <c:pt idx="0">
                  <c:v>112</c:v>
                </c:pt>
                <c:pt idx="1">
                  <c:v>493</c:v>
                </c:pt>
                <c:pt idx="2">
                  <c:v>837</c:v>
                </c:pt>
                <c:pt idx="3">
                  <c:v>1302</c:v>
                </c:pt>
              </c:numCache>
            </c:numRef>
          </c:val>
          <c:extLst>
            <c:ext xmlns:c16="http://schemas.microsoft.com/office/drawing/2014/chart" uri="{C3380CC4-5D6E-409C-BE32-E72D297353CC}">
              <c16:uniqueId val="{00000007-9C79-4D3E-8F0C-83278743FD04}"/>
            </c:ext>
          </c:extLst>
        </c:ser>
        <c:ser>
          <c:idx val="1"/>
          <c:order val="1"/>
          <c:tx>
            <c:strRef>
              <c:f>Sheet1!$C$1</c:f>
              <c:strCache>
                <c:ptCount val="1"/>
                <c:pt idx="0">
                  <c:v>Series 2</c:v>
                </c:pt>
              </c:strCache>
            </c:strRef>
          </c:tx>
          <c:spPr>
            <a:solidFill>
              <a:srgbClr val="3478AB"/>
            </a:solidFill>
            <a:ln>
              <a:solidFill>
                <a:schemeClr val="bg1"/>
              </a:solidFill>
            </a:ln>
            <a:effectLst/>
          </c:spPr>
          <c:invertIfNegative val="0"/>
          <c:dPt>
            <c:idx val="0"/>
            <c:invertIfNegative val="0"/>
            <c:bubble3D val="0"/>
            <c:spPr>
              <a:solidFill>
                <a:srgbClr val="3478AB"/>
              </a:solidFill>
              <a:ln>
                <a:solidFill>
                  <a:schemeClr val="bg1"/>
                </a:solidFill>
              </a:ln>
              <a:effectLst/>
            </c:spPr>
            <c:extLst>
              <c:ext xmlns:c16="http://schemas.microsoft.com/office/drawing/2014/chart" uri="{C3380CC4-5D6E-409C-BE32-E72D297353CC}">
                <c16:uniqueId val="{00000015-9C79-4D3E-8F0C-83278743FD04}"/>
              </c:ext>
            </c:extLst>
          </c:dPt>
          <c:dPt>
            <c:idx val="1"/>
            <c:invertIfNegative val="0"/>
            <c:bubble3D val="0"/>
            <c:spPr>
              <a:solidFill>
                <a:srgbClr val="3478AB"/>
              </a:solidFill>
              <a:ln>
                <a:solidFill>
                  <a:schemeClr val="bg1"/>
                </a:solidFill>
              </a:ln>
              <a:effectLst/>
            </c:spPr>
            <c:extLst>
              <c:ext xmlns:c16="http://schemas.microsoft.com/office/drawing/2014/chart" uri="{C3380CC4-5D6E-409C-BE32-E72D297353CC}">
                <c16:uniqueId val="{00000009-9C79-4D3E-8F0C-83278743FD04}"/>
              </c:ext>
            </c:extLst>
          </c:dPt>
          <c:dPt>
            <c:idx val="2"/>
            <c:invertIfNegative val="0"/>
            <c:bubble3D val="0"/>
            <c:spPr>
              <a:solidFill>
                <a:srgbClr val="3478AB"/>
              </a:solidFill>
              <a:ln>
                <a:solidFill>
                  <a:schemeClr val="bg1"/>
                </a:solidFill>
              </a:ln>
              <a:effectLst/>
            </c:spPr>
            <c:extLst>
              <c:ext xmlns:c16="http://schemas.microsoft.com/office/drawing/2014/chart" uri="{C3380CC4-5D6E-409C-BE32-E72D297353CC}">
                <c16:uniqueId val="{0000000B-9C79-4D3E-8F0C-83278743FD04}"/>
              </c:ext>
            </c:extLst>
          </c:dPt>
          <c:dLbls>
            <c:dLbl>
              <c:idx val="2"/>
              <c:tx>
                <c:rich>
                  <a:bodyPr/>
                  <a:lstStyle/>
                  <a:p>
                    <a:fld id="{40B13106-841B-47C5-8DAC-1419B5A6A65C}" type="VALUE">
                      <a:rPr lang="en-US" sz="1200">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Sheet1!$C$2:$C$5</c:f>
              <c:numCache>
                <c:formatCode>0</c:formatCode>
                <c:ptCount val="4"/>
                <c:pt idx="0">
                  <c:v>170</c:v>
                </c:pt>
                <c:pt idx="1">
                  <c:v>135</c:v>
                </c:pt>
                <c:pt idx="2">
                  <c:v>105</c:v>
                </c:pt>
              </c:numCache>
            </c:numRef>
          </c:val>
          <c:extLst>
            <c:ext xmlns:c16="http://schemas.microsoft.com/office/drawing/2014/chart" uri="{C3380CC4-5D6E-409C-BE32-E72D297353CC}">
              <c16:uniqueId val="{0000000C-9C79-4D3E-8F0C-83278743FD04}"/>
            </c:ext>
          </c:extLst>
        </c:ser>
        <c:ser>
          <c:idx val="2"/>
          <c:order val="2"/>
          <c:tx>
            <c:strRef>
              <c:f>Sheet1!$D$1</c:f>
              <c:strCache>
                <c:ptCount val="1"/>
                <c:pt idx="0">
                  <c:v>Series 3</c:v>
                </c:pt>
              </c:strCache>
            </c:strRef>
          </c:tx>
          <c:spPr>
            <a:solidFill>
              <a:srgbClr val="00A7F2"/>
            </a:solidFill>
            <a:ln>
              <a:solidFill>
                <a:schemeClr val="bg1"/>
              </a:solidFill>
            </a:ln>
            <a:effectLst/>
          </c:spPr>
          <c:invertIfNegative val="0"/>
          <c:dPt>
            <c:idx val="0"/>
            <c:invertIfNegative val="0"/>
            <c:bubble3D val="0"/>
            <c:spPr>
              <a:solidFill>
                <a:srgbClr val="00A7F2"/>
              </a:solidFill>
              <a:ln>
                <a:solidFill>
                  <a:schemeClr val="bg1"/>
                </a:solidFill>
              </a:ln>
              <a:effectLst/>
            </c:spPr>
            <c:extLst>
              <c:ext xmlns:c16="http://schemas.microsoft.com/office/drawing/2014/chart" uri="{C3380CC4-5D6E-409C-BE32-E72D297353CC}">
                <c16:uniqueId val="{0000000E-9C79-4D3E-8F0C-83278743FD04}"/>
              </c:ext>
            </c:extLst>
          </c:dPt>
          <c:dPt>
            <c:idx val="1"/>
            <c:invertIfNegative val="0"/>
            <c:bubble3D val="0"/>
            <c:spPr>
              <a:solidFill>
                <a:srgbClr val="00A7F2"/>
              </a:solidFill>
              <a:ln>
                <a:solidFill>
                  <a:schemeClr val="bg1"/>
                </a:solidFill>
              </a:ln>
              <a:effectLst/>
            </c:spPr>
            <c:extLst>
              <c:ext xmlns:c16="http://schemas.microsoft.com/office/drawing/2014/chart" uri="{C3380CC4-5D6E-409C-BE32-E72D297353CC}">
                <c16:uniqueId val="{00000010-9C79-4D3E-8F0C-83278743FD04}"/>
              </c:ext>
            </c:extLst>
          </c:dPt>
          <c:dPt>
            <c:idx val="2"/>
            <c:invertIfNegative val="0"/>
            <c:bubble3D val="0"/>
            <c:spPr>
              <a:solidFill>
                <a:srgbClr val="00A7F2"/>
              </a:solidFill>
              <a:ln>
                <a:solidFill>
                  <a:schemeClr val="bg1"/>
                </a:solidFill>
              </a:ln>
              <a:effectLst/>
            </c:spPr>
            <c:extLst>
              <c:ext xmlns:c16="http://schemas.microsoft.com/office/drawing/2014/chart" uri="{C3380CC4-5D6E-409C-BE32-E72D297353CC}">
                <c16:uniqueId val="{00000016-9C79-4D3E-8F0C-83278743FD04}"/>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E-9C79-4D3E-8F0C-83278743FD04}"/>
                </c:ext>
              </c:extLst>
            </c:dLbl>
            <c:dLbl>
              <c:idx val="1"/>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0-9C79-4D3E-8F0C-83278743FD04}"/>
                </c:ext>
              </c:extLst>
            </c:dLbl>
            <c:dLbl>
              <c:idx val="2"/>
              <c:tx>
                <c:rich>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fld id="{1DD32A4F-CCC0-452A-9C59-FD84AFF53D8E}" type="VALUE">
                      <a:rPr lang="en-US">
                        <a:solidFill>
                          <a:schemeClr val="bg1"/>
                        </a:solidFill>
                      </a:rPr>
                      <a:pPr>
                        <a:defRPr sz="1200">
                          <a:solidFill>
                            <a:schemeClr val="bg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Sheet1!$D$2:$D$5</c:f>
              <c:numCache>
                <c:formatCode>0</c:formatCode>
                <c:ptCount val="4"/>
                <c:pt idx="0">
                  <c:v>211</c:v>
                </c:pt>
                <c:pt idx="1">
                  <c:v>209</c:v>
                </c:pt>
                <c:pt idx="2">
                  <c:v>220</c:v>
                </c:pt>
              </c:numCache>
            </c:numRef>
          </c:val>
          <c:extLst>
            <c:ext xmlns:c16="http://schemas.microsoft.com/office/drawing/2014/chart" uri="{C3380CC4-5D6E-409C-BE32-E72D297353CC}">
              <c16:uniqueId val="{00000011-9C79-4D3E-8F0C-83278743FD04}"/>
            </c:ext>
          </c:extLst>
        </c:ser>
        <c:ser>
          <c:idx val="3"/>
          <c:order val="3"/>
          <c:tx>
            <c:strRef>
              <c:f>Sheet1!$E$1</c:f>
              <c:strCache>
                <c:ptCount val="1"/>
                <c:pt idx="0">
                  <c:v>Series 4</c:v>
                </c:pt>
              </c:strCache>
            </c:strRef>
          </c:tx>
          <c:spPr>
            <a:solidFill>
              <a:srgbClr val="FFFFFF">
                <a:lumMod val="85000"/>
              </a:srgbClr>
            </a:solidFill>
            <a:ln>
              <a:solidFill>
                <a:schemeClr val="bg1"/>
              </a:solidFill>
            </a:ln>
            <a:effectLst/>
          </c:spPr>
          <c:invertIfNegative val="0"/>
          <c:dPt>
            <c:idx val="2"/>
            <c:invertIfNegative val="0"/>
            <c:bubble3D val="0"/>
            <c:spPr>
              <a:solidFill>
                <a:srgbClr val="FFFFFF">
                  <a:lumMod val="85000"/>
                </a:srgbClr>
              </a:solidFill>
              <a:ln>
                <a:solidFill>
                  <a:schemeClr val="bg1"/>
                </a:solidFill>
              </a:ln>
              <a:effectLst/>
            </c:spPr>
            <c:extLst>
              <c:ext xmlns:c16="http://schemas.microsoft.com/office/drawing/2014/chart" uri="{C3380CC4-5D6E-409C-BE32-E72D297353CC}">
                <c16:uniqueId val="{00000013-9C79-4D3E-8F0C-83278743FD04}"/>
              </c:ext>
            </c:extLst>
          </c:dPt>
          <c:dLbls>
            <c:dLbl>
              <c:idx val="2"/>
              <c:tx>
                <c:rich>
                  <a:bodyPr/>
                  <a:lstStyle/>
                  <a:p>
                    <a:fld id="{A6C672E6-4CF8-43E4-894A-470DCD10DBC0}"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9C79-4D3E-8F0C-83278743FD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Group 1</c:v>
                </c:pt>
                <c:pt idx="1">
                  <c:v>Group 2</c:v>
                </c:pt>
                <c:pt idx="2">
                  <c:v>Group 3</c:v>
                </c:pt>
                <c:pt idx="3">
                  <c:v>Total</c:v>
                </c:pt>
              </c:strCache>
            </c:strRef>
          </c:cat>
          <c:val>
            <c:numRef>
              <c:f>Sheet1!$E$2:$E$5</c:f>
              <c:numCache>
                <c:formatCode>0</c:formatCode>
                <c:ptCount val="4"/>
                <c:pt idx="2">
                  <c:v>140</c:v>
                </c:pt>
              </c:numCache>
            </c:numRef>
          </c:val>
          <c:extLst>
            <c:ext xmlns:c16="http://schemas.microsoft.com/office/drawing/2014/chart" uri="{C3380CC4-5D6E-409C-BE32-E72D297353CC}">
              <c16:uniqueId val="{00000014-9C79-4D3E-8F0C-83278743FD04}"/>
            </c:ext>
          </c:extLst>
        </c:ser>
        <c:dLbls>
          <c:showLegendKey val="0"/>
          <c:showVal val="0"/>
          <c:showCatName val="0"/>
          <c:showSerName val="0"/>
          <c:showPercent val="0"/>
          <c:showBubbleSize val="0"/>
        </c:dLbls>
        <c:gapWidth val="60"/>
        <c:overlap val="100"/>
        <c:axId val="1168182352"/>
        <c:axId val="1168181936"/>
      </c:barChart>
      <c:catAx>
        <c:axId val="1168182352"/>
        <c:scaling>
          <c:orientation val="minMax"/>
        </c:scaling>
        <c:delete val="0"/>
        <c:axPos val="b"/>
        <c:numFmt formatCode="General" sourceLinked="1"/>
        <c:majorTickMark val="none"/>
        <c:minorTickMark val="none"/>
        <c:tickLblPos val="nextTo"/>
        <c:spPr>
          <a:noFill/>
          <a:ln w="9525" cap="flat" cmpd="sng" algn="ctr">
            <a:solidFill>
              <a:srgbClr val="061F32"/>
            </a:solidFill>
            <a:round/>
          </a:ln>
          <a:effectLst/>
        </c:spPr>
        <c:txPr>
          <a:bodyPr rot="-60000000" spcFirstLastPara="1" vertOverflow="ellipsis" vert="horz" wrap="square" anchor="ctr" anchorCtr="1"/>
          <a:lstStyle/>
          <a:p>
            <a:pPr>
              <a:defRPr sz="1200" b="0" i="0" u="none" strike="noStrike" kern="1200" baseline="0">
                <a:solidFill>
                  <a:srgbClr val="061F32"/>
                </a:solidFill>
                <a:latin typeface="+mn-lt"/>
                <a:ea typeface="+mn-ea"/>
                <a:cs typeface="+mn-cs"/>
              </a:defRPr>
            </a:pPr>
            <a:endParaRPr lang="en-US"/>
          </a:p>
        </c:txPr>
        <c:crossAx val="1168181936"/>
        <c:crosses val="autoZero"/>
        <c:auto val="1"/>
        <c:lblAlgn val="ctr"/>
        <c:lblOffset val="100"/>
        <c:noMultiLvlLbl val="0"/>
      </c:catAx>
      <c:valAx>
        <c:axId val="1168181936"/>
        <c:scaling>
          <c:orientation val="minMax"/>
        </c:scaling>
        <c:delete val="0"/>
        <c:axPos val="l"/>
        <c:majorGridlines>
          <c:spPr>
            <a:ln w="9525" cap="flat" cmpd="sng" algn="ctr">
              <a:solidFill>
                <a:srgbClr val="FFFFFF">
                  <a:lumMod val="85000"/>
                </a:srgbClr>
              </a:solidFill>
              <a:round/>
            </a:ln>
            <a:effectLst/>
          </c:spPr>
        </c:majorGridlines>
        <c:numFmt formatCode="0" sourceLinked="1"/>
        <c:majorTickMark val="in"/>
        <c:minorTickMark val="none"/>
        <c:tickLblPos val="nextTo"/>
        <c:spPr>
          <a:noFill/>
          <a:ln>
            <a:solidFill>
              <a:srgbClr val="061F32"/>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168182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4">
    <c:autoUpdate val="0"/>
  </c:externalData>
  <c:userShapes r:id="rId5"/>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61094666447401"/>
          <c:y val="0"/>
          <c:w val="0.84017513566847568"/>
          <c:h val="0.98513253554362967"/>
        </c:manualLayout>
      </c:layout>
      <c:barChart>
        <c:barDir val="bar"/>
        <c:grouping val="stacked"/>
        <c:varyColors val="0"/>
        <c:ser>
          <c:idx val="0"/>
          <c:order val="0"/>
          <c:tx>
            <c:strRef>
              <c:f>Sheet1!$B$1</c:f>
              <c:strCache>
                <c:ptCount val="1"/>
                <c:pt idx="0">
                  <c:v>Base</c:v>
                </c:pt>
              </c:strCache>
            </c:strRef>
          </c:tx>
          <c:spPr>
            <a:solidFill>
              <a:schemeClr val="bg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1-FEA0-0D47-93F8-A2B8B80892E0}"/>
              </c:ext>
            </c:extLst>
          </c:dPt>
          <c:dPt>
            <c:idx val="2"/>
            <c:invertIfNegative val="0"/>
            <c:bubble3D val="0"/>
            <c:spPr>
              <a:solidFill>
                <a:schemeClr val="tx1"/>
              </a:solidFill>
              <a:ln>
                <a:noFill/>
              </a:ln>
              <a:effectLst/>
            </c:spPr>
            <c:extLst>
              <c:ext xmlns:c16="http://schemas.microsoft.com/office/drawing/2014/chart" uri="{C3380CC4-5D6E-409C-BE32-E72D297353CC}">
                <c16:uniqueId val="{00000003-FEA0-0D47-93F8-A2B8B80892E0}"/>
              </c:ext>
            </c:extLst>
          </c:dPt>
          <c:dPt>
            <c:idx val="3"/>
            <c:invertIfNegative val="0"/>
            <c:bubble3D val="0"/>
            <c:spPr>
              <a:solidFill>
                <a:schemeClr val="tx1"/>
              </a:solidFill>
              <a:ln>
                <a:noFill/>
              </a:ln>
              <a:effectLst/>
            </c:spPr>
            <c:extLst>
              <c:ext xmlns:c16="http://schemas.microsoft.com/office/drawing/2014/chart" uri="{C3380CC4-5D6E-409C-BE32-E72D297353CC}">
                <c16:uniqueId val="{00000005-FEA0-0D47-93F8-A2B8B80892E0}"/>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8-FEA0-0D47-93F8-A2B8B80892E0}"/>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Sheet1!$B$2:$B$6</c:f>
              <c:numCache>
                <c:formatCode>General</c:formatCode>
                <c:ptCount val="5"/>
                <c:pt idx="0">
                  <c:v>1198</c:v>
                </c:pt>
                <c:pt idx="1">
                  <c:v>996</c:v>
                </c:pt>
                <c:pt idx="2">
                  <c:v>585</c:v>
                </c:pt>
                <c:pt idx="3">
                  <c:v>307</c:v>
                </c:pt>
                <c:pt idx="4">
                  <c:v>307</c:v>
                </c:pt>
              </c:numCache>
            </c:numRef>
          </c:val>
          <c:extLst>
            <c:ext xmlns:c16="http://schemas.microsoft.com/office/drawing/2014/chart" uri="{C3380CC4-5D6E-409C-BE32-E72D297353CC}">
              <c16:uniqueId val="{00000006-FEA0-0D47-93F8-A2B8B80892E0}"/>
            </c:ext>
          </c:extLst>
        </c:ser>
        <c:ser>
          <c:idx val="1"/>
          <c:order val="1"/>
          <c:tx>
            <c:strRef>
              <c:f>Sheet1!$C$1</c:f>
              <c:strCache>
                <c:ptCount val="1"/>
                <c:pt idx="0">
                  <c:v>Series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Total</c:v>
                </c:pt>
                <c:pt idx="1">
                  <c:v>Category 4</c:v>
                </c:pt>
                <c:pt idx="2">
                  <c:v>Category 3</c:v>
                </c:pt>
                <c:pt idx="3">
                  <c:v>Category 2</c:v>
                </c:pt>
                <c:pt idx="4">
                  <c:v>Category 1</c:v>
                </c:pt>
              </c:strCache>
            </c:strRef>
          </c:cat>
          <c:val>
            <c:numRef>
              <c:f>Sheet1!$C$2:$C$6</c:f>
              <c:numCache>
                <c:formatCode>General</c:formatCode>
                <c:ptCount val="5"/>
                <c:pt idx="1">
                  <c:v>202</c:v>
                </c:pt>
                <c:pt idx="2">
                  <c:v>411</c:v>
                </c:pt>
                <c:pt idx="3">
                  <c:v>278</c:v>
                </c:pt>
              </c:numCache>
            </c:numRef>
          </c:val>
          <c:extLst>
            <c:ext xmlns:c16="http://schemas.microsoft.com/office/drawing/2014/chart" uri="{C3380CC4-5D6E-409C-BE32-E72D297353CC}">
              <c16:uniqueId val="{00000007-FEA0-0D47-93F8-A2B8B80892E0}"/>
            </c:ext>
          </c:extLst>
        </c:ser>
        <c:dLbls>
          <c:showLegendKey val="0"/>
          <c:showVal val="0"/>
          <c:showCatName val="0"/>
          <c:showSerName val="0"/>
          <c:showPercent val="0"/>
          <c:showBubbleSize val="0"/>
        </c:dLbls>
        <c:gapWidth val="130"/>
        <c:overlap val="100"/>
        <c:axId val="402380168"/>
        <c:axId val="281960872"/>
      </c:barChart>
      <c:catAx>
        <c:axId val="402380168"/>
        <c:scaling>
          <c:orientation val="minMax"/>
        </c:scaling>
        <c:delete val="0"/>
        <c:axPos val="l"/>
        <c:numFmt formatCode="General" sourceLinked="1"/>
        <c:majorTickMark val="none"/>
        <c:minorTickMark val="none"/>
        <c:tickLblPos val="nextTo"/>
        <c:spPr>
          <a:noFill/>
          <a:ln w="9525" cap="flat" cmpd="sng" algn="ctr">
            <a:solidFill>
              <a:schemeClr val="accent3"/>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Arial" panose="020B0604020202020204" pitchFamily="34" charset="0"/>
                <a:ea typeface="+mn-ea"/>
                <a:cs typeface="Arial" panose="020B0604020202020204" pitchFamily="34" charset="0"/>
              </a:defRPr>
            </a:pPr>
            <a:endParaRPr lang="en-US"/>
          </a:p>
        </c:txPr>
        <c:crossAx val="281960872"/>
        <c:crosses val="autoZero"/>
        <c:auto val="1"/>
        <c:lblAlgn val="ctr"/>
        <c:lblOffset val="100"/>
        <c:noMultiLvlLbl val="0"/>
      </c:catAx>
      <c:valAx>
        <c:axId val="281960872"/>
        <c:scaling>
          <c:orientation val="minMax"/>
        </c:scaling>
        <c:delete val="1"/>
        <c:axPos val="b"/>
        <c:numFmt formatCode="General" sourceLinked="1"/>
        <c:majorTickMark val="none"/>
        <c:minorTickMark val="none"/>
        <c:tickLblPos val="nextTo"/>
        <c:crossAx val="402380168"/>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2"/>
          </a:solidFill>
          <a:latin typeface="+mn-lt"/>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3.246366950543679E-2"/>
          <c:w val="0.86696799466505614"/>
          <c:h val="0.93507266098912645"/>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2-33D6-48F9-8D53-B0AE3E51C03B}"/>
              </c:ext>
            </c:extLst>
          </c:dPt>
          <c:dPt>
            <c:idx val="1"/>
            <c:invertIfNegative val="0"/>
            <c:bubble3D val="0"/>
            <c:spPr>
              <a:noFill/>
              <a:ln>
                <a:noFill/>
              </a:ln>
              <a:effectLst/>
            </c:spPr>
            <c:extLst>
              <c:ext xmlns:c16="http://schemas.microsoft.com/office/drawing/2014/chart" uri="{C3380CC4-5D6E-409C-BE32-E72D297353CC}">
                <c16:uniqueId val="{00000001-33D6-48F9-8D53-B0AE3E51C03B}"/>
              </c:ext>
            </c:extLst>
          </c:dPt>
          <c:dPt>
            <c:idx val="2"/>
            <c:invertIfNegative val="0"/>
            <c:bubble3D val="0"/>
            <c:spPr>
              <a:noFill/>
              <a:ln>
                <a:noFill/>
              </a:ln>
              <a:effectLst/>
            </c:spPr>
            <c:extLst>
              <c:ext xmlns:c16="http://schemas.microsoft.com/office/drawing/2014/chart" uri="{C3380CC4-5D6E-409C-BE32-E72D297353CC}">
                <c16:uniqueId val="{00000003-33D6-48F9-8D53-B0AE3E51C03B}"/>
              </c:ext>
            </c:extLst>
          </c:dPt>
          <c:dPt>
            <c:idx val="3"/>
            <c:invertIfNegative val="0"/>
            <c:bubble3D val="0"/>
            <c:spPr>
              <a:noFill/>
              <a:ln>
                <a:noFill/>
              </a:ln>
              <a:effectLst/>
            </c:spPr>
            <c:extLst>
              <c:ext xmlns:c16="http://schemas.microsoft.com/office/drawing/2014/chart" uri="{C3380CC4-5D6E-409C-BE32-E72D297353CC}">
                <c16:uniqueId val="{00000005-33D6-48F9-8D53-B0AE3E51C03B}"/>
              </c:ext>
            </c:extLst>
          </c:dPt>
          <c:dPt>
            <c:idx val="4"/>
            <c:invertIfNegative val="0"/>
            <c:bubble3D val="0"/>
            <c:spPr>
              <a:noFill/>
              <a:ln>
                <a:noFill/>
              </a:ln>
              <a:effectLst/>
            </c:spPr>
            <c:extLst>
              <c:ext xmlns:c16="http://schemas.microsoft.com/office/drawing/2014/chart" uri="{C3380CC4-5D6E-409C-BE32-E72D297353CC}">
                <c16:uniqueId val="{00000007-33D6-48F9-8D53-B0AE3E51C03B}"/>
              </c:ext>
            </c:extLst>
          </c:dPt>
          <c:dPt>
            <c:idx val="5"/>
            <c:invertIfNegative val="0"/>
            <c:bubble3D val="0"/>
            <c:spPr>
              <a:noFill/>
              <a:ln>
                <a:noFill/>
              </a:ln>
              <a:effectLst/>
            </c:spPr>
            <c:extLst>
              <c:ext xmlns:c16="http://schemas.microsoft.com/office/drawing/2014/chart" uri="{C3380CC4-5D6E-409C-BE32-E72D297353CC}">
                <c16:uniqueId val="{00000009-33D6-48F9-8D53-B0AE3E51C03B}"/>
              </c:ext>
            </c:extLst>
          </c:dPt>
          <c:dPt>
            <c:idx val="6"/>
            <c:invertIfNegative val="0"/>
            <c:bubble3D val="0"/>
            <c:spPr>
              <a:noFill/>
              <a:ln>
                <a:noFill/>
              </a:ln>
              <a:effectLst/>
            </c:spPr>
            <c:extLst>
              <c:ext xmlns:c16="http://schemas.microsoft.com/office/drawing/2014/chart" uri="{C3380CC4-5D6E-409C-BE32-E72D297353CC}">
                <c16:uniqueId val="{0000000B-33D6-48F9-8D53-B0AE3E51C03B}"/>
              </c:ext>
            </c:extLst>
          </c:dPt>
          <c:dPt>
            <c:idx val="7"/>
            <c:invertIfNegative val="0"/>
            <c:bubble3D val="0"/>
            <c:spPr>
              <a:solidFill>
                <a:schemeClr val="tx1">
                  <a:lumMod val="85000"/>
                </a:schemeClr>
              </a:solidFill>
              <a:ln>
                <a:noFill/>
              </a:ln>
              <a:effectLst/>
            </c:spPr>
            <c:extLst>
              <c:ext xmlns:c16="http://schemas.microsoft.com/office/drawing/2014/chart" uri="{C3380CC4-5D6E-409C-BE32-E72D297353CC}">
                <c16:uniqueId val="{0000000D-33D6-48F9-8D53-B0AE3E51C03B}"/>
              </c:ext>
            </c:extLst>
          </c:dPt>
          <c:dLbls>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D-33D6-48F9-8D53-B0AE3E51C03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Sheet1!$B$2:$B$9</c:f>
              <c:numCache>
                <c:formatCode>General</c:formatCode>
                <c:ptCount val="8"/>
                <c:pt idx="0">
                  <c:v>211</c:v>
                </c:pt>
                <c:pt idx="1">
                  <c:v>211</c:v>
                </c:pt>
                <c:pt idx="2">
                  <c:v>454</c:v>
                </c:pt>
                <c:pt idx="3">
                  <c:v>729</c:v>
                </c:pt>
                <c:pt idx="4">
                  <c:v>1039</c:v>
                </c:pt>
                <c:pt idx="5">
                  <c:v>1362</c:v>
                </c:pt>
                <c:pt idx="6">
                  <c:v>1707</c:v>
                </c:pt>
                <c:pt idx="7">
                  <c:v>2108</c:v>
                </c:pt>
              </c:numCache>
            </c:numRef>
          </c:val>
          <c:extLst>
            <c:ext xmlns:c16="http://schemas.microsoft.com/office/drawing/2014/chart" uri="{C3380CC4-5D6E-409C-BE32-E72D297353CC}">
              <c16:uniqueId val="{00000013-33D6-48F9-8D53-B0AE3E51C03B}"/>
            </c:ext>
          </c:extLst>
        </c:ser>
        <c:ser>
          <c:idx val="1"/>
          <c:order val="1"/>
          <c:tx>
            <c:strRef>
              <c:f>Sheet1!$C$1</c:f>
              <c:strCache>
                <c:ptCount val="1"/>
                <c:pt idx="0">
                  <c:v>Series 2</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Segment A</c:v>
                </c:pt>
                <c:pt idx="1">
                  <c:v>Segment B</c:v>
                </c:pt>
                <c:pt idx="2">
                  <c:v>Segment C</c:v>
                </c:pt>
                <c:pt idx="3">
                  <c:v>Segment D</c:v>
                </c:pt>
                <c:pt idx="4">
                  <c:v>Segment E</c:v>
                </c:pt>
                <c:pt idx="5">
                  <c:v>Segment F</c:v>
                </c:pt>
                <c:pt idx="6">
                  <c:v>Segment G</c:v>
                </c:pt>
                <c:pt idx="7">
                  <c:v>Total</c:v>
                </c:pt>
              </c:strCache>
            </c:strRef>
          </c:cat>
          <c:val>
            <c:numRef>
              <c:f>Sheet1!$C$2:$C$9</c:f>
              <c:numCache>
                <c:formatCode>General</c:formatCode>
                <c:ptCount val="8"/>
                <c:pt idx="1">
                  <c:v>243</c:v>
                </c:pt>
                <c:pt idx="2">
                  <c:v>275</c:v>
                </c:pt>
                <c:pt idx="3">
                  <c:v>310</c:v>
                </c:pt>
                <c:pt idx="4">
                  <c:v>323</c:v>
                </c:pt>
                <c:pt idx="5">
                  <c:v>345</c:v>
                </c:pt>
                <c:pt idx="6">
                  <c:v>401</c:v>
                </c:pt>
              </c:numCache>
            </c:numRef>
          </c:val>
          <c:extLst>
            <c:ext xmlns:c16="http://schemas.microsoft.com/office/drawing/2014/chart" uri="{C3380CC4-5D6E-409C-BE32-E72D297353CC}">
              <c16:uniqueId val="{00000017-33D6-48F9-8D53-B0AE3E51C03B}"/>
            </c:ext>
          </c:extLst>
        </c:ser>
        <c:dLbls>
          <c:showLegendKey val="0"/>
          <c:showVal val="0"/>
          <c:showCatName val="0"/>
          <c:showSerName val="0"/>
          <c:showPercent val="0"/>
          <c:showBubbleSize val="0"/>
        </c:dLbls>
        <c:gapWidth val="50"/>
        <c:overlap val="10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bg1"/>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ax val="2200"/>
          <c:min val="0"/>
        </c:scaling>
        <c:delete val="1"/>
        <c:axPos val="t"/>
        <c:numFmt formatCode="General" sourceLinked="1"/>
        <c:majorTickMark val="out"/>
        <c:minorTickMark val="none"/>
        <c:tickLblPos val="nextTo"/>
        <c:crossAx val="1640196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Growth</c:v>
                </c:pt>
              </c:strCache>
            </c:strRef>
          </c:tx>
          <c:spPr>
            <a:solidFill>
              <a:schemeClr val="bg1"/>
            </a:solidFill>
            <a:ln>
              <a:solidFill>
                <a:schemeClr val="tx1"/>
              </a:solidFill>
            </a:ln>
            <a:effectLst/>
          </c:spPr>
          <c:invertIfNegative val="0"/>
          <c:dLbls>
            <c:dLbl>
              <c:idx val="0"/>
              <c:layout>
                <c:manualLayout>
                  <c:x val="-0.15435503328822991"/>
                  <c:y val="-1.2301889332881618E-2"/>
                </c:manualLayout>
              </c:layout>
              <c:tx>
                <c:rich>
                  <a:bodyPr/>
                  <a:lstStyle/>
                  <a:p>
                    <a:r>
                      <a:rPr lang="en-US" dirty="0">
                        <a:solidFill>
                          <a:schemeClr val="bg1"/>
                        </a:solidFill>
                      </a:rPr>
                      <a:t>[BU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6E9-4749-94BE-3FDEA771167F}"/>
                </c:ext>
              </c:extLst>
            </c:dLbl>
            <c:dLbl>
              <c:idx val="1"/>
              <c:layout>
                <c:manualLayout>
                  <c:x val="-6.8908497003674074E-3"/>
                  <c:y val="-6.4584918997628499E-2"/>
                </c:manualLayout>
              </c:layout>
              <c:tx>
                <c:rich>
                  <a:bodyPr/>
                  <a:lstStyle/>
                  <a:p>
                    <a:r>
                      <a:rPr lang="en-US" dirty="0"/>
                      <a:t>[BU</a:t>
                    </a:r>
                    <a:r>
                      <a:rPr lang="en-US" baseline="0" dirty="0"/>
                      <a:t> 5]</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6E9-4749-94BE-3FDEA771167F}"/>
                </c:ext>
              </c:extLst>
            </c:dLbl>
            <c:dLbl>
              <c:idx val="2"/>
              <c:tx>
                <c:rich>
                  <a:bodyPr/>
                  <a:lstStyle/>
                  <a:p>
                    <a:r>
                      <a:rPr lang="en-US" sz="1197" b="0" i="0" u="none" strike="noStrike" kern="1200" baseline="0" dirty="0">
                        <a:solidFill>
                          <a:schemeClr val="tx1"/>
                        </a:solidFill>
                      </a:rPr>
                      <a:t>[BU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6E9-4749-94BE-3FDEA771167F}"/>
                </c:ext>
              </c:extLst>
            </c:dLbl>
            <c:dLbl>
              <c:idx val="3"/>
              <c:tx>
                <c:rich>
                  <a:bodyPr/>
                  <a:lstStyle/>
                  <a:p>
                    <a:r>
                      <a:rPr lang="en-US" dirty="0">
                        <a:solidFill>
                          <a:schemeClr val="tx1"/>
                        </a:solidFill>
                      </a:rPr>
                      <a:t>[</a:t>
                    </a:r>
                    <a:r>
                      <a:rPr lang="en-US" baseline="0" dirty="0">
                        <a:solidFill>
                          <a:schemeClr val="tx1"/>
                        </a:solidFill>
                      </a:rPr>
                      <a:t>BU 1]</a:t>
                    </a:r>
                    <a:endParaRPr lang="en-US" dirty="0">
                      <a:solidFill>
                        <a:schemeClr val="tx1"/>
                      </a:solidFill>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6E9-4749-94BE-3FDEA771167F}"/>
                </c:ext>
              </c:extLst>
            </c:dLbl>
            <c:dLbl>
              <c:idx val="4"/>
              <c:layout>
                <c:manualLayout>
                  <c:x val="-1.3781699400735319E-3"/>
                  <c:y val="1.8452833999322429E-2"/>
                </c:manualLayout>
              </c:layout>
              <c:tx>
                <c:rich>
                  <a:bodyPr/>
                  <a:lstStyle/>
                  <a:p>
                    <a:r>
                      <a:rPr lang="en-US" dirty="0">
                        <a:solidFill>
                          <a:schemeClr val="bg1"/>
                        </a:solidFill>
                      </a:rPr>
                      <a:t>[BU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6E9-4749-94BE-3FDEA771167F}"/>
                </c:ext>
              </c:extLst>
            </c:dLbl>
            <c:dLbl>
              <c:idx val="5"/>
              <c:tx>
                <c:rich>
                  <a:bodyPr/>
                  <a:lstStyle/>
                  <a:p>
                    <a:r>
                      <a:rPr lang="en-US" sz="1197" b="0" i="0" u="none" strike="noStrike" kern="1200" baseline="0" dirty="0">
                        <a:solidFill>
                          <a:schemeClr val="tx1"/>
                        </a:solidFill>
                      </a:rPr>
                      <a:t>[BU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6E9-4749-94BE-3FDEA771167F}"/>
                </c:ext>
              </c:extLst>
            </c:dLbl>
            <c:dLbl>
              <c:idx val="6"/>
              <c:tx>
                <c:rich>
                  <a:bodyPr/>
                  <a:lstStyle/>
                  <a:p>
                    <a:r>
                      <a:rPr lang="en-US" sz="1197" b="0" i="0" u="none" strike="noStrike" kern="1200" baseline="0" dirty="0">
                        <a:solidFill>
                          <a:schemeClr val="tx1"/>
                        </a:solidFill>
                      </a:rPr>
                      <a:t>[BU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6E9-4749-94BE-3FDEA77116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27</c:v>
                </c:pt>
                <c:pt idx="1">
                  <c:v>48</c:v>
                </c:pt>
                <c:pt idx="2">
                  <c:v>66</c:v>
                </c:pt>
                <c:pt idx="3">
                  <c:v>9</c:v>
                </c:pt>
                <c:pt idx="4">
                  <c:v>28</c:v>
                </c:pt>
                <c:pt idx="5">
                  <c:v>57</c:v>
                </c:pt>
                <c:pt idx="6">
                  <c:v>67</c:v>
                </c:pt>
              </c:numCache>
            </c:numRef>
          </c:xVal>
          <c:yVal>
            <c:numRef>
              <c:f>Sheet1!$B$2:$B$8</c:f>
              <c:numCache>
                <c:formatCode>General</c:formatCode>
                <c:ptCount val="7"/>
                <c:pt idx="0">
                  <c:v>21</c:v>
                </c:pt>
                <c:pt idx="1">
                  <c:v>10</c:v>
                </c:pt>
                <c:pt idx="2">
                  <c:v>20</c:v>
                </c:pt>
                <c:pt idx="3">
                  <c:v>37</c:v>
                </c:pt>
                <c:pt idx="4">
                  <c:v>18</c:v>
                </c:pt>
                <c:pt idx="5">
                  <c:v>7</c:v>
                </c:pt>
                <c:pt idx="6">
                  <c:v>45</c:v>
                </c:pt>
              </c:numCache>
            </c:numRef>
          </c:yVal>
          <c:bubbleSize>
            <c:numRef>
              <c:f>Sheet1!$C$2:$C$8</c:f>
              <c:numCache>
                <c:formatCode>General</c:formatCode>
                <c:ptCount val="7"/>
                <c:pt idx="0">
                  <c:v>244</c:v>
                </c:pt>
                <c:pt idx="1">
                  <c:v>200</c:v>
                </c:pt>
                <c:pt idx="2">
                  <c:v>208</c:v>
                </c:pt>
                <c:pt idx="3">
                  <c:v>432</c:v>
                </c:pt>
                <c:pt idx="4">
                  <c:v>113</c:v>
                </c:pt>
                <c:pt idx="5">
                  <c:v>217</c:v>
                </c:pt>
                <c:pt idx="6">
                  <c:v>302</c:v>
                </c:pt>
              </c:numCache>
            </c:numRef>
          </c:bubbleSize>
          <c:bubble3D val="0"/>
          <c:extLst>
            <c:ext xmlns:c16="http://schemas.microsoft.com/office/drawing/2014/chart" uri="{C3380CC4-5D6E-409C-BE32-E72D297353CC}">
              <c16:uniqueId val="{00000000-86E9-4749-94BE-3FDEA771167F}"/>
            </c:ext>
          </c:extLst>
        </c:ser>
        <c:dLbls>
          <c:showLegendKey val="0"/>
          <c:showVal val="0"/>
          <c:showCatName val="0"/>
          <c:showSerName val="0"/>
          <c:showPercent val="0"/>
          <c:showBubbleSize val="0"/>
        </c:dLbls>
        <c:bubbleScale val="100"/>
        <c:showNegBubbles val="0"/>
        <c:axId val="1034818512"/>
        <c:axId val="1034820160"/>
      </c:bubbleChart>
      <c:valAx>
        <c:axId val="1034818512"/>
        <c:scaling>
          <c:orientation val="minMax"/>
          <c:max val="10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34820160"/>
        <c:crosses val="autoZero"/>
        <c:crossBetween val="midCat"/>
      </c:valAx>
      <c:valAx>
        <c:axId val="1034820160"/>
        <c:scaling>
          <c:orientation val="minMax"/>
          <c:max val="50"/>
          <c:min val="0"/>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3481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3"/>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D-693F-764A-B101-6F88BA733F15}"/>
              </c:ext>
            </c:extLst>
          </c:dPt>
          <c:dPt>
            <c:idx val="3"/>
            <c:invertIfNegative val="0"/>
            <c:bubble3D val="0"/>
            <c:spPr>
              <a:solidFill>
                <a:schemeClr val="bg1"/>
              </a:solidFill>
              <a:ln>
                <a:noFill/>
              </a:ln>
              <a:effectLst/>
            </c:spPr>
            <c:extLst>
              <c:ext xmlns:c16="http://schemas.microsoft.com/office/drawing/2014/chart" uri="{C3380CC4-5D6E-409C-BE32-E72D297353CC}">
                <c16:uniqueId val="{00000006-693F-764A-B101-6F88BA733F1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A-693F-764A-B101-6F88BA733F15}"/>
              </c:ext>
            </c:extLst>
          </c:dPt>
          <c:dPt>
            <c:idx val="6"/>
            <c:invertIfNegative val="0"/>
            <c:bubble3D val="0"/>
            <c:spPr>
              <a:solidFill>
                <a:schemeClr val="bg1"/>
              </a:solidFill>
              <a:ln>
                <a:noFill/>
              </a:ln>
              <a:effectLst/>
            </c:spPr>
            <c:extLst>
              <c:ext xmlns:c16="http://schemas.microsoft.com/office/drawing/2014/chart" uri="{C3380CC4-5D6E-409C-BE32-E72D297353CC}">
                <c16:uniqueId val="{0000000F-693F-764A-B101-6F88BA733F1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B-693F-764A-B101-6F88BA733F15}"/>
              </c:ext>
            </c:extLst>
          </c:dPt>
          <c:dPt>
            <c:idx val="9"/>
            <c:invertIfNegative val="0"/>
            <c:bubble3D val="0"/>
            <c:spPr>
              <a:solidFill>
                <a:schemeClr val="bg1"/>
              </a:solidFill>
              <a:ln>
                <a:no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accent3"/>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D-693F-764A-B101-6F88BA733F15}"/>
              </c:ext>
            </c:extLst>
          </c:dPt>
          <c:dPt>
            <c:idx val="1"/>
            <c:invertIfNegative val="0"/>
            <c:bubble3D val="0"/>
            <c:spPr>
              <a:solidFill>
                <a:schemeClr val="bg1"/>
              </a:solidFill>
              <a:ln>
                <a:noFill/>
              </a:ln>
              <a:effectLst/>
            </c:spPr>
            <c:extLst>
              <c:ext xmlns:c16="http://schemas.microsoft.com/office/drawing/2014/chart" uri="{C3380CC4-5D6E-409C-BE32-E72D297353CC}">
                <c16:uniqueId val="{00000007-693F-764A-B101-6F88BA733F15}"/>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A-693F-764A-B101-6F88BA733F15}"/>
              </c:ext>
            </c:extLst>
          </c:dPt>
          <c:dPt>
            <c:idx val="6"/>
            <c:invertIfNegative val="0"/>
            <c:bubble3D val="0"/>
            <c:spPr>
              <a:solidFill>
                <a:schemeClr val="bg1"/>
              </a:solidFill>
              <a:ln>
                <a:noFill/>
              </a:ln>
              <a:effectLst/>
            </c:spPr>
            <c:extLst>
              <c:ext xmlns:c16="http://schemas.microsoft.com/office/drawing/2014/chart" uri="{C3380CC4-5D6E-409C-BE32-E72D297353CC}">
                <c16:uniqueId val="{0000000F-693F-764A-B101-6F88BA733F15}"/>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B-693F-764A-B101-6F88BA733F15}"/>
              </c:ext>
            </c:extLst>
          </c:dPt>
          <c:dPt>
            <c:idx val="9"/>
            <c:invertIfNegative val="0"/>
            <c:bubble3D val="0"/>
            <c:spPr>
              <a:solidFill>
                <a:schemeClr val="bg1"/>
              </a:solidFill>
              <a:ln>
                <a:noFill/>
              </a:ln>
              <a:effectLst/>
            </c:spPr>
            <c:extLst>
              <c:ext xmlns:c16="http://schemas.microsoft.com/office/drawing/2014/chart" uri="{C3380CC4-5D6E-409C-BE32-E72D297353CC}">
                <c16:uniqueId val="{0000000C-693F-764A-B101-6F88BA733F15}"/>
              </c:ext>
            </c:extLst>
          </c:dPt>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bg1"/>
              </a:solidFill>
              <a:ln w="9525">
                <a:noFill/>
              </a:ln>
              <a:effectLst/>
            </c:spPr>
          </c:marker>
          <c:dPt>
            <c:idx val="0"/>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bg1"/>
              </a:solidFill>
              <a:ln w="9525">
                <a:noFill/>
              </a:ln>
              <a:effectLst/>
            </c:spPr>
          </c:marker>
          <c:dPt>
            <c:idx val="0"/>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a:t>Player</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bg1"/>
              </a:solidFill>
              <a:ln w="9525">
                <a:noFill/>
              </a:ln>
              <a:effectLst/>
            </c:spPr>
          </c:marker>
          <c:dPt>
            <c:idx val="0"/>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bg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A-05F5-814E-9CD7-7D9E9B5E7AAF}"/>
              </c:ext>
            </c:extLst>
          </c:dPt>
          <c:dPt>
            <c:idx val="1"/>
            <c:invertIfNegative val="0"/>
            <c:bubble3D val="0"/>
            <c:extLst>
              <c:ext xmlns:c16="http://schemas.microsoft.com/office/drawing/2014/chart" uri="{C3380CC4-5D6E-409C-BE32-E72D297353CC}">
                <c16:uniqueId val="{0000000B-05F5-814E-9CD7-7D9E9B5E7AAF}"/>
              </c:ext>
            </c:extLst>
          </c:dPt>
          <c:dPt>
            <c:idx val="2"/>
            <c:invertIfNegative val="0"/>
            <c:bubble3D val="0"/>
            <c:extLst>
              <c:ext xmlns:c16="http://schemas.microsoft.com/office/drawing/2014/chart" uri="{C3380CC4-5D6E-409C-BE32-E72D297353CC}">
                <c16:uniqueId val="{0000000C-05F5-814E-9CD7-7D9E9B5E7AAF}"/>
              </c:ext>
            </c:extLst>
          </c:dPt>
          <c:dPt>
            <c:idx val="3"/>
            <c:invertIfNegative val="0"/>
            <c:bubble3D val="0"/>
            <c:extLst>
              <c:ext xmlns:c16="http://schemas.microsoft.com/office/drawing/2014/chart" uri="{C3380CC4-5D6E-409C-BE32-E72D297353CC}">
                <c16:uniqueId val="{0000000D-05F5-814E-9CD7-7D9E9B5E7AAF}"/>
              </c:ext>
            </c:extLst>
          </c:dPt>
          <c:dPt>
            <c:idx val="4"/>
            <c:invertIfNegative val="0"/>
            <c:bubble3D val="0"/>
            <c:extLst>
              <c:ext xmlns:c16="http://schemas.microsoft.com/office/drawing/2014/chart" uri="{C3380CC4-5D6E-409C-BE32-E72D297353CC}">
                <c16:uniqueId val="{0000000E-05F5-814E-9CD7-7D9E9B5E7AAF}"/>
              </c:ext>
            </c:extLst>
          </c:dPt>
          <c:dPt>
            <c:idx val="5"/>
            <c:invertIfNegative val="0"/>
            <c:bubble3D val="0"/>
            <c:extLst>
              <c:ext xmlns:c16="http://schemas.microsoft.com/office/drawing/2014/chart" uri="{C3380CC4-5D6E-409C-BE32-E72D297353CC}">
                <c16:uniqueId val="{0000000F-05F5-814E-9CD7-7D9E9B5E7AAF}"/>
              </c:ext>
            </c:extLst>
          </c:dPt>
          <c:dPt>
            <c:idx val="6"/>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05F5-814E-9CD7-7D9E9B5E7AAF}"/>
              </c:ext>
            </c:extLst>
          </c:dPt>
          <c:dPt>
            <c:idx val="7"/>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3-05F5-814E-9CD7-7D9E9B5E7AAF}"/>
              </c:ext>
            </c:extLst>
          </c:dPt>
          <c:dPt>
            <c:idx val="8"/>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5-05F5-814E-9CD7-7D9E9B5E7AAF}"/>
              </c:ext>
            </c:extLst>
          </c:dPt>
          <c:dPt>
            <c:idx val="9"/>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7-05F5-814E-9CD7-7D9E9B5E7AAF}"/>
              </c:ext>
            </c:extLst>
          </c:dPt>
          <c:dPt>
            <c:idx val="10"/>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9-05F5-814E-9CD7-7D9E9B5E7AAF}"/>
              </c:ext>
            </c:extLst>
          </c:dPt>
          <c:dLbls>
            <c:dLbl>
              <c:idx val="0"/>
              <c:layout>
                <c:manualLayout>
                  <c:x val="0"/>
                  <c:y val="-0.3371900826446280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A-05F5-814E-9CD7-7D9E9B5E7AAF}"/>
                </c:ext>
              </c:extLst>
            </c:dLbl>
            <c:dLbl>
              <c:idx val="1"/>
              <c:layout>
                <c:manualLayout>
                  <c:x val="0"/>
                  <c:y val="-0.3314049586776859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5F5-814E-9CD7-7D9E9B5E7AAF}"/>
                </c:ext>
              </c:extLst>
            </c:dLbl>
            <c:dLbl>
              <c:idx val="2"/>
              <c:layout>
                <c:manualLayout>
                  <c:x val="0"/>
                  <c:y val="-0.395867768595041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C-05F5-814E-9CD7-7D9E9B5E7AAF}"/>
                </c:ext>
              </c:extLst>
            </c:dLbl>
            <c:dLbl>
              <c:idx val="3"/>
              <c:layout>
                <c:manualLayout>
                  <c:x val="0"/>
                  <c:y val="-0.38677685950413221"/>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05F5-814E-9CD7-7D9E9B5E7AAF}"/>
                </c:ext>
              </c:extLst>
            </c:dLbl>
            <c:dLbl>
              <c:idx val="4"/>
              <c:layout>
                <c:manualLayout>
                  <c:x val="0"/>
                  <c:y val="-0.4099173553719008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E-05F5-814E-9CD7-7D9E9B5E7AAF}"/>
                </c:ext>
              </c:extLst>
            </c:dLbl>
            <c:dLbl>
              <c:idx val="5"/>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05F5-814E-9CD7-7D9E9B5E7AAF}"/>
                </c:ext>
              </c:extLst>
            </c:dLbl>
            <c:dLbl>
              <c:idx val="6"/>
              <c:layout>
                <c:manualLayout>
                  <c:x val="0"/>
                  <c:y val="-0.47933884297520662"/>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05F5-814E-9CD7-7D9E9B5E7AAF}"/>
                </c:ext>
              </c:extLst>
            </c:dLbl>
            <c:dLbl>
              <c:idx val="7"/>
              <c:layout>
                <c:manualLayout>
                  <c:x val="0"/>
                  <c:y val="-0.4768595041322313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05F5-814E-9CD7-7D9E9B5E7AAF}"/>
                </c:ext>
              </c:extLst>
            </c:dLbl>
            <c:dLbl>
              <c:idx val="8"/>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05F5-814E-9CD7-7D9E9B5E7AAF}"/>
                </c:ext>
              </c:extLst>
            </c:dLbl>
            <c:dLbl>
              <c:idx val="9"/>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05F5-814E-9CD7-7D9E9B5E7AAF}"/>
                </c:ext>
              </c:extLst>
            </c:dLbl>
            <c:dLbl>
              <c:idx val="10"/>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5F5-814E-9CD7-7D9E9B5E7AAF}"/>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2813.51</c:v>
                </c:pt>
                <c:pt idx="1">
                  <c:v>2755.07</c:v>
                </c:pt>
                <c:pt idx="2">
                  <c:v>3389.24</c:v>
                </c:pt>
                <c:pt idx="3">
                  <c:v>3310</c:v>
                </c:pt>
                <c:pt idx="4">
                  <c:v>3534.39</c:v>
                </c:pt>
                <c:pt idx="5">
                  <c:v>3993.22</c:v>
                </c:pt>
                <c:pt idx="6">
                  <c:v>4220.05</c:v>
                </c:pt>
                <c:pt idx="7">
                  <c:v>4200</c:v>
                </c:pt>
                <c:pt idx="8">
                  <c:v>3993.22</c:v>
                </c:pt>
                <c:pt idx="9">
                  <c:v>3850</c:v>
                </c:pt>
                <c:pt idx="10">
                  <c:v>3850</c:v>
                </c:pt>
              </c:numCache>
            </c:numRef>
          </c:val>
          <c:extLst>
            <c:ext xmlns:c16="http://schemas.microsoft.com/office/drawing/2014/chart" uri="{C3380CC4-5D6E-409C-BE32-E72D297353CC}">
              <c16:uniqueId val="{00000010-05F5-814E-9CD7-7D9E9B5E7AAF}"/>
            </c:ext>
          </c:extLst>
        </c:ser>
        <c:dLbls>
          <c:showLegendKey val="0"/>
          <c:showVal val="0"/>
          <c:showCatName val="0"/>
          <c:showSerName val="0"/>
          <c:showPercent val="0"/>
          <c:showBubbleSize val="0"/>
        </c:dLbls>
        <c:gapWidth val="80"/>
        <c:overlap val="100"/>
        <c:axId val="1335406431"/>
        <c:axId val="1"/>
      </c:barChart>
      <c:catAx>
        <c:axId val="1335406431"/>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4220.05"/>
          <c:min val="0"/>
        </c:scaling>
        <c:delete val="1"/>
        <c:axPos val="l"/>
        <c:numFmt formatCode="General" sourceLinked="1"/>
        <c:majorTickMark val="out"/>
        <c:minorTickMark val="none"/>
        <c:tickLblPos val="nextTo"/>
        <c:crossAx val="1335406431"/>
        <c:crosses val="min"/>
        <c:crossBetween val="between"/>
      </c:valAx>
    </c:plotArea>
    <c:plotVisOnly val="0"/>
    <c:dispBlanksAs val="gap"/>
    <c:showDLblsOverMax val="1"/>
  </c:chart>
  <c:externalData r:id="rId1">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bg1"/>
              </a:solidFill>
              <a:ln w="9525">
                <a:noFill/>
              </a:ln>
              <a:effectLst/>
            </c:spPr>
          </c:marker>
          <c:dPt>
            <c:idx val="0"/>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5.0112066920254654E-2"/>
                  <c:y val="-0.13412714451158986"/>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11"/>
            <c:spPr>
              <a:solidFill>
                <a:schemeClr val="bg1"/>
              </a:solidFill>
              <a:ln w="9525">
                <a:noFill/>
              </a:ln>
              <a:effectLst/>
            </c:spPr>
          </c:marker>
          <c:dPt>
            <c:idx val="0"/>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3"/>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6-693F-764A-B101-6F88BA733F15}"/>
              </c:ext>
            </c:extLst>
          </c:dPt>
          <c:dPt>
            <c:idx val="4"/>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11"/>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layout>
                <c:manualLayout>
                  <c:x val="-5.4967081967496924E-2"/>
                  <c:y val="7.0135592131158081E-2"/>
                </c:manualLayout>
              </c:layout>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5193245901769423E-2"/>
                  <c:y val="-5.4195684828622151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7.5579737705308278E-2"/>
                  <c:y val="-7.3323573591665317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layout>
                <c:manualLayout>
                  <c:x val="-9.0466655738172072E-2"/>
                  <c:y val="-1.2751925842028741E-2"/>
                </c:manualLayout>
              </c:layout>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6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Average revenue</c:v>
                </c:pt>
              </c:strCache>
            </c:strRef>
          </c:tx>
          <c:spPr>
            <a:ln w="25400" cap="rnd">
              <a:noFill/>
              <a:round/>
            </a:ln>
            <a:effectLst/>
          </c:spPr>
          <c:marker>
            <c:symbol val="circle"/>
            <c:size val="8"/>
            <c:spPr>
              <a:solidFill>
                <a:schemeClr val="bg1"/>
              </a:solidFill>
              <a:ln w="9525">
                <a:noFill/>
              </a:ln>
              <a:effectLst/>
            </c:spPr>
          </c:marker>
          <c:dPt>
            <c:idx val="0"/>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D-693F-764A-B101-6F88BA733F15}"/>
              </c:ext>
            </c:extLst>
          </c:dPt>
          <c:dPt>
            <c:idx val="1"/>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7-693F-764A-B101-6F88BA733F15}"/>
              </c:ext>
            </c:extLst>
          </c:dPt>
          <c:dPt>
            <c:idx val="4"/>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A-693F-764A-B101-6F88BA733F15}"/>
              </c:ext>
            </c:extLst>
          </c:dPt>
          <c:dPt>
            <c:idx val="6"/>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F-693F-764A-B101-6F88BA733F15}"/>
              </c:ext>
            </c:extLst>
          </c:dPt>
          <c:dPt>
            <c:idx val="8"/>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B-693F-764A-B101-6F88BA733F15}"/>
              </c:ext>
            </c:extLst>
          </c:dPt>
          <c:dPt>
            <c:idx val="9"/>
            <c:marker>
              <c:symbol val="circle"/>
              <c:size val="8"/>
              <c:spPr>
                <a:solidFill>
                  <a:schemeClr val="bg1"/>
                </a:solidFill>
                <a:ln w="9525">
                  <a:noFill/>
                </a:ln>
                <a:effectLst/>
              </c:spPr>
            </c:marker>
            <c:bubble3D val="0"/>
            <c:spPr>
              <a:ln w="25400" cap="rnd">
                <a:noFill/>
                <a:round/>
              </a:ln>
              <a:effectLst/>
            </c:spPr>
            <c:extLst>
              <c:ext xmlns:c16="http://schemas.microsoft.com/office/drawing/2014/chart" uri="{C3380CC4-5D6E-409C-BE32-E72D297353CC}">
                <c16:uniqueId val="{0000000C-693F-764A-B101-6F88BA733F15}"/>
              </c:ext>
            </c:extLst>
          </c:dPt>
          <c:dLbls>
            <c:dLbl>
              <c:idx val="0"/>
              <c:tx>
                <c:rich>
                  <a:bodyPr/>
                  <a:lstStyle/>
                  <a:p>
                    <a:r>
                      <a:rPr lang="en-US" dirty="0"/>
                      <a:t>Player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dirty="0"/>
                      <a:t>Player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7.3296823352022901E-3"/>
                  <c:y val="-5.4441913099337484E-2"/>
                </c:manualLayout>
              </c:layout>
              <c:tx>
                <c:rich>
                  <a:bodyPr/>
                  <a:lstStyle/>
                  <a:p>
                    <a:r>
                      <a:rPr lang="en-US" dirty="0"/>
                      <a:t>Player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dirty="0"/>
                      <a:t>Player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layout>
                <c:manualLayout>
                  <c:x val="-5.3960431118762704E-2"/>
                  <c:y val="-6.6987914153933167E-2"/>
                </c:manualLayout>
              </c:layout>
              <c:tx>
                <c:rich>
                  <a:bodyPr/>
                  <a:lstStyle/>
                  <a:p>
                    <a:r>
                      <a:rPr lang="en-US" dirty="0"/>
                      <a:t>Player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dirty="0"/>
                      <a:t>Player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0.16526913673041457"/>
                  <c:y val="-5.0200716493762905E-2"/>
                </c:manualLayout>
              </c:layout>
              <c:tx>
                <c:rich>
                  <a:bodyPr/>
                  <a:lstStyle/>
                  <a:p>
                    <a:r>
                      <a:rPr lang="en-US" dirty="0"/>
                      <a:t>Player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dirty="0"/>
                      <a:t>Player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dirty="0"/>
                      <a:t>Player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dirty="0"/>
                      <a:t>Player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bg1"/>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smooth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axId val="1078438992"/>
        <c:axId val="1078567568"/>
      </c:scatterChart>
      <c:valAx>
        <c:axId val="1078438992"/>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Hoja1!$B$1</c:f>
              <c:strCache>
                <c:ptCount val="1"/>
                <c:pt idx="0">
                  <c:v>Ventas</c:v>
                </c:pt>
              </c:strCache>
            </c:strRef>
          </c:tx>
          <c:spPr>
            <a:ln>
              <a:solidFill>
                <a:schemeClr val="tx1"/>
              </a:solidFill>
            </a:ln>
          </c:spPr>
          <c:dPt>
            <c:idx val="0"/>
            <c:bubble3D val="0"/>
            <c:spPr>
              <a:solidFill>
                <a:schemeClr val="bg1"/>
              </a:solidFill>
              <a:ln w="19050">
                <a:solidFill>
                  <a:schemeClr val="tx1"/>
                </a:solidFill>
              </a:ln>
              <a:effectLst/>
            </c:spPr>
            <c:extLst>
              <c:ext xmlns:c16="http://schemas.microsoft.com/office/drawing/2014/chart" uri="{C3380CC4-5D6E-409C-BE32-E72D297353CC}">
                <c16:uniqueId val="{00000001-FF9C-49A2-A9B2-49CAA41828E6}"/>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FF9C-49A2-A9B2-49CAA41828E6}"/>
              </c:ext>
            </c:extLst>
          </c:dPt>
          <c:dPt>
            <c:idx val="2"/>
            <c:bubble3D val="0"/>
            <c:spPr>
              <a:solidFill>
                <a:schemeClr val="accent2"/>
              </a:solidFill>
              <a:ln w="19050">
                <a:solidFill>
                  <a:schemeClr val="tx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tx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pieChart>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D836-414B-B3B3-C39CB6CA9D98}"/>
              </c:ext>
            </c:extLst>
          </c:dPt>
          <c:dPt>
            <c:idx val="1"/>
            <c:bubble3D val="0"/>
            <c:spPr>
              <a:solidFill>
                <a:schemeClr val="accent2"/>
              </a:solidFill>
              <a:ln w="19050">
                <a:noFill/>
              </a:ln>
              <a:effectLst/>
            </c:spPr>
            <c:extLst>
              <c:ext xmlns:c16="http://schemas.microsoft.com/office/drawing/2014/chart" uri="{C3380CC4-5D6E-409C-BE32-E72D297353CC}">
                <c16:uniqueId val="{00000003-9507-CF41-A601-2E7AC46A7D82}"/>
              </c:ext>
            </c:extLst>
          </c:dPt>
          <c:dPt>
            <c:idx val="2"/>
            <c:bubble3D val="0"/>
            <c:spPr>
              <a:solidFill>
                <a:schemeClr val="accent3"/>
              </a:solidFill>
              <a:ln w="19050">
                <a:noFill/>
              </a:ln>
              <a:effectLst/>
            </c:spPr>
            <c:extLst>
              <c:ext xmlns:c16="http://schemas.microsoft.com/office/drawing/2014/chart" uri="{C3380CC4-5D6E-409C-BE32-E72D297353CC}">
                <c16:uniqueId val="{00000005-9507-CF41-A601-2E7AC46A7D82}"/>
              </c:ext>
            </c:extLst>
          </c:dPt>
          <c:dPt>
            <c:idx val="3"/>
            <c:bubble3D val="0"/>
            <c:spPr>
              <a:solidFill>
                <a:schemeClr val="accent1"/>
              </a:solidFill>
              <a:ln w="19050">
                <a:noFill/>
              </a:ln>
              <a:effectLst/>
            </c:spPr>
            <c:extLst>
              <c:ext xmlns:c16="http://schemas.microsoft.com/office/drawing/2014/chart" uri="{C3380CC4-5D6E-409C-BE32-E72D297353CC}">
                <c16:uniqueId val="{00000002-D836-414B-B3B3-C39CB6CA9D98}"/>
              </c:ext>
            </c:extLst>
          </c:dPt>
          <c:dPt>
            <c:idx val="4"/>
            <c:bubble3D val="0"/>
            <c:spPr>
              <a:solidFill>
                <a:schemeClr val="accent5"/>
              </a:solidFill>
              <a:ln w="19050">
                <a:noFill/>
              </a:ln>
              <a:effectLst/>
            </c:spPr>
            <c:extLst>
              <c:ext xmlns:c16="http://schemas.microsoft.com/office/drawing/2014/chart" uri="{C3380CC4-5D6E-409C-BE32-E72D297353CC}">
                <c16:uniqueId val="{00000009-9507-CF41-A601-2E7AC46A7D8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0.4</c:v>
                </c:pt>
                <c:pt idx="1">
                  <c:v>0.44</c:v>
                </c:pt>
                <c:pt idx="2">
                  <c:v>0.1</c:v>
                </c:pt>
                <c:pt idx="3">
                  <c:v>0.05</c:v>
                </c:pt>
                <c:pt idx="4">
                  <c:v>0.01</c:v>
                </c:pt>
              </c:numCache>
            </c:numRef>
          </c:val>
          <c:extLst>
            <c:ext xmlns:c16="http://schemas.microsoft.com/office/drawing/2014/chart" uri="{C3380CC4-5D6E-409C-BE32-E72D297353CC}">
              <c16:uniqueId val="{00000000-D836-414B-B3B3-C39CB6CA9D9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FF9B-1B47-B0C3-672761922EB2}"/>
              </c:ext>
            </c:extLst>
          </c:dPt>
          <c:dPt>
            <c:idx val="1"/>
            <c:bubble3D val="0"/>
            <c:spPr>
              <a:solidFill>
                <a:schemeClr val="accent2"/>
              </a:solidFill>
              <a:ln w="19050">
                <a:noFill/>
              </a:ln>
              <a:effectLst/>
            </c:spPr>
            <c:extLst>
              <c:ext xmlns:c16="http://schemas.microsoft.com/office/drawing/2014/chart" uri="{C3380CC4-5D6E-409C-BE32-E72D297353CC}">
                <c16:uniqueId val="{00000003-FF9B-1B47-B0C3-672761922EB2}"/>
              </c:ext>
            </c:extLst>
          </c:dPt>
          <c:dPt>
            <c:idx val="2"/>
            <c:bubble3D val="0"/>
            <c:spPr>
              <a:solidFill>
                <a:schemeClr val="accent3"/>
              </a:solidFill>
              <a:ln w="19050">
                <a:noFill/>
              </a:ln>
              <a:effectLst/>
            </c:spPr>
            <c:extLst>
              <c:ext xmlns:c16="http://schemas.microsoft.com/office/drawing/2014/chart" uri="{C3380CC4-5D6E-409C-BE32-E72D297353CC}">
                <c16:uniqueId val="{00000005-FF9B-1B47-B0C3-672761922EB2}"/>
              </c:ext>
            </c:extLst>
          </c:dPt>
          <c:dPt>
            <c:idx val="3"/>
            <c:bubble3D val="0"/>
            <c:spPr>
              <a:solidFill>
                <a:schemeClr val="accent1"/>
              </a:solidFill>
              <a:ln w="19050">
                <a:noFill/>
              </a:ln>
              <a:effectLst/>
            </c:spPr>
            <c:extLst>
              <c:ext xmlns:c16="http://schemas.microsoft.com/office/drawing/2014/chart" uri="{C3380CC4-5D6E-409C-BE32-E72D297353CC}">
                <c16:uniqueId val="{00000007-FF9B-1B47-B0C3-672761922EB2}"/>
              </c:ext>
            </c:extLst>
          </c:dPt>
          <c:dPt>
            <c:idx val="4"/>
            <c:bubble3D val="0"/>
            <c:spPr>
              <a:solidFill>
                <a:schemeClr val="accent5"/>
              </a:solidFill>
              <a:ln w="19050">
                <a:noFill/>
              </a:ln>
              <a:effectLst/>
            </c:spPr>
            <c:extLst>
              <c:ext xmlns:c16="http://schemas.microsoft.com/office/drawing/2014/chart" uri="{C3380CC4-5D6E-409C-BE32-E72D297353CC}">
                <c16:uniqueId val="{00000009-FF9B-1B47-B0C3-672761922EB2}"/>
              </c:ext>
            </c:extLst>
          </c:dPt>
          <c:dLbls>
            <c:dLbl>
              <c:idx val="1"/>
              <c:delete val="1"/>
              <c:extLst>
                <c:ext xmlns:c15="http://schemas.microsoft.com/office/drawing/2012/chart" uri="{CE6537A1-D6FC-4f65-9D91-7224C49458BB}"/>
                <c:ext xmlns:c16="http://schemas.microsoft.com/office/drawing/2014/chart" uri="{C3380CC4-5D6E-409C-BE32-E72D297353CC}">
                  <c16:uniqueId val="{00000003-FF9B-1B47-B0C3-672761922E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0.2</c:v>
                </c:pt>
                <c:pt idx="1">
                  <c:v>0</c:v>
                </c:pt>
                <c:pt idx="2">
                  <c:v>0.1</c:v>
                </c:pt>
                <c:pt idx="3">
                  <c:v>0.52</c:v>
                </c:pt>
                <c:pt idx="4">
                  <c:v>0.18</c:v>
                </c:pt>
              </c:numCache>
            </c:numRef>
          </c:val>
          <c:extLst>
            <c:ext xmlns:c16="http://schemas.microsoft.com/office/drawing/2014/chart" uri="{C3380CC4-5D6E-409C-BE32-E72D297353CC}">
              <c16:uniqueId val="{0000000A-FF9B-1B47-B0C3-672761922EB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Ventas</c:v>
                </c:pt>
              </c:strCache>
            </c:strRef>
          </c:tx>
          <c:spPr>
            <a:ln>
              <a:solidFill>
                <a:schemeClr val="tx1"/>
              </a:solidFill>
            </a:ln>
          </c:spPr>
          <c:dPt>
            <c:idx val="0"/>
            <c:bubble3D val="0"/>
            <c:spPr>
              <a:solidFill>
                <a:schemeClr val="bg1"/>
              </a:solidFill>
              <a:ln w="19050">
                <a:solidFill>
                  <a:schemeClr val="tx1"/>
                </a:solidFill>
              </a:ln>
              <a:effectLst/>
            </c:spPr>
            <c:extLst>
              <c:ext xmlns:c16="http://schemas.microsoft.com/office/drawing/2014/chart" uri="{C3380CC4-5D6E-409C-BE32-E72D297353CC}">
                <c16:uniqueId val="{00000001-FF9C-49A2-A9B2-49CAA41828E6}"/>
              </c:ext>
            </c:extLst>
          </c:dPt>
          <c:dPt>
            <c:idx val="1"/>
            <c:bubble3D val="0"/>
            <c:spPr>
              <a:solidFill>
                <a:schemeClr val="accent1"/>
              </a:solidFill>
              <a:ln w="19050">
                <a:solidFill>
                  <a:schemeClr val="tx1"/>
                </a:solidFill>
              </a:ln>
              <a:effectLst/>
            </c:spPr>
            <c:extLst>
              <c:ext xmlns:c16="http://schemas.microsoft.com/office/drawing/2014/chart" uri="{C3380CC4-5D6E-409C-BE32-E72D297353CC}">
                <c16:uniqueId val="{00000003-FF9C-49A2-A9B2-49CAA41828E6}"/>
              </c:ext>
            </c:extLst>
          </c:dPt>
          <c:dPt>
            <c:idx val="2"/>
            <c:bubble3D val="0"/>
            <c:spPr>
              <a:solidFill>
                <a:schemeClr val="accent2"/>
              </a:solidFill>
              <a:ln w="19050">
                <a:solidFill>
                  <a:schemeClr val="tx1"/>
                </a:solidFill>
              </a:ln>
              <a:effectLst/>
            </c:spPr>
            <c:extLst>
              <c:ext xmlns:c16="http://schemas.microsoft.com/office/drawing/2014/chart" uri="{C3380CC4-5D6E-409C-BE32-E72D297353CC}">
                <c16:uniqueId val="{00000005-FF9C-49A2-A9B2-49CAA41828E6}"/>
              </c:ext>
            </c:extLst>
          </c:dPt>
          <c:dPt>
            <c:idx val="3"/>
            <c:bubble3D val="0"/>
            <c:spPr>
              <a:solidFill>
                <a:schemeClr val="accent3"/>
              </a:solidFill>
              <a:ln w="19050">
                <a:solidFill>
                  <a:schemeClr val="tx1"/>
                </a:solidFill>
              </a:ln>
              <a:effectLst/>
            </c:spPr>
            <c:extLst>
              <c:ext xmlns:c16="http://schemas.microsoft.com/office/drawing/2014/chart" uri="{C3380CC4-5D6E-409C-BE32-E72D297353CC}">
                <c16:uniqueId val="{00000007-FF9C-49A2-A9B2-49CAA41828E6}"/>
              </c:ext>
            </c:extLst>
          </c:dPt>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Text</c:v>
                </c:pt>
                <c:pt idx="1">
                  <c:v>Text</c:v>
                </c:pt>
                <c:pt idx="2">
                  <c:v>Text</c:v>
                </c:pt>
                <c:pt idx="3">
                  <c:v>Text</c:v>
                </c:pt>
              </c:strCache>
            </c:strRef>
          </c:cat>
          <c:val>
            <c:numRef>
              <c:f>Hoja1!$B$2:$B$5</c:f>
              <c:numCache>
                <c:formatCode>0%</c:formatCode>
                <c:ptCount val="4"/>
                <c:pt idx="0">
                  <c:v>0.25</c:v>
                </c:pt>
                <c:pt idx="1">
                  <c:v>0.25</c:v>
                </c:pt>
                <c:pt idx="2">
                  <c:v>0.25</c:v>
                </c:pt>
                <c:pt idx="3">
                  <c:v>0.25</c:v>
                </c:pt>
              </c:numCache>
            </c:numRef>
          </c:val>
          <c:extLst>
            <c:ext xmlns:c16="http://schemas.microsoft.com/office/drawing/2014/chart" uri="{C3380CC4-5D6E-409C-BE32-E72D297353CC}">
              <c16:uniqueId val="{00000008-FF9C-49A2-A9B2-49CAA41828E6}"/>
            </c:ext>
          </c:extLst>
        </c:ser>
        <c:dLbls>
          <c:showLegendKey val="0"/>
          <c:showVal val="0"/>
          <c:showCatName val="0"/>
          <c:showSerName val="0"/>
          <c:showPercent val="0"/>
          <c:showBubbleSize val="0"/>
          <c:showLeaderLines val="1"/>
        </c:dLbls>
        <c:firstSliceAng val="0"/>
        <c:holeSize val="50"/>
      </c:doughnutChart>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Dimension 1 e.g. net sales</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618</c:v>
                </c:pt>
                <c:pt idx="1">
                  <c:v>643</c:v>
                </c:pt>
                <c:pt idx="2">
                  <c:v>648</c:v>
                </c:pt>
                <c:pt idx="3">
                  <c:v>699</c:v>
                </c:pt>
                <c:pt idx="4">
                  <c:v>651</c:v>
                </c:pt>
                <c:pt idx="5">
                  <c:v>671</c:v>
                </c:pt>
                <c:pt idx="6">
                  <c:v>720</c:v>
                </c:pt>
                <c:pt idx="7">
                  <c:v>731</c:v>
                </c:pt>
                <c:pt idx="8">
                  <c:v>721</c:v>
                </c:pt>
                <c:pt idx="9">
                  <c:v>735</c:v>
                </c:pt>
                <c:pt idx="10">
                  <c:v>732</c:v>
                </c:pt>
              </c:numCache>
            </c:numRef>
          </c:val>
          <c:extLst>
            <c:ext xmlns:c16="http://schemas.microsoft.com/office/drawing/2014/chart" uri="{C3380CC4-5D6E-409C-BE32-E72D297353CC}">
              <c16:uniqueId val="{00000000-B46C-2A48-9D00-713AB75E961E}"/>
            </c:ext>
          </c:extLst>
        </c:ser>
        <c:dLbls>
          <c:showLegendKey val="0"/>
          <c:showVal val="0"/>
          <c:showCatName val="0"/>
          <c:showSerName val="0"/>
          <c:showPercent val="0"/>
          <c:showBubbleSize val="0"/>
        </c:dLbls>
        <c:gapWidth val="150"/>
        <c:axId val="412618192"/>
        <c:axId val="413106352"/>
      </c:barChart>
      <c:lineChart>
        <c:grouping val="standard"/>
        <c:varyColors val="0"/>
        <c:ser>
          <c:idx val="1"/>
          <c:order val="1"/>
          <c:tx>
            <c:strRef>
              <c:f>Sheet1!$C$1</c:f>
              <c:strCache>
                <c:ptCount val="1"/>
                <c:pt idx="0">
                  <c:v>Dimension 2 e.g. EBIT margin</c:v>
                </c:pt>
              </c:strCache>
            </c:strRef>
          </c:tx>
          <c:spPr>
            <a:ln w="28575" cap="rnd">
              <a:solidFill>
                <a:schemeClr val="accent1"/>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0%</c:formatCode>
                <c:ptCount val="11"/>
                <c:pt idx="0" formatCode="0.00%">
                  <c:v>6.9000000000000006E-2</c:v>
                </c:pt>
                <c:pt idx="1">
                  <c:v>7.0000000000000007E-2</c:v>
                </c:pt>
                <c:pt idx="2" formatCode="0.00%">
                  <c:v>8.1000000000000003E-2</c:v>
                </c:pt>
                <c:pt idx="3" formatCode="0.00%">
                  <c:v>5.5E-2</c:v>
                </c:pt>
                <c:pt idx="4" formatCode="0.00%">
                  <c:v>4.1000000000000002E-2</c:v>
                </c:pt>
                <c:pt idx="5" formatCode="0.00%">
                  <c:v>5.0999999999999997E-2</c:v>
                </c:pt>
                <c:pt idx="6" formatCode="0.00%">
                  <c:v>0.06</c:v>
                </c:pt>
                <c:pt idx="7" formatCode="0.00%">
                  <c:v>6.5000000000000002E-2</c:v>
                </c:pt>
                <c:pt idx="8" formatCode="0.00%">
                  <c:v>6.9000000000000006E-2</c:v>
                </c:pt>
                <c:pt idx="9" formatCode="0.00%">
                  <c:v>7.0999999999999994E-2</c:v>
                </c:pt>
                <c:pt idx="10" formatCode="0.00%">
                  <c:v>8.1000000000000003E-2</c:v>
                </c:pt>
              </c:numCache>
            </c:numRef>
          </c:val>
          <c:smooth val="0"/>
          <c:extLst>
            <c:ext xmlns:c16="http://schemas.microsoft.com/office/drawing/2014/chart" uri="{C3380CC4-5D6E-409C-BE32-E72D297353CC}">
              <c16:uniqueId val="{00000001-B46C-2A48-9D00-713AB75E961E}"/>
            </c:ext>
          </c:extLst>
        </c:ser>
        <c:dLbls>
          <c:showLegendKey val="0"/>
          <c:showVal val="0"/>
          <c:showCatName val="0"/>
          <c:showSerName val="0"/>
          <c:showPercent val="0"/>
          <c:showBubbleSize val="0"/>
        </c:dLbls>
        <c:marker val="1"/>
        <c:smooth val="0"/>
        <c:axId val="412829888"/>
        <c:axId val="466391104"/>
      </c:lineChart>
      <c:catAx>
        <c:axId val="41261819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13106352"/>
        <c:crosses val="autoZero"/>
        <c:auto val="1"/>
        <c:lblAlgn val="ctr"/>
        <c:lblOffset val="100"/>
        <c:noMultiLvlLbl val="0"/>
      </c:catAx>
      <c:valAx>
        <c:axId val="413106352"/>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12618192"/>
        <c:crosses val="autoZero"/>
        <c:crossBetween val="between"/>
      </c:valAx>
      <c:valAx>
        <c:axId val="466391104"/>
        <c:scaling>
          <c:orientation val="minMax"/>
          <c:max val="0.2"/>
        </c:scaling>
        <c:delete val="0"/>
        <c:axPos val="r"/>
        <c:numFmt formatCode="0%" sourceLinked="0"/>
        <c:majorTickMark val="out"/>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12829888"/>
        <c:crosses val="max"/>
        <c:crossBetween val="between"/>
      </c:valAx>
      <c:catAx>
        <c:axId val="412829888"/>
        <c:scaling>
          <c:orientation val="minMax"/>
        </c:scaling>
        <c:delete val="1"/>
        <c:axPos val="b"/>
        <c:numFmt formatCode="General" sourceLinked="1"/>
        <c:majorTickMark val="out"/>
        <c:minorTickMark val="none"/>
        <c:tickLblPos val="nextTo"/>
        <c:crossAx val="46639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1-6598-FD4A-ACC6-7E9D8D3E23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2017</c:v>
                </c:pt>
                <c:pt idx="1">
                  <c:v>2021</c:v>
                </c:pt>
              </c:numCache>
            </c:numRef>
          </c:cat>
          <c:val>
            <c:numRef>
              <c:f>Sheet1!$B$2:$B$3</c:f>
              <c:numCache>
                <c:formatCode>General</c:formatCode>
                <c:ptCount val="2"/>
                <c:pt idx="0">
                  <c:v>99</c:v>
                </c:pt>
                <c:pt idx="1">
                  <c:v>187</c:v>
                </c:pt>
              </c:numCache>
            </c:numRef>
          </c:val>
          <c:extLst>
            <c:ext xmlns:c16="http://schemas.microsoft.com/office/drawing/2014/chart" uri="{C3380CC4-5D6E-409C-BE32-E72D297353CC}">
              <c16:uniqueId val="{00000000-6598-FD4A-ACC6-7E9D8D3E23EF}"/>
            </c:ext>
          </c:extLst>
        </c:ser>
        <c:dLbls>
          <c:showLegendKey val="0"/>
          <c:showVal val="0"/>
          <c:showCatName val="0"/>
          <c:showSerName val="0"/>
          <c:showPercent val="0"/>
          <c:showBubbleSize val="0"/>
        </c:dLbls>
        <c:gapWidth val="103"/>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1"/>
        <c:axPos val="l"/>
        <c:numFmt formatCode="General" sourceLinked="1"/>
        <c:majorTickMark val="none"/>
        <c:minorTickMark val="none"/>
        <c:tickLblPos val="nextTo"/>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extLst>
            <c:ext xmlns:c16="http://schemas.microsoft.com/office/drawing/2014/chart" uri="{C3380CC4-5D6E-409C-BE32-E72D297353CC}">
              <c16:uniqueId val="{00000000-05E8-044D-9C97-3A1336612C79}"/>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bg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tx1"/>
                        </a:solidFill>
                        <a:latin typeface="+mn-lt"/>
                        <a:ea typeface="+mn-ea"/>
                        <a:cs typeface="+mn-cs"/>
                      </a:defRPr>
                    </a:pPr>
                    <a:r>
                      <a:rPr lang="en-US">
                        <a:solidFill>
                          <a:schemeClr val="tx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tx1"/>
                        </a:solidFill>
                        <a:latin typeface="+mn-lt"/>
                        <a:ea typeface="+mn-ea"/>
                        <a:cs typeface="+mn-cs"/>
                      </a:defRPr>
                    </a:pPr>
                    <a:r>
                      <a:rPr lang="en-US">
                        <a:solidFill>
                          <a:schemeClr val="tx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extLst>
            <c:ext xmlns:c16="http://schemas.microsoft.com/office/drawing/2014/chart" uri="{C3380CC4-5D6E-409C-BE32-E72D297353CC}">
              <c16:uniqueId val="{00000000-D35C-E048-8B9C-CCC0A05216A6}"/>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bg2"/>
              </a:solidFill>
              <a:round/>
            </a:ln>
            <a:effectLst/>
          </c:spPr>
          <c:marker>
            <c:symbol val="circle"/>
            <c:size val="6"/>
            <c:spPr>
              <a:solidFill>
                <a:schemeClr val="bg1"/>
              </a:solidFill>
              <a:ln w="9525">
                <a:solidFill>
                  <a:schemeClr val="bg1"/>
                </a:solid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E4B-C747-A926-A5EEC768B75D}"/>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B-C747-A926-A5EEC768B75D}"/>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B-C747-A926-A5EEC768B75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accent1"/>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3-FE4B-C747-A926-A5EEC768B75D}"/>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45985986638771E-2"/>
          <c:y val="1.1581222097062952E-2"/>
          <c:w val="0.92109788436856499"/>
          <c:h val="0.98841877790293708"/>
        </c:manualLayout>
      </c:layout>
      <c:barChart>
        <c:barDir val="bar"/>
        <c:grouping val="clustered"/>
        <c:varyColors val="0"/>
        <c:ser>
          <c:idx val="0"/>
          <c:order val="0"/>
          <c:tx>
            <c:strRef>
              <c:f>Sheet1!$B$1</c:f>
              <c:strCache>
                <c:ptCount val="1"/>
                <c:pt idx="0">
                  <c:v>Revenue</c:v>
                </c:pt>
              </c:strCache>
            </c:strRef>
          </c:tx>
          <c:spPr>
            <a:solidFill>
              <a:schemeClr val="bg1"/>
            </a:solidFill>
            <a:ln>
              <a:noFill/>
            </a:ln>
            <a:effectLst/>
          </c:spPr>
          <c:invertIfNegative val="0"/>
          <c:dPt>
            <c:idx val="1"/>
            <c:invertIfNegative val="0"/>
            <c:bubble3D val="0"/>
            <c:extLst>
              <c:ext xmlns:c16="http://schemas.microsoft.com/office/drawing/2014/chart" uri="{C3380CC4-5D6E-409C-BE32-E72D297353CC}">
                <c16:uniqueId val="{00000000-4282-A44F-9C68-8D45C9CB275D}"/>
              </c:ext>
            </c:extLst>
          </c:dPt>
          <c:dPt>
            <c:idx val="2"/>
            <c:invertIfNegative val="0"/>
            <c:bubble3D val="0"/>
            <c:extLst>
              <c:ext xmlns:c16="http://schemas.microsoft.com/office/drawing/2014/chart" uri="{C3380CC4-5D6E-409C-BE32-E72D297353CC}">
                <c16:uniqueId val="{00000001-4282-A44F-9C68-8D45C9CB275D}"/>
              </c:ext>
            </c:extLst>
          </c:dPt>
          <c:dPt>
            <c:idx val="3"/>
            <c:invertIfNegative val="0"/>
            <c:bubble3D val="0"/>
            <c:extLst>
              <c:ext xmlns:c16="http://schemas.microsoft.com/office/drawing/2014/chart" uri="{C3380CC4-5D6E-409C-BE32-E72D297353CC}">
                <c16:uniqueId val="{00000002-4282-A44F-9C68-8D45C9CB275D}"/>
              </c:ext>
            </c:extLst>
          </c:dPt>
          <c:dPt>
            <c:idx val="4"/>
            <c:invertIfNegative val="0"/>
            <c:bubble3D val="0"/>
            <c:extLst>
              <c:ext xmlns:c16="http://schemas.microsoft.com/office/drawing/2014/chart" uri="{C3380CC4-5D6E-409C-BE32-E72D297353CC}">
                <c16:uniqueId val="{00000003-4282-A44F-9C68-8D45C9CB275D}"/>
              </c:ext>
            </c:extLst>
          </c:dPt>
          <c:dPt>
            <c:idx val="5"/>
            <c:invertIfNegative val="0"/>
            <c:bubble3D val="0"/>
            <c:extLst>
              <c:ext xmlns:c16="http://schemas.microsoft.com/office/drawing/2014/chart" uri="{C3380CC4-5D6E-409C-BE32-E72D297353CC}">
                <c16:uniqueId val="{00000004-4282-A44F-9C68-8D45C9CB275D}"/>
              </c:ext>
            </c:extLst>
          </c:dPt>
          <c:dPt>
            <c:idx val="6"/>
            <c:invertIfNegative val="0"/>
            <c:bubble3D val="0"/>
            <c:extLst>
              <c:ext xmlns:c16="http://schemas.microsoft.com/office/drawing/2014/chart" uri="{C3380CC4-5D6E-409C-BE32-E72D297353CC}">
                <c16:uniqueId val="{00000005-4282-A44F-9C68-8D45C9CB275D}"/>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Sheet1!$B$2:$B$8</c:f>
              <c:numCache>
                <c:formatCode>General</c:formatCode>
                <c:ptCount val="7"/>
                <c:pt idx="0">
                  <c:v>324</c:v>
                </c:pt>
                <c:pt idx="1">
                  <c:v>301</c:v>
                </c:pt>
                <c:pt idx="2">
                  <c:v>288</c:v>
                </c:pt>
                <c:pt idx="3">
                  <c:v>230</c:v>
                </c:pt>
                <c:pt idx="4">
                  <c:v>170</c:v>
                </c:pt>
                <c:pt idx="5">
                  <c:v>155</c:v>
                </c:pt>
                <c:pt idx="6">
                  <c:v>123</c:v>
                </c:pt>
              </c:numCache>
            </c:numRef>
          </c:val>
          <c:extLst>
            <c:ext xmlns:c16="http://schemas.microsoft.com/office/drawing/2014/chart" uri="{C3380CC4-5D6E-409C-BE32-E72D297353CC}">
              <c16:uniqueId val="{00000008-4282-A44F-9C68-8D45C9CB275D}"/>
            </c:ext>
          </c:extLst>
        </c:ser>
        <c:ser>
          <c:idx val="1"/>
          <c:order val="1"/>
          <c:tx>
            <c:strRef>
              <c:f>Sheet1!$C$1</c:f>
              <c:strCache>
                <c:ptCount val="1"/>
                <c:pt idx="0">
                  <c:v>Profit</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Competitor 1</c:v>
                </c:pt>
                <c:pt idx="1">
                  <c:v>Competitor 2</c:v>
                </c:pt>
                <c:pt idx="2">
                  <c:v>Competitor 3</c:v>
                </c:pt>
                <c:pt idx="3">
                  <c:v>Competitor 4</c:v>
                </c:pt>
                <c:pt idx="4">
                  <c:v>Competitor 5</c:v>
                </c:pt>
                <c:pt idx="5">
                  <c:v>Competitor 6</c:v>
                </c:pt>
                <c:pt idx="6">
                  <c:v>Competitor 7</c:v>
                </c:pt>
              </c:strCache>
            </c:strRef>
          </c:cat>
          <c:val>
            <c:numRef>
              <c:f>Sheet1!$C$2:$C$8</c:f>
              <c:numCache>
                <c:formatCode>General</c:formatCode>
                <c:ptCount val="7"/>
                <c:pt idx="0">
                  <c:v>45</c:v>
                </c:pt>
                <c:pt idx="1">
                  <c:v>39</c:v>
                </c:pt>
                <c:pt idx="2">
                  <c:v>48</c:v>
                </c:pt>
                <c:pt idx="3">
                  <c:v>25</c:v>
                </c:pt>
                <c:pt idx="4">
                  <c:v>19</c:v>
                </c:pt>
                <c:pt idx="5">
                  <c:v>23</c:v>
                </c:pt>
                <c:pt idx="6">
                  <c:v>12</c:v>
                </c:pt>
              </c:numCache>
            </c:numRef>
          </c:val>
          <c:extLst>
            <c:ext xmlns:c16="http://schemas.microsoft.com/office/drawing/2014/chart" uri="{C3380CC4-5D6E-409C-BE32-E72D297353CC}">
              <c16:uniqueId val="{00000009-4282-A44F-9C68-8D45C9CB275D}"/>
            </c:ext>
          </c:extLst>
        </c:ser>
        <c:dLbls>
          <c:showLegendKey val="0"/>
          <c:showVal val="0"/>
          <c:showCatName val="0"/>
          <c:showSerName val="0"/>
          <c:showPercent val="0"/>
          <c:showBubbleSize val="0"/>
        </c:dLbls>
        <c:gapWidth val="80"/>
        <c:axId val="1640196208"/>
        <c:axId val="1640199120"/>
      </c:barChart>
      <c:catAx>
        <c:axId val="1640196208"/>
        <c:scaling>
          <c:orientation val="maxMin"/>
        </c:scaling>
        <c:delete val="0"/>
        <c:axPos val="l"/>
        <c:numFmt formatCode="General" sourceLinked="1"/>
        <c:majorTickMark val="none"/>
        <c:minorTickMark val="none"/>
        <c:tickLblPos val="none"/>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0199120"/>
        <c:crosses val="autoZero"/>
        <c:auto val="1"/>
        <c:lblAlgn val="ctr"/>
        <c:lblOffset val="100"/>
        <c:noMultiLvlLbl val="0"/>
      </c:catAx>
      <c:valAx>
        <c:axId val="1640199120"/>
        <c:scaling>
          <c:orientation val="minMax"/>
          <c:min val="0"/>
        </c:scaling>
        <c:delete val="1"/>
        <c:axPos val="t"/>
        <c:numFmt formatCode="General" sourceLinked="1"/>
        <c:majorTickMark val="out"/>
        <c:minorTickMark val="none"/>
        <c:tickLblPos val="nextTo"/>
        <c:crossAx val="1640196208"/>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3719706283104"/>
          <c:y val="4.2260633388089365E-2"/>
          <c:w val="0.84142527906578868"/>
          <c:h val="0.80262018681411296"/>
        </c:manualLayout>
      </c:layout>
      <c:scatterChart>
        <c:scatterStyle val="lineMarker"/>
        <c:varyColors val="0"/>
        <c:ser>
          <c:idx val="0"/>
          <c:order val="0"/>
          <c:tx>
            <c:strRef>
              <c:f>Sheet1!$B$1</c:f>
              <c:strCache>
                <c:ptCount val="1"/>
                <c:pt idx="0">
                  <c:v>Dimension 2</c:v>
                </c:pt>
              </c:strCache>
            </c:strRef>
          </c:tx>
          <c:spPr>
            <a:ln w="19050" cap="rnd">
              <a:noFill/>
              <a:round/>
            </a:ln>
            <a:effectLst/>
          </c:spPr>
          <c:marker>
            <c:symbol val="circle"/>
            <c:size val="7"/>
            <c:spPr>
              <a:solidFill>
                <a:schemeClr val="bg1"/>
              </a:solidFill>
              <a:ln w="9525">
                <a:noFill/>
              </a:ln>
              <a:effectLst/>
            </c:spPr>
          </c:marker>
          <c:dPt>
            <c:idx val="7"/>
            <c:marker>
              <c:symbol val="circle"/>
              <c:size val="7"/>
              <c:spPr>
                <a:solidFill>
                  <a:schemeClr val="accent1"/>
                </a:solidFill>
                <a:ln w="9525">
                  <a:noFill/>
                </a:ln>
                <a:effectLst/>
              </c:spPr>
            </c:marker>
            <c:bubble3D val="0"/>
            <c:extLst>
              <c:ext xmlns:c16="http://schemas.microsoft.com/office/drawing/2014/chart" uri="{C3380CC4-5D6E-409C-BE32-E72D297353CC}">
                <c16:uniqueId val="{00000007-DB28-4BD4-8E25-8800CA9B6C3E}"/>
              </c:ext>
            </c:extLst>
          </c:dPt>
          <c:dLbls>
            <c:dLbl>
              <c:idx val="0"/>
              <c:layout>
                <c:manualLayout>
                  <c:x val="-0.12262552087720074"/>
                  <c:y val="-5.243385113886373E-2"/>
                </c:manualLayout>
              </c:layout>
              <c:tx>
                <c:rich>
                  <a:bodyPr/>
                  <a:lstStyle/>
                  <a:p>
                    <a:fld id="{3A31469D-08FA-45CB-A1D8-3004AD80E07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B28-4BD4-8E25-8800CA9B6C3E}"/>
                </c:ext>
              </c:extLst>
            </c:dLbl>
            <c:dLbl>
              <c:idx val="1"/>
              <c:tx>
                <c:rich>
                  <a:bodyPr/>
                  <a:lstStyle/>
                  <a:p>
                    <a:fld id="{6CED74AA-96CB-ED44-AB5D-F9F6C93D041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B28-4BD4-8E25-8800CA9B6C3E}"/>
                </c:ext>
              </c:extLst>
            </c:dLbl>
            <c:dLbl>
              <c:idx val="2"/>
              <c:tx>
                <c:rich>
                  <a:bodyPr/>
                  <a:lstStyle/>
                  <a:p>
                    <a:fld id="{9F8D746E-B1CC-DF45-BA31-B8BA24D9FCC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DB28-4BD4-8E25-8800CA9B6C3E}"/>
                </c:ext>
              </c:extLst>
            </c:dLbl>
            <c:dLbl>
              <c:idx val="3"/>
              <c:tx>
                <c:rich>
                  <a:bodyPr/>
                  <a:lstStyle/>
                  <a:p>
                    <a:fld id="{37C8D5A7-AF90-0C4C-B79D-B7245FAB84C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B28-4BD4-8E25-8800CA9B6C3E}"/>
                </c:ext>
              </c:extLst>
            </c:dLbl>
            <c:dLbl>
              <c:idx val="4"/>
              <c:tx>
                <c:rich>
                  <a:bodyPr/>
                  <a:lstStyle/>
                  <a:p>
                    <a:fld id="{D9CBA5EB-8D87-754B-895E-4FA3E1006BE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B28-4BD4-8E25-8800CA9B6C3E}"/>
                </c:ext>
              </c:extLst>
            </c:dLbl>
            <c:dLbl>
              <c:idx val="5"/>
              <c:tx>
                <c:rich>
                  <a:bodyPr/>
                  <a:lstStyle/>
                  <a:p>
                    <a:fld id="{17F37B75-20E8-AB42-AA59-2BDCBD8FCBA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B28-4BD4-8E25-8800CA9B6C3E}"/>
                </c:ext>
              </c:extLst>
            </c:dLbl>
            <c:dLbl>
              <c:idx val="6"/>
              <c:tx>
                <c:rich>
                  <a:bodyPr/>
                  <a:lstStyle/>
                  <a:p>
                    <a:fld id="{779EDA3F-4288-0E4A-9085-EE9BD32D081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B28-4BD4-8E25-8800CA9B6C3E}"/>
                </c:ext>
              </c:extLst>
            </c:dLbl>
            <c:dLbl>
              <c:idx val="7"/>
              <c:tx>
                <c:rich>
                  <a:bodyPr rot="0" spcFirstLastPara="1" vertOverflow="clip" horzOverflow="clip" vert="horz" wrap="square" lIns="36576" tIns="18288" rIns="36576" bIns="18288" anchor="ctr" anchorCtr="1">
                    <a:spAutoFit/>
                  </a:bodyPr>
                  <a:lstStyle/>
                  <a:p>
                    <a:pPr>
                      <a:defRPr sz="1200" b="0" i="0" u="none" strike="noStrike" kern="1200" baseline="0">
                        <a:solidFill>
                          <a:schemeClr val="bg1"/>
                        </a:solidFill>
                        <a:latin typeface="+mn-lt"/>
                        <a:ea typeface="+mn-ea"/>
                        <a:cs typeface="+mn-cs"/>
                      </a:defRPr>
                    </a:pPr>
                    <a:fld id="{5EAA4DF7-06EB-6A49-A553-49596396A1BA}" type="CELLRANGE">
                      <a:rPr lang="en-US"/>
                      <a:pPr>
                        <a:defRPr sz="1200"/>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xForSave val="1"/>
                  <c15:showDataLabelsRange val="1"/>
                </c:ext>
                <c:ext xmlns:c16="http://schemas.microsoft.com/office/drawing/2014/chart" uri="{C3380CC4-5D6E-409C-BE32-E72D297353CC}">
                  <c16:uniqueId val="{00000007-DB28-4BD4-8E25-8800CA9B6C3E}"/>
                </c:ext>
              </c:extLst>
            </c:dLbl>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10</c:v>
                </c:pt>
                <c:pt idx="1">
                  <c:v>4</c:v>
                </c:pt>
                <c:pt idx="2">
                  <c:v>3</c:v>
                </c:pt>
                <c:pt idx="3">
                  <c:v>6</c:v>
                </c:pt>
                <c:pt idx="4">
                  <c:v>4</c:v>
                </c:pt>
                <c:pt idx="5">
                  <c:v>5</c:v>
                </c:pt>
                <c:pt idx="6">
                  <c:v>3</c:v>
                </c:pt>
                <c:pt idx="7">
                  <c:v>9</c:v>
                </c:pt>
              </c:numCache>
            </c:numRef>
          </c:xVal>
          <c:yVal>
            <c:numRef>
              <c:f>Sheet1!$B$2:$B$9</c:f>
              <c:numCache>
                <c:formatCode>General</c:formatCode>
                <c:ptCount val="8"/>
                <c:pt idx="0">
                  <c:v>9</c:v>
                </c:pt>
                <c:pt idx="1">
                  <c:v>8</c:v>
                </c:pt>
                <c:pt idx="2">
                  <c:v>10</c:v>
                </c:pt>
                <c:pt idx="3">
                  <c:v>6</c:v>
                </c:pt>
                <c:pt idx="4">
                  <c:v>3</c:v>
                </c:pt>
                <c:pt idx="5">
                  <c:v>5</c:v>
                </c:pt>
                <c:pt idx="6">
                  <c:v>7</c:v>
                </c:pt>
                <c:pt idx="7">
                  <c:v>3</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DB28-4BD4-8E25-8800CA9B6C3E}"/>
            </c:ext>
          </c:extLst>
        </c:ser>
        <c:dLbls>
          <c:showLegendKey val="0"/>
          <c:showVal val="0"/>
          <c:showCatName val="0"/>
          <c:showSerName val="0"/>
          <c:showPercent val="0"/>
          <c:showBubbleSize val="0"/>
        </c:dLbls>
        <c:axId val="1640173744"/>
        <c:axId val="1640178320"/>
      </c:scatterChart>
      <c:valAx>
        <c:axId val="1640173744"/>
        <c:scaling>
          <c:orientation val="minMax"/>
          <c:max val="10"/>
        </c:scaling>
        <c:delete val="0"/>
        <c:axPos val="b"/>
        <c:title>
          <c:tx>
            <c:rich>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r>
                  <a:rPr lang="en-US" sz="1200" b="1" dirty="0"/>
                  <a:t>[Dimension 1]</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640178320"/>
        <c:crosses val="autoZero"/>
        <c:crossBetween val="midCat"/>
      </c:valAx>
      <c:valAx>
        <c:axId val="1640178320"/>
        <c:scaling>
          <c:orientation val="minMax"/>
          <c:max val="10"/>
        </c:scaling>
        <c:delete val="0"/>
        <c:axPos val="l"/>
        <c:title>
          <c:tx>
            <c:rich>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r>
                  <a:rPr lang="en-US" sz="1200" b="1" dirty="0"/>
                  <a:t>[Dimension 2]</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640173744"/>
        <c:crosses val="autoZero"/>
        <c:crossBetween val="midCat"/>
        <c:majorUnit val="1"/>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146881030115137E-2"/>
          <c:y val="3.9206779930002919E-2"/>
          <c:w val="0.87105332508120525"/>
          <c:h val="0.79512618886157171"/>
        </c:manualLayout>
      </c:layout>
      <c:scatterChart>
        <c:scatterStyle val="lineMarker"/>
        <c:varyColors val="0"/>
        <c:ser>
          <c:idx val="0"/>
          <c:order val="0"/>
          <c:tx>
            <c:strRef>
              <c:f>Sheet1!$B$1</c:f>
              <c:strCache>
                <c:ptCount val="1"/>
                <c:pt idx="0">
                  <c:v>Growth rate</c:v>
                </c:pt>
              </c:strCache>
            </c:strRef>
          </c:tx>
          <c:spPr>
            <a:ln w="19050" cap="rnd">
              <a:noFill/>
              <a:round/>
            </a:ln>
            <a:effectLst/>
          </c:spPr>
          <c:marker>
            <c:symbol val="circle"/>
            <c:size val="7"/>
            <c:spPr>
              <a:solidFill>
                <a:schemeClr val="bg1"/>
              </a:solidFill>
              <a:ln w="9525">
                <a:noFill/>
              </a:ln>
              <a:effectLst/>
            </c:spPr>
          </c:marker>
          <c:dPt>
            <c:idx val="7"/>
            <c:marker>
              <c:symbol val="circle"/>
              <c:size val="7"/>
              <c:spPr>
                <a:solidFill>
                  <a:schemeClr val="accent1"/>
                </a:solidFill>
                <a:ln w="9525">
                  <a:noFill/>
                </a:ln>
                <a:effectLst/>
              </c:spPr>
            </c:marker>
            <c:bubble3D val="0"/>
            <c:extLst>
              <c:ext xmlns:c16="http://schemas.microsoft.com/office/drawing/2014/chart" uri="{C3380CC4-5D6E-409C-BE32-E72D297353CC}">
                <c16:uniqueId val="{00000007-1C96-42FB-8C41-D092B22019AC}"/>
              </c:ext>
            </c:extLst>
          </c:dPt>
          <c:dLbls>
            <c:dLbl>
              <c:idx val="0"/>
              <c:layout>
                <c:manualLayout>
                  <c:x val="-7.0813672902882957E-2"/>
                  <c:y val="3.0639461206589683E-2"/>
                </c:manualLayout>
              </c:layout>
              <c:tx>
                <c:rich>
                  <a:bodyPr/>
                  <a:lstStyle/>
                  <a:p>
                    <a:fld id="{FC902E99-8782-4F64-97EB-C62C7CD1A41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1C96-42FB-8C41-D092B22019AC}"/>
                </c:ext>
              </c:extLst>
            </c:dLbl>
            <c:dLbl>
              <c:idx val="1"/>
              <c:layout>
                <c:manualLayout>
                  <c:x val="-6.3567747326713445E-3"/>
                  <c:y val="-3.0677195489828158E-3"/>
                </c:manualLayout>
              </c:layout>
              <c:tx>
                <c:rich>
                  <a:bodyPr/>
                  <a:lstStyle/>
                  <a:p>
                    <a:fld id="{3CE07C62-3400-4A9F-B53A-27C8127851A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C96-42FB-8C41-D092B22019AC}"/>
                </c:ext>
              </c:extLst>
            </c:dLbl>
            <c:dLbl>
              <c:idx val="2"/>
              <c:tx>
                <c:rich>
                  <a:bodyPr/>
                  <a:lstStyle/>
                  <a:p>
                    <a:fld id="{DE5E74DE-2321-E449-9BAA-A160F57DBCD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1C96-42FB-8C41-D092B22019AC}"/>
                </c:ext>
              </c:extLst>
            </c:dLbl>
            <c:dLbl>
              <c:idx val="3"/>
              <c:tx>
                <c:rich>
                  <a:bodyPr/>
                  <a:lstStyle/>
                  <a:p>
                    <a:fld id="{D29FAFF9-8BB4-4E44-8B5B-1D6312E591D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1C96-42FB-8C41-D092B22019AC}"/>
                </c:ext>
              </c:extLst>
            </c:dLbl>
            <c:dLbl>
              <c:idx val="4"/>
              <c:tx>
                <c:rich>
                  <a:bodyPr/>
                  <a:lstStyle/>
                  <a:p>
                    <a:fld id="{61DE7B88-51B1-7444-94F9-CE45504F2F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1C96-42FB-8C41-D092B22019AC}"/>
                </c:ext>
              </c:extLst>
            </c:dLbl>
            <c:dLbl>
              <c:idx val="5"/>
              <c:tx>
                <c:rich>
                  <a:bodyPr/>
                  <a:lstStyle/>
                  <a:p>
                    <a:fld id="{FF9E288F-4C35-E745-BA85-3AC125FCF89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1C96-42FB-8C41-D092B22019AC}"/>
                </c:ext>
              </c:extLst>
            </c:dLbl>
            <c:dLbl>
              <c:idx val="6"/>
              <c:tx>
                <c:rich>
                  <a:bodyPr/>
                  <a:lstStyle/>
                  <a:p>
                    <a:fld id="{2C0128C0-1945-C74F-890B-ECF7B179F33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1C96-42FB-8C41-D092B22019AC}"/>
                </c:ext>
              </c:extLst>
            </c:dLbl>
            <c:dLbl>
              <c:idx val="7"/>
              <c:tx>
                <c:rich>
                  <a:bodyPr rot="0" spcFirstLastPara="1" vertOverflow="clip" horzOverflow="clip" vert="horz" wrap="square" lIns="36576" tIns="18288" rIns="36576" bIns="18288" anchor="ctr" anchorCtr="1">
                    <a:spAutoFit/>
                  </a:bodyPr>
                  <a:lstStyle/>
                  <a:p>
                    <a:pPr>
                      <a:defRPr sz="1200" b="1" i="0" u="none" strike="noStrike" kern="1200" baseline="0">
                        <a:solidFill>
                          <a:schemeClr val="bg1"/>
                        </a:solidFill>
                        <a:latin typeface="+mn-lt"/>
                        <a:ea typeface="+mn-ea"/>
                        <a:cs typeface="+mn-cs"/>
                      </a:defRPr>
                    </a:pPr>
                    <a:fld id="{0EAAE7BF-B46E-B846-9924-443461106597}" type="CELLRANGE">
                      <a:rPr lang="en-US" b="0"/>
                      <a:pPr>
                        <a:defRPr sz="1200" b="1"/>
                      </a:pPr>
                      <a:t>[CELLRANGE]</a:t>
                    </a:fld>
                    <a:endParaRPr lang="en-US"/>
                  </a:p>
                </c:rich>
              </c:tx>
              <c:spPr>
                <a:noFill/>
                <a:ln>
                  <a:noFill/>
                </a:ln>
                <a:effectLst/>
              </c:spPr>
              <c:txPr>
                <a:bodyPr rot="0" spcFirstLastPara="1" vertOverflow="clip" horzOverflow="clip" vert="horz" wrap="square" lIns="36576" tIns="18288" rIns="36576" bIns="18288"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dlblFieldTable/>
                  <c15:showDataLabelsRange val="1"/>
                </c:ext>
                <c:ext xmlns:c16="http://schemas.microsoft.com/office/drawing/2014/chart" uri="{C3380CC4-5D6E-409C-BE32-E72D297353CC}">
                  <c16:uniqueId val="{00000007-1C96-42FB-8C41-D092B22019AC}"/>
                </c:ext>
              </c:extLst>
            </c:dLbl>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Sheet1!$A$2:$A$9</c:f>
              <c:numCache>
                <c:formatCode>General</c:formatCode>
                <c:ptCount val="8"/>
                <c:pt idx="0">
                  <c:v>24</c:v>
                </c:pt>
                <c:pt idx="1">
                  <c:v>25</c:v>
                </c:pt>
                <c:pt idx="2">
                  <c:v>5</c:v>
                </c:pt>
                <c:pt idx="3">
                  <c:v>18</c:v>
                </c:pt>
                <c:pt idx="4">
                  <c:v>12</c:v>
                </c:pt>
                <c:pt idx="5">
                  <c:v>23</c:v>
                </c:pt>
                <c:pt idx="6">
                  <c:v>20</c:v>
                </c:pt>
                <c:pt idx="7">
                  <c:v>7</c:v>
                </c:pt>
              </c:numCache>
            </c:numRef>
          </c:xVal>
          <c:yVal>
            <c:numRef>
              <c:f>Sheet1!$B$2:$B$9</c:f>
              <c:numCache>
                <c:formatCode>General</c:formatCode>
                <c:ptCount val="8"/>
                <c:pt idx="0">
                  <c:v>3</c:v>
                </c:pt>
                <c:pt idx="1">
                  <c:v>8</c:v>
                </c:pt>
                <c:pt idx="2">
                  <c:v>7</c:v>
                </c:pt>
                <c:pt idx="3">
                  <c:v>4</c:v>
                </c:pt>
                <c:pt idx="4">
                  <c:v>11</c:v>
                </c:pt>
                <c:pt idx="5">
                  <c:v>10</c:v>
                </c:pt>
                <c:pt idx="6">
                  <c:v>9</c:v>
                </c:pt>
                <c:pt idx="7">
                  <c:v>9</c:v>
                </c:pt>
              </c:numCache>
            </c:numRef>
          </c:yVal>
          <c:smooth val="0"/>
          <c:extLst>
            <c:ext xmlns:c15="http://schemas.microsoft.com/office/drawing/2012/chart" uri="{02D57815-91ED-43cb-92C2-25804820EDAC}">
              <c15:datalabelsRange>
                <c15:f>Sheet1!$C$2:$C$9</c15:f>
                <c15:dlblRangeCache>
                  <c:ptCount val="8"/>
                  <c:pt idx="0">
                    <c:v>Competitor 1</c:v>
                  </c:pt>
                  <c:pt idx="1">
                    <c:v>Competitor 2</c:v>
                  </c:pt>
                  <c:pt idx="2">
                    <c:v>Competitor 3</c:v>
                  </c:pt>
                  <c:pt idx="3">
                    <c:v>Competitor 4</c:v>
                  </c:pt>
                  <c:pt idx="4">
                    <c:v>Competitor 5</c:v>
                  </c:pt>
                  <c:pt idx="5">
                    <c:v>Competitor 6</c:v>
                  </c:pt>
                  <c:pt idx="6">
                    <c:v>Competitor 7</c:v>
                  </c:pt>
                  <c:pt idx="7">
                    <c:v>Company</c:v>
                  </c:pt>
                </c15:dlblRangeCache>
              </c15:datalabelsRange>
            </c:ext>
            <c:ext xmlns:c16="http://schemas.microsoft.com/office/drawing/2014/chart" uri="{C3380CC4-5D6E-409C-BE32-E72D297353CC}">
              <c16:uniqueId val="{00000009-1C96-42FB-8C41-D092B22019AC}"/>
            </c:ext>
          </c:extLst>
        </c:ser>
        <c:dLbls>
          <c:showLegendKey val="0"/>
          <c:showVal val="0"/>
          <c:showCatName val="0"/>
          <c:showSerName val="0"/>
          <c:showPercent val="0"/>
          <c:showBubbleSize val="0"/>
        </c:dLbls>
        <c:axId val="1640173744"/>
        <c:axId val="1640178320"/>
      </c:scatterChart>
      <c:valAx>
        <c:axId val="1640173744"/>
        <c:scaling>
          <c:orientation val="minMax"/>
        </c:scaling>
        <c:delete val="0"/>
        <c:axPos val="b"/>
        <c:majorGridlines>
          <c:spPr>
            <a:ln w="9525" cap="flat" cmpd="sng" algn="ctr">
              <a:solidFill>
                <a:schemeClr val="tx1">
                  <a:lumMod val="8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r>
                  <a:rPr lang="en-IN" sz="1200" b="1"/>
                  <a:t>Market Share</a:t>
                </a:r>
              </a:p>
            </c:rich>
          </c:tx>
          <c:layout>
            <c:manualLayout>
              <c:xMode val="edge"/>
              <c:yMode val="edge"/>
              <c:x val="0.45353135103736814"/>
              <c:y val="0.93513429434409001"/>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640178320"/>
        <c:crosses val="autoZero"/>
        <c:crossBetween val="midCat"/>
      </c:valAx>
      <c:valAx>
        <c:axId val="1640178320"/>
        <c:scaling>
          <c:orientation val="minMax"/>
        </c:scaling>
        <c:delete val="0"/>
        <c:axPos val="l"/>
        <c:majorGridlines>
          <c:spPr>
            <a:ln w="9525" cap="flat" cmpd="sng" algn="ctr">
              <a:solidFill>
                <a:schemeClr val="tx1">
                  <a:lumMod val="8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r>
                  <a:rPr lang="en-IN" sz="1200" b="1"/>
                  <a:t>Revenue Growth</a:t>
                </a:r>
              </a:p>
            </c:rich>
          </c:tx>
          <c:layout>
            <c:manualLayout>
              <c:xMode val="edge"/>
              <c:yMode val="edge"/>
              <c:x val="0"/>
              <c:y val="0.26357473983365226"/>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title>
        <c:numFmt formatCode="General\%" sourceLinked="0"/>
        <c:majorTickMark val="out"/>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1640173744"/>
        <c:crosses val="autoZero"/>
        <c:crossBetween val="midCat"/>
      </c:valAx>
      <c:spPr>
        <a:no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bg1"/>
            </a:solidFill>
            <a:ln w="9525" algn="ctr">
              <a:solidFill>
                <a:schemeClr val="tx1"/>
              </a:solidFill>
              <a:prstDash val="solid"/>
            </a:ln>
          </c:spPr>
          <c:dLbls>
            <c:dLbl>
              <c:idx val="3"/>
              <c:layout>
                <c:manualLayout>
                  <c:x val="-1.5255530129672007E-4"/>
                  <c:y val="5.9347181008902079E-2"/>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no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accent2"/>
            </a:solidFill>
            <a:ln w="9525" algn="ctr">
              <a:solidFill>
                <a:schemeClr val="tx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1"/>
            </a:solidFill>
            <a:ln w="9525" algn="ctr">
              <a:solidFill>
                <a:schemeClr val="tx1"/>
              </a:solidFill>
              <a:prstDash val="solid"/>
            </a:ln>
          </c:spPr>
          <c:dLbls>
            <c:dLbl>
              <c:idx val="3"/>
              <c:layout>
                <c:manualLayout>
                  <c:x val="9.1533180778032041E-4"/>
                  <c:y val="-8.4569732937685466E-2"/>
                </c:manualLayout>
              </c:layout>
              <c:numFmt formatCode="#,##0;&quot;-&quot;#,##0;0" sourceLinked="0"/>
              <c:spPr>
                <a:solidFill>
                  <a:schemeClr val="accent1"/>
                </a:solid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solidFill>
                  <a:schemeClr val="accent1"/>
                </a:solid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solidFill>
                <a:schemeClr val="accent1"/>
              </a:solidFill>
              <a:ln>
                <a:noFill/>
              </a:ln>
              <a:effectLst/>
            </c:spPr>
            <c:txPr>
              <a:bodyPr wrap="square" lIns="38100" tIns="19050" rIns="38100" bIns="19050" anchor="ctr">
                <a:spAutoFit/>
              </a:bodyPr>
              <a:lstStyle/>
              <a:p>
                <a:pPr>
                  <a:defRPr sz="1000" b="1">
                    <a:solidFill>
                      <a:schemeClr val="tx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rgbClr val="E6E6E6"/>
            </a:solidFill>
            <a:ln w="9525" algn="ctr">
              <a:solidFill>
                <a:schemeClr val="accent1"/>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solidFill>
            <a:schemeClr val="bg1"/>
          </a:solidFill>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in"/>
        <c:minorTickMark val="none"/>
        <c:tickLblPos val="none"/>
        <c:spPr>
          <a:ln w="9525" algn="ctr">
            <a:solidFill>
              <a:schemeClr val="tx1">
                <a:lumMod val="50000"/>
              </a:schemeClr>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4221550246715"/>
          <c:y val="3.8205681988157783E-2"/>
          <c:w val="0.87181079000485839"/>
          <c:h val="0.57741658018469011"/>
        </c:manualLayout>
      </c:layout>
      <c:barChart>
        <c:barDir val="col"/>
        <c:grouping val="clustered"/>
        <c:varyColors val="0"/>
        <c:ser>
          <c:idx val="0"/>
          <c:order val="0"/>
          <c:tx>
            <c:strRef>
              <c:f>Sheet1!$B$1</c:f>
              <c:strCache>
                <c:ptCount val="1"/>
                <c:pt idx="0">
                  <c:v>2018</c:v>
                </c:pt>
              </c:strCache>
            </c:strRef>
          </c:tx>
          <c:spPr>
            <a:solidFill>
              <a:schemeClr val="bg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0.31</c:v>
                </c:pt>
                <c:pt idx="1">
                  <c:v>0.28999999999999998</c:v>
                </c:pt>
                <c:pt idx="2">
                  <c:v>0.28999999999999998</c:v>
                </c:pt>
                <c:pt idx="3">
                  <c:v>0.26</c:v>
                </c:pt>
                <c:pt idx="4">
                  <c:v>0.25</c:v>
                </c:pt>
                <c:pt idx="5">
                  <c:v>0.21</c:v>
                </c:pt>
                <c:pt idx="6">
                  <c:v>0.18</c:v>
                </c:pt>
                <c:pt idx="7">
                  <c:v>0.17</c:v>
                </c:pt>
              </c:numCache>
            </c:numRef>
          </c:val>
          <c:extLst>
            <c:ext xmlns:c16="http://schemas.microsoft.com/office/drawing/2014/chart" uri="{C3380CC4-5D6E-409C-BE32-E72D297353CC}">
              <c16:uniqueId val="{00000000-6BF8-E84F-8307-7226F940BD9D}"/>
            </c:ext>
          </c:extLst>
        </c:ser>
        <c:ser>
          <c:idx val="1"/>
          <c:order val="1"/>
          <c:tx>
            <c:strRef>
              <c:f>Sheet1!$C$1</c:f>
              <c:strCache>
                <c:ptCount val="1"/>
                <c:pt idx="0">
                  <c:v>202x</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0.3</c:v>
                </c:pt>
                <c:pt idx="1">
                  <c:v>0.28999999999999998</c:v>
                </c:pt>
                <c:pt idx="2">
                  <c:v>0.3</c:v>
                </c:pt>
                <c:pt idx="3">
                  <c:v>0.24</c:v>
                </c:pt>
                <c:pt idx="4">
                  <c:v>0.21</c:v>
                </c:pt>
                <c:pt idx="5">
                  <c:v>0.18</c:v>
                </c:pt>
                <c:pt idx="6">
                  <c:v>0.17</c:v>
                </c:pt>
                <c:pt idx="7">
                  <c:v>0.14299999999999999</c:v>
                </c:pt>
              </c:numCache>
            </c:numRef>
          </c:val>
          <c:extLst>
            <c:ext xmlns:c16="http://schemas.microsoft.com/office/drawing/2014/chart" uri="{C3380CC4-5D6E-409C-BE32-E72D297353CC}">
              <c16:uniqueId val="{00000001-6BF8-E84F-8307-7226F940BD9D}"/>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min val="0.1"/>
        </c:scaling>
        <c:delete val="0"/>
        <c:axPos val="l"/>
        <c:majorGridlines>
          <c:spPr>
            <a:ln w="9525" cap="flat" cmpd="sng" algn="ctr">
              <a:solidFill>
                <a:schemeClr val="tx1">
                  <a:lumMod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bg1"/>
            </a:solidFill>
          </cx:spPr>
          <cx:dataPt idx="7">
            <cx:spPr>
              <a:solidFill>
                <a:srgbClr val="00A7F2"/>
              </a:solidFill>
            </cx:spPr>
          </cx:dataPt>
          <cx:dataLabels pos="outEnd">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bg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axis id="1">
        <cx:valScaling/>
        <cx:majorGridlines>
          <cx:spPr>
            <a:ln>
              <a:solidFill>
                <a:schemeClr val="tx1">
                  <a:lumMod val="85000"/>
                </a:schemeClr>
              </a:solidFill>
              <a:prstDash val="solid"/>
            </a:ln>
          </cx:spPr>
        </cx:majorGridlines>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Segment 1</cx:pt>
          <cx:pt idx="1">Segment 2</cx:pt>
          <cx:pt idx="2">Segment 3</cx:pt>
          <cx:pt idx="3">Segment 4</cx:pt>
          <cx:pt idx="4">Segment 5</cx:pt>
          <cx:pt idx="5">Segment 6</cx:pt>
          <cx:pt idx="6">Segment 7</cx:pt>
          <cx:pt idx="7">Total</cx:pt>
        </cx:lvl>
      </cx:strDim>
      <cx:numDim type="val">
        <cx:f>Chart!$B$2:$B$9</cx:f>
        <cx:lvl ptCount="8" formatCode="General">
          <cx:pt idx="0">100</cx:pt>
          <cx:pt idx="1">70</cx:pt>
          <cx:pt idx="2">60</cx:pt>
          <cx:pt idx="3">40</cx:pt>
          <cx:pt idx="4">22</cx:pt>
          <cx:pt idx="5">10</cx:pt>
          <cx:pt idx="6">5</cx:pt>
          <cx:pt idx="7">307</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tx1">
                <a:lumMod val="85000"/>
              </a:schemeClr>
            </a:solidFill>
          </cx:spPr>
          <cx:dataPt idx="0">
            <cx:spPr>
              <a:solidFill>
                <a:srgbClr val="00A7F2"/>
              </a:solidFill>
            </cx:spPr>
          </cx:dataPt>
          <cx:dataPt idx="1">
            <cx:spPr>
              <a:solidFill>
                <a:srgbClr val="00A7F2"/>
              </a:solidFill>
            </cx:spPr>
          </cx:dataPt>
          <cx:dataPt idx="2">
            <cx:spPr>
              <a:solidFill>
                <a:srgbClr val="00A7F2"/>
              </a:solidFill>
            </cx:spPr>
          </cx:dataPt>
          <cx:dataPt idx="7">
            <cx:spPr>
              <a:solidFill>
                <a:srgbClr val="061F32"/>
              </a:solidFill>
            </cx:spPr>
          </cx:dataPt>
          <cx:dataLabels pos="outEnd">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bg1"/>
                      </a:solidFill>
                      <a:latin typeface="Arial"/>
                    </a:rPr>
                    <a:t>307</a:t>
                  </a:r>
                </a:p>
              </cx:txPr>
              <cx:visibility seriesName="0" categoryName="0" value="1"/>
            </cx:dataLabel>
          </cx:dataLabels>
          <cx:dataId val="0"/>
          <cx:layoutPr>
            <cx:subtotals>
              <cx:idx val="7"/>
            </cx:subtotals>
          </cx:layoutPr>
        </cx:series>
      </cx:plotAreaRegion>
      <cx:axis id="0">
        <cx:catScaling gapWidth="0.5"/>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axis id="1">
        <cx:valScaling/>
        <cx:majorGridlines>
          <cx:spPr>
            <a:ln>
              <a:solidFill>
                <a:schemeClr val="tx1">
                  <a:lumMod val="85000"/>
                </a:schemeClr>
              </a:solidFill>
              <a:prstDash val="solid"/>
            </a:ln>
          </cx:spPr>
        </cx:majorGridlines>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BU 1</cx:pt>
          <cx:pt idx="1">BU 2</cx:pt>
          <cx:pt idx="2">BU 3</cx:pt>
          <cx:pt idx="3">BU 4</cx:pt>
          <cx:pt idx="4">BU 5</cx:pt>
          <cx:pt idx="5">BU 6</cx:pt>
          <cx:pt idx="6">BU 7</cx:pt>
          <cx:pt idx="7">Total</cx:pt>
        </cx:lvl>
      </cx:strDim>
      <cx:numDim type="val">
        <cx:f>Chart!$B$2:$B$9</cx:f>
        <cx:lvl ptCount="8" formatCode="General">
          <cx:pt idx="0">100</cx:pt>
          <cx:pt idx="1">20</cx:pt>
          <cx:pt idx="2">50</cx:pt>
          <cx:pt idx="3">40</cx:pt>
          <cx:pt idx="4">22</cx:pt>
          <cx:pt idx="5">60</cx:pt>
          <cx:pt idx="6">70</cx:pt>
          <cx:pt idx="7">362</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bg2"/>
            </a:solidFill>
          </cx:spPr>
          <cx:dataPt idx="7">
            <cx:spPr>
              <a:solidFill>
                <a:srgbClr val="08A6F6"/>
              </a:solidFill>
            </cx:spPr>
          </cx:dataPt>
          <cx:dataLabels pos="outEnd">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bg1"/>
                      </a:solidFill>
                      <a:latin typeface="Arial"/>
                    </a:rPr>
                    <a:t>362</a:t>
                  </a:r>
                </a:p>
              </cx:txPr>
              <cx:visibility seriesName="0" categoryName="0" value="1"/>
            </cx:dataLabel>
          </cx:dataLabels>
          <cx:dataId val="0"/>
          <cx:layoutPr>
            <cx:subtotals>
              <cx:idx val="7"/>
            </cx:subtotals>
          </cx:layoutPr>
        </cx:series>
      </cx:plotAreaRegion>
      <cx:axis id="0">
        <cx:catScaling gapWidth="0.5"/>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axis id="1">
        <cx:valScaling/>
        <cx:majorGridlines>
          <cx:spPr>
            <a:ln>
              <a:solidFill>
                <a:schemeClr val="tx1">
                  <a:lumMod val="85000"/>
                </a:schemeClr>
              </a:solidFill>
              <a:prstDash val="solid"/>
            </a:ln>
          </cx:spPr>
        </cx:majorGridlines>
        <cx:tickLabels/>
        <cx:spPr>
          <a:ln>
            <a:solidFill>
              <a:schemeClr val="bg1"/>
            </a:solidFill>
          </a:ln>
        </cx:spPr>
        <cx:txPr>
          <a:bodyPr spcFirstLastPara="1" vertOverflow="ellipsis" horzOverflow="overflow" wrap="square" lIns="0" tIns="0" rIns="0" bIns="0" anchor="ctr" anchorCtr="1"/>
          <a:lstStyle/>
          <a:p>
            <a:pPr algn="ctr" rtl="0">
              <a:defRPr sz="1400">
                <a:solidFill>
                  <a:schemeClr val="bg1"/>
                </a:solidFill>
              </a:defRPr>
            </a:pPr>
            <a:endParaRPr lang="en-GB" sz="1400" b="0" i="0" u="none" strike="noStrike" baseline="0">
              <a:solidFill>
                <a:schemeClr val="bg1"/>
              </a:solidFill>
              <a:latin typeface="Arial"/>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Total savings</cx:pt>
        </cx:lvl>
      </cx:strDim>
      <cx:numDim type="val">
        <cx:f>Sheet1!$B$2:$B$9</cx:f>
        <cx:lvl ptCount="8" formatCode="Standard">
          <cx:pt idx="0">24</cx:pt>
          <cx:pt idx="1">20</cx:pt>
          <cx:pt idx="2">13</cx:pt>
          <cx:pt idx="3">8</cx:pt>
          <cx:pt idx="4">7</cx:pt>
          <cx:pt idx="5">4</cx:pt>
          <cx:pt idx="6">2</cx:pt>
          <cx:pt idx="7">78</cx:pt>
        </cx:lvl>
      </cx:numDim>
    </cx:data>
  </cx:chartData>
  <cx:chart>
    <cx:plotArea>
      <cx:plotAreaRegion>
        <cx:series layoutId="waterfall" uniqueId="{41068E03-3206-C242-8494-494574269817}">
          <cx:tx>
            <cx:txData>
              <cx:f>Sheet1!$B$1</cx:f>
              <cx:v>Series1</cx:v>
            </cx:txData>
          </cx:tx>
          <cx:dataPt idx="0">
            <cx:spPr>
              <a:solidFill>
                <a:srgbClr val="08A6F6"/>
              </a:solidFill>
            </cx:spPr>
          </cx:dataPt>
          <cx:dataPt idx="1">
            <cx:spPr>
              <a:solidFill>
                <a:srgbClr val="08A6F6"/>
              </a:solidFill>
            </cx:spPr>
          </cx:dataPt>
          <cx:dataPt idx="2">
            <cx:spPr>
              <a:solidFill>
                <a:srgbClr val="08A6F6"/>
              </a:solidFill>
            </cx:spPr>
          </cx:dataPt>
          <cx:dataPt idx="3">
            <cx:spPr>
              <a:solidFill>
                <a:srgbClr val="E7E6E6"/>
              </a:solidFill>
            </cx:spPr>
          </cx:dataPt>
          <cx:dataPt idx="4">
            <cx:spPr>
              <a:solidFill>
                <a:srgbClr val="E7E6E6"/>
              </a:solidFill>
            </cx:spPr>
          </cx:dataPt>
          <cx:dataPt idx="5">
            <cx:spPr>
              <a:solidFill>
                <a:srgbClr val="E7E6E6"/>
              </a:solidFill>
            </cx:spPr>
          </cx:dataPt>
          <cx:dataPt idx="6">
            <cx:spPr>
              <a:solidFill>
                <a:srgbClr val="E7E6E6"/>
              </a:solidFill>
            </cx:spPr>
          </cx:dataPt>
          <cx:dataPt idx="7">
            <cx:spPr>
              <a:solidFill>
                <a:srgbClr val="061F32"/>
              </a:solidFill>
            </cx:spPr>
          </cx:dataPt>
          <cx:dataLabels>
            <cx:txPr>
              <a:bodyPr spcFirstLastPara="1" vertOverflow="ellipsis" horzOverflow="overflow" wrap="square" lIns="0" tIns="0" rIns="0" bIns="0" anchor="ctr" anchorCtr="1"/>
              <a:lstStyle/>
              <a:p>
                <a:pPr algn="ctr" rtl="0">
                  <a:defRPr>
                    <a:solidFill>
                      <a:schemeClr val="bg1"/>
                    </a:solidFill>
                  </a:defRPr>
                </a:pPr>
                <a:endParaRPr lang="en-US" sz="1197" b="0" i="0" u="none" strike="noStrike" baseline="0">
                  <a:solidFill>
                    <a:schemeClr val="bg1"/>
                  </a:solidFill>
                  <a:latin typeface="Arial"/>
                </a:endParaRPr>
              </a:p>
            </cx:txPr>
            <cx:dataLabel idx="7">
              <cx:txPr>
                <a:bodyPr spcFirstLastPara="1" vertOverflow="ellipsis" horzOverflow="overflow" wrap="square" lIns="0" tIns="0" rIns="0" bIns="0" anchor="ctr" anchorCtr="1"/>
                <a:lstStyle/>
                <a:p>
                  <a:pPr algn="ctr" rtl="0">
                    <a:defRPr b="1"/>
                  </a:pPr>
                  <a:r>
                    <a:rPr lang="en-US" sz="1197" b="1" i="0" u="none" strike="noStrike" baseline="0">
                      <a:solidFill>
                        <a:schemeClr val="bg1"/>
                      </a:solidFill>
                      <a:latin typeface="Arial"/>
                    </a:rPr>
                    <a:t>78</a:t>
                  </a:r>
                </a:p>
              </cx:txPr>
            </cx:dataLabel>
          </cx:dataLabels>
          <cx:dataId val="0"/>
          <cx:layoutPr>
            <cx:subtotals>
              <cx:idx val="0"/>
              <cx:idx val="7"/>
            </cx:subtotals>
          </cx:layoutPr>
        </cx:series>
      </cx:plotAreaRegion>
      <cx:axis id="0">
        <cx:catScaling gapWidth="0.5"/>
        <cx:tickLabels/>
        <cx:spPr>
          <a:ln>
            <a:solidFill>
              <a:schemeClr val="bg1"/>
            </a:solidFill>
          </a:ln>
        </cx:spPr>
        <cx:txPr>
          <a:bodyPr spcFirstLastPara="1" vertOverflow="ellipsis" horzOverflow="overflow" wrap="square" lIns="0" tIns="0" rIns="0" bIns="0" anchor="ctr" anchorCtr="1"/>
          <a:lstStyle/>
          <a:p>
            <a:pPr algn="ctr" rtl="0">
              <a:defRPr sz="1200">
                <a:solidFill>
                  <a:schemeClr val="bg1"/>
                </a:solidFill>
              </a:defRPr>
            </a:pPr>
            <a:endParaRPr lang="en-GB" sz="1200" b="0" i="0" u="none" strike="noStrike" baseline="0">
              <a:solidFill>
                <a:schemeClr val="bg1"/>
              </a:solidFill>
              <a:latin typeface="Arial" panose="020B0604020202020204"/>
            </a:endParaRPr>
          </a:p>
        </cx:txPr>
      </cx:axis>
      <cx:axis id="1">
        <cx:valScaling/>
        <cx:majorGridlines>
          <cx:spPr>
            <a:ln>
              <a:solidFill>
                <a:schemeClr val="tx1">
                  <a:lumMod val="85000"/>
                </a:schemeClr>
              </a:solidFill>
            </a:ln>
          </cx:spPr>
        </cx:majorGridlines>
        <cx:majorTickMarks type="in"/>
        <cx:tickLabels/>
        <cx:spPr>
          <a:ln>
            <a:solidFill>
              <a:schemeClr val="bg1"/>
            </a:solidFill>
          </a:ln>
        </cx:spPr>
        <cx:txPr>
          <a:bodyPr spcFirstLastPara="1" vertOverflow="ellipsis" horzOverflow="overflow" wrap="square" lIns="0" tIns="0" rIns="0" bIns="0" anchor="ctr" anchorCtr="1"/>
          <a:lstStyle/>
          <a:p>
            <a:pPr algn="ctr" rtl="0">
              <a:defRPr>
                <a:solidFill>
                  <a:schemeClr val="bg1"/>
                </a:solidFill>
              </a:defRPr>
            </a:pPr>
            <a:endParaRPr lang="en-GB" sz="1197" b="0" i="0" u="none" strike="noStrike" baseline="0">
              <a:solidFill>
                <a:schemeClr val="bg1"/>
              </a:solidFill>
              <a:latin typeface="Arial" panose="020B0604020202020204"/>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Hoja1!$A$2:$A$9</cx:f>
        <cx:lvl ptCount="8">
          <cx:pt idx="0">Category 1</cx:pt>
          <cx:pt idx="1">Category 2</cx:pt>
          <cx:pt idx="2">Category 3</cx:pt>
          <cx:pt idx="3">Category 4</cx:pt>
          <cx:pt idx="4">Sub-total</cx:pt>
          <cx:pt idx="5">Category 6</cx:pt>
          <cx:pt idx="6">Category 7</cx:pt>
          <cx:pt idx="7">Total</cx:pt>
        </cx:lvl>
      </cx:strDim>
      <cx:numDim type="val">
        <cx:f>Hoja1!$B$2:$B$9</cx:f>
        <cx:lvl ptCount="8" formatCode="General">
          <cx:pt idx="0">100</cx:pt>
          <cx:pt idx="1">20</cx:pt>
          <cx:pt idx="2">50</cx:pt>
          <cx:pt idx="3">-40</cx:pt>
          <cx:pt idx="4">130</cx:pt>
          <cx:pt idx="5">-60</cx:pt>
          <cx:pt idx="6">70</cx:pt>
          <cx:pt idx="7">140</cx:pt>
        </cx:lvl>
      </cx:numDim>
    </cx:data>
  </cx:chartData>
  <cx:chart>
    <cx:plotArea>
      <cx:plotAreaRegion>
        <cx:series layoutId="waterfall" uniqueId="{3AA2F6E4-BFE2-42EE-9182-6C84FC642DDC}">
          <cx:tx>
            <cx:txData>
              <cx:f>Hoja1!$B$1</cx:f>
              <cx:v>Serie1</cx:v>
            </cx:txData>
          </cx:tx>
          <cx:spPr>
            <a:solidFill>
              <a:schemeClr val="tx1">
                <a:lumMod val="85000"/>
              </a:schemeClr>
            </a:solidFill>
            <a:ln>
              <a:noFill/>
            </a:ln>
          </cx:spPr>
          <cx:dataPt idx="0">
            <cx:spPr>
              <a:solidFill>
                <a:srgbClr val="FFFFFF">
                  <a:lumMod val="85000"/>
                </a:srgbClr>
              </a:solidFill>
              <a:ln>
                <a:noFill/>
              </a:ln>
            </cx:spPr>
          </cx:dataPt>
          <cx:dataPt idx="4">
            <cx:spPr>
              <a:solidFill>
                <a:srgbClr val="061F32"/>
              </a:solidFill>
              <a:ln>
                <a:noFill/>
              </a:ln>
            </cx:spPr>
          </cx:dataPt>
          <cx:dataPt idx="7">
            <cx:spPr>
              <a:solidFill>
                <a:srgbClr val="00A7F2"/>
              </a:solidFill>
              <a:ln>
                <a:noFill/>
              </a:ln>
            </cx:spPr>
          </cx:dataPt>
          <cx:dataLabels pos="ctr">
            <cx:numFmt formatCode="General" sourceLinked="0"/>
            <cx:txPr>
              <a:bodyPr vertOverflow="overflow" horzOverflow="overflow" wrap="square" lIns="0" tIns="0" rIns="0" bIns="0"/>
              <a:lstStyle/>
              <a:p>
                <a:pPr algn="ctr" rtl="0">
                  <a:defRPr sz="1200" b="0" i="0">
                    <a:solidFill>
                      <a:schemeClr val="bg1"/>
                    </a:solidFill>
                    <a:latin typeface="+mn-lt"/>
                    <a:ea typeface="Arial" panose="020B0604020202020204" pitchFamily="34" charset="0"/>
                    <a:cs typeface="Arial" panose="020B0604020202020204" pitchFamily="34" charset="0"/>
                  </a:defRPr>
                </a:pPr>
                <a:endParaRPr lang="en-GB" sz="1200">
                  <a:solidFill>
                    <a:schemeClr val="bg1"/>
                  </a:solidFill>
                  <a:latin typeface="+mn-lt"/>
                </a:endParaRPr>
              </a:p>
            </cx:txPr>
            <cx:visibility seriesName="0" categoryName="0" value="1"/>
            <cx:separator>, </cx:separator>
            <cx:dataLabel idx="0">
              <cx:numFmt formatCode="General" sourceLinked="0"/>
              <cx:txPr>
                <a:bodyPr vertOverflow="overflow" horzOverflow="overflow" wrap="square" lIns="0" tIns="0" rIns="0" bIns="0"/>
                <a:lstStyle/>
                <a:p>
                  <a:pPr algn="ctr" rtl="0">
                    <a:defRPr b="0">
                      <a:solidFill>
                        <a:schemeClr val="bg1"/>
                      </a:solidFill>
                    </a:defRPr>
                  </a:pPr>
                  <a:r>
                    <a:rPr lang="en-GB" sz="1200" b="0">
                      <a:solidFill>
                        <a:schemeClr val="bg1"/>
                      </a:solidFill>
                      <a:latin typeface="+mn-lt"/>
                    </a:rPr>
                    <a:t>100</a:t>
                  </a:r>
                </a:p>
              </cx:txPr>
              <cx:visibility seriesName="0" categoryName="0" value="1"/>
              <cx:separator>, </cx:separator>
            </cx:dataLabel>
            <cx:dataLabel idx="4">
              <cx:numFmt formatCode="General" sourceLinked="0"/>
              <cx:txPr>
                <a:bodyPr vertOverflow="overflow" horzOverflow="overflow" wrap="square" lIns="0" tIns="0" rIns="0" bIns="0"/>
                <a:lstStyle/>
                <a:p>
                  <a:pPr algn="ctr" rtl="0">
                    <a:defRPr b="1">
                      <a:solidFill>
                        <a:schemeClr val="tx1"/>
                      </a:solidFill>
                    </a:defRPr>
                  </a:pPr>
                  <a:r>
                    <a:rPr lang="en-GB" sz="1200" b="1">
                      <a:solidFill>
                        <a:schemeClr val="tx1"/>
                      </a:solidFill>
                      <a:latin typeface="+mn-lt"/>
                    </a:rPr>
                    <a:t>130</a:t>
                  </a:r>
                </a:p>
              </cx:txPr>
              <cx:visibility seriesName="0" categoryName="0" value="1"/>
              <cx:separator>, </cx:separator>
            </cx:dataLabel>
            <cx:dataLabel idx="7">
              <cx:numFmt formatCode="General" sourceLinked="0"/>
              <cx:txPr>
                <a:bodyPr vertOverflow="overflow" horzOverflow="overflow" wrap="square" lIns="0" tIns="0" rIns="0" bIns="0"/>
                <a:lstStyle/>
                <a:p>
                  <a:pPr algn="ctr" rtl="0">
                    <a:defRPr b="1">
                      <a:solidFill>
                        <a:schemeClr val="tx1"/>
                      </a:solidFill>
                    </a:defRPr>
                  </a:pPr>
                  <a:r>
                    <a:rPr lang="en-GB" sz="1200" b="1">
                      <a:solidFill>
                        <a:schemeClr val="tx1"/>
                      </a:solidFill>
                      <a:latin typeface="+mn-lt"/>
                    </a:rPr>
                    <a:t>140</a:t>
                  </a:r>
                </a:p>
              </cx:txPr>
              <cx:visibility seriesName="0" categoryName="0" value="1"/>
              <cx:separator>, </cx:separator>
            </cx:dataLabel>
          </cx:dataLabels>
          <cx:dataId val="0"/>
          <cx:layoutPr>
            <cx:subtotals>
              <cx:idx val="0"/>
              <cx:idx val="4"/>
              <cx:idx val="7"/>
            </cx:subtotals>
          </cx:layoutPr>
        </cx:series>
      </cx:plotAreaRegion>
      <cx:axis id="0">
        <cx:catScaling gapWidth="0.5"/>
        <cx:tickLabels/>
        <cx:spPr>
          <a:ln>
            <a:solidFill>
              <a:schemeClr val="bg1"/>
            </a:solidFill>
          </a:ln>
        </cx:spPr>
        <cx:txPr>
          <a:bodyPr vertOverflow="overflow" horzOverflow="overflow" wrap="square" lIns="0" tIns="0" rIns="0" bIns="0"/>
          <a:lstStyle/>
          <a:p>
            <a:pPr algn="ctr" rtl="0">
              <a:defRPr sz="1200" b="0" i="0">
                <a:solidFill>
                  <a:schemeClr val="bg1"/>
                </a:solidFill>
                <a:latin typeface="+mn-lt"/>
                <a:ea typeface="Arial" panose="020B0604020202020204" pitchFamily="34" charset="0"/>
                <a:cs typeface="Arial" panose="020B0604020202020204" pitchFamily="34" charset="0"/>
              </a:defRPr>
            </a:pPr>
            <a:endParaRPr lang="en-GB" sz="1200">
              <a:solidFill>
                <a:schemeClr val="bg1"/>
              </a:solidFill>
              <a:latin typeface="+mn-lt"/>
            </a:endParaRPr>
          </a:p>
        </cx:txPr>
      </cx:axis>
      <cx:axis id="1">
        <cx:valScaling/>
        <cx:majorGridlines>
          <cx:spPr>
            <a:ln>
              <a:solidFill>
                <a:schemeClr val="tx1">
                  <a:lumMod val="85000"/>
                </a:schemeClr>
              </a:solidFill>
            </a:ln>
          </cx:spPr>
        </cx:majorGridlines>
        <cx:tickLabels/>
        <cx:spPr>
          <a:ln>
            <a:solidFill>
              <a:schemeClr val="bg1"/>
            </a:solidFill>
          </a:ln>
        </cx:spPr>
        <cx:txPr>
          <a:bodyPr vertOverflow="overflow" horzOverflow="overflow" wrap="square" lIns="0" tIns="0" rIns="0" bIns="0"/>
          <a:lstStyle/>
          <a:p>
            <a:pPr algn="ctr" rtl="0">
              <a:defRPr sz="1200" b="0" i="0">
                <a:solidFill>
                  <a:schemeClr val="bg1"/>
                </a:solidFill>
                <a:latin typeface="+mn-lt"/>
                <a:ea typeface="Arial" panose="020B0604020202020204" pitchFamily="34" charset="0"/>
                <a:cs typeface="Arial" panose="020B0604020202020204" pitchFamily="34" charset="0"/>
              </a:defRPr>
            </a:pPr>
            <a:endParaRPr lang="en-GB" sz="1200">
              <a:solidFill>
                <a:schemeClr val="bg1"/>
              </a:solidFill>
              <a:latin typeface="+mn-lt"/>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Revenue</cx:pt>
          <cx:pt idx="1">[Cost bucket]</cx:pt>
          <cx:pt idx="2">[Cost bucket]</cx:pt>
          <cx:pt idx="3">[Cost bucket]</cx:pt>
          <cx:pt idx="4">Profit</cx:pt>
        </cx:lvl>
      </cx:strDim>
      <cx:numDim type="val">
        <cx:f>Sheet1!$B$2:$B$6</cx:f>
        <cx:lvl ptCount="5" formatCode="General">
          <cx:pt idx="0">74</cx:pt>
          <cx:pt idx="1">-34</cx:pt>
          <cx:pt idx="2">-22</cx:pt>
          <cx:pt idx="3">-13</cx:pt>
          <cx:pt idx="4">5</cx:pt>
        </cx:lvl>
      </cx:numDim>
    </cx:data>
  </cx:chartData>
  <cx:chart>
    <cx:plotArea>
      <cx:plotAreaRegion>
        <cx:series layoutId="waterfall" uniqueId="{02790B23-FAAD-814C-B42D-24D144947CFD}" formatIdx="0">
          <cx:tx>
            <cx:txData>
              <cx:f>Sheet1!$B$1</cx:f>
              <cx:v>Series 1</cx:v>
            </cx:txData>
          </cx:tx>
          <cx:spPr>
            <a:solidFill>
              <a:schemeClr val="tx1">
                <a:lumMod val="75000"/>
              </a:schemeClr>
            </a:solidFill>
            <a:ln>
              <a:solidFill>
                <a:schemeClr val="bg1"/>
              </a:solidFill>
              <a:prstDash val="sysDot"/>
            </a:ln>
          </cx:spPr>
          <cx:dataPt idx="0">
            <cx:spPr>
              <a:solidFill>
                <a:srgbClr val="061F32"/>
              </a:solidFill>
              <a:ln>
                <a:noFill/>
                <a:prstDash val="sysDot"/>
              </a:ln>
            </cx:spPr>
          </cx:dataPt>
          <cx:dataPt idx="1">
            <cx:spPr>
              <a:ln>
                <a:noFill/>
                <a:prstDash val="sysDot"/>
              </a:ln>
            </cx:spPr>
          </cx:dataPt>
          <cx:dataPt idx="2">
            <cx:spPr>
              <a:ln>
                <a:noFill/>
                <a:prstDash val="sysDot"/>
              </a:ln>
            </cx:spPr>
          </cx:dataPt>
          <cx:dataPt idx="3">
            <cx:spPr>
              <a:ln>
                <a:noFill/>
                <a:prstDash val="sysDot"/>
              </a:ln>
            </cx:spPr>
          </cx:dataPt>
          <cx:dataPt idx="4">
            <cx:spPr>
              <a:solidFill>
                <a:srgbClr val="00A7F2"/>
              </a:solidFill>
              <a:ln>
                <a:noFill/>
                <a:prstDash val="sysDot"/>
              </a:ln>
            </cx:spPr>
          </cx:dataPt>
          <cx:dataLabels pos="ctr">
            <cx:txPr>
              <a:bodyPr spcFirstLastPara="1" vertOverflow="ellipsis" horzOverflow="overflow" wrap="square" lIns="0" tIns="0" rIns="0" bIns="0" anchor="ctr" anchorCtr="1"/>
              <a:lstStyle/>
              <a:p>
                <a:pPr algn="ctr" rtl="0">
                  <a:defRPr>
                    <a:solidFill>
                      <a:schemeClr val="bg1"/>
                    </a:solidFill>
                  </a:defRPr>
                </a:pPr>
                <a:endParaRPr lang="en-US" sz="1197" b="0" i="0" u="none" strike="noStrike" kern="1200" baseline="0">
                  <a:solidFill>
                    <a:schemeClr val="bg1"/>
                  </a:solidFill>
                  <a:latin typeface="Arial"/>
                </a:endParaRPr>
              </a:p>
            </cx:txPr>
            <cx:dataLabel idx="0">
              <cx:txPr>
                <a:bodyPr spcFirstLastPara="1" vertOverflow="ellipsis" horzOverflow="overflow" wrap="square" lIns="0" tIns="0" rIns="0" bIns="0" anchor="ctr" anchorCtr="1"/>
                <a:lstStyle/>
                <a:p>
                  <a:pPr algn="ctr" rtl="0">
                    <a:defRPr>
                      <a:solidFill>
                        <a:schemeClr val="tx1"/>
                      </a:solidFill>
                    </a:defRPr>
                  </a:pPr>
                  <a:r>
                    <a:rPr lang="en-US" sz="1197" b="0" i="0" u="none" strike="noStrike" kern="1200" baseline="0">
                      <a:solidFill>
                        <a:schemeClr val="tx1"/>
                      </a:solidFill>
                      <a:latin typeface="Arial"/>
                    </a:rPr>
                    <a:t>74</a:t>
                  </a:r>
                </a:p>
              </cx:txPr>
            </cx:dataLabel>
            <cx:dataLabel idx="4">
              <cx:txPr>
                <a:bodyPr spcFirstLastPara="1" vertOverflow="ellipsis" horzOverflow="overflow" wrap="square" lIns="0" tIns="0" rIns="0" bIns="0" anchor="ctr" anchorCtr="1"/>
                <a:lstStyle/>
                <a:p>
                  <a:pPr algn="ctr" rtl="0">
                    <a:defRPr>
                      <a:solidFill>
                        <a:schemeClr val="tx1"/>
                      </a:solidFill>
                    </a:defRPr>
                  </a:pPr>
                  <a:r>
                    <a:rPr lang="en-US" sz="1197" b="0" i="0" u="none" strike="noStrike" kern="1200" baseline="0">
                      <a:solidFill>
                        <a:schemeClr val="tx1"/>
                      </a:solidFill>
                      <a:latin typeface="Arial"/>
                    </a:rPr>
                    <a:t>5</a:t>
                  </a:r>
                </a:p>
              </cx:txPr>
            </cx:dataLabel>
          </cx:dataLabels>
          <cx:dataId val="0"/>
          <cx:layoutPr>
            <cx:subtotals>
              <cx:idx val="0"/>
              <cx:idx val="4"/>
            </cx:subtotals>
          </cx:layoutPr>
        </cx:series>
      </cx:plotAreaRegion>
      <cx:axis id="0">
        <cx:catScaling gapWidth="1.5"/>
        <cx:tickLabels/>
        <cx:spPr>
          <a:ln w="9525">
            <a:solidFill>
              <a:schemeClr val="bg1"/>
            </a:solidFill>
          </a:ln>
        </cx:spPr>
        <cx:txPr>
          <a:bodyPr spcFirstLastPara="1" vertOverflow="ellipsis" horzOverflow="overflow" wrap="square" lIns="0" tIns="0" rIns="0" bIns="0" anchor="ctr" anchorCtr="1"/>
          <a:lstStyle/>
          <a:p>
            <a:pPr algn="ctr" rtl="0">
              <a:defRPr>
                <a:solidFill>
                  <a:schemeClr val="bg1"/>
                </a:solidFill>
              </a:defRPr>
            </a:pPr>
            <a:endParaRPr lang="en-US" sz="1197" b="0" i="0" u="none" strike="noStrike" kern="1200" baseline="0">
              <a:solidFill>
                <a:schemeClr val="bg1"/>
              </a:solidFill>
              <a:latin typeface="Arial"/>
            </a:endParaRPr>
          </a:p>
        </cx:txPr>
      </cx:axis>
      <cx:axis id="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0.13297</cdr:x>
      <cdr:y>0.95551</cdr:y>
    </cdr:from>
    <cdr:to>
      <cdr:x>1</cdr:x>
      <cdr:y>0.95551</cdr:y>
    </cdr:to>
    <cdr:cxnSp macro="">
      <cdr:nvCxnSpPr>
        <cdr:cNvPr id="2" name="Straight Connector 1">
          <a:extLst xmlns:a="http://schemas.openxmlformats.org/drawingml/2006/main">
            <a:ext uri="{FF2B5EF4-FFF2-40B4-BE49-F238E27FC236}">
              <a16:creationId xmlns:a16="http://schemas.microsoft.com/office/drawing/2014/main" id="{A296B8F7-B6C9-9C4C-9772-3F0692AEF00A}"/>
            </a:ext>
          </a:extLst>
        </cdr:cNvPr>
        <cdr:cNvCxnSpPr/>
      </cdr:nvCxnSpPr>
      <cdr:spPr>
        <a:xfrm xmlns:a="http://schemas.openxmlformats.org/drawingml/2006/main">
          <a:off x="452171" y="3067126"/>
          <a:ext cx="2948489" cy="0"/>
        </a:xfrm>
        <a:prstGeom xmlns:a="http://schemas.openxmlformats.org/drawingml/2006/main" prst="line">
          <a:avLst/>
        </a:prstGeom>
        <a:ln xmlns:a="http://schemas.openxmlformats.org/drawingml/2006/main">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0.13297</cdr:x>
      <cdr:y>0.95551</cdr:y>
    </cdr:from>
    <cdr:to>
      <cdr:x>1</cdr:x>
      <cdr:y>0.95551</cdr:y>
    </cdr:to>
    <cdr:cxnSp macro="">
      <cdr:nvCxnSpPr>
        <cdr:cNvPr id="2" name="Straight Connector 1">
          <a:extLst xmlns:a="http://schemas.openxmlformats.org/drawingml/2006/main">
            <a:ext uri="{FF2B5EF4-FFF2-40B4-BE49-F238E27FC236}">
              <a16:creationId xmlns:a16="http://schemas.microsoft.com/office/drawing/2014/main" id="{A296B8F7-B6C9-9C4C-9772-3F0692AEF00A}"/>
            </a:ext>
          </a:extLst>
        </cdr:cNvPr>
        <cdr:cNvCxnSpPr/>
      </cdr:nvCxnSpPr>
      <cdr:spPr>
        <a:xfrm xmlns:a="http://schemas.openxmlformats.org/drawingml/2006/main">
          <a:off x="452171" y="3067126"/>
          <a:ext cx="2948489" cy="0"/>
        </a:xfrm>
        <a:prstGeom xmlns:a="http://schemas.openxmlformats.org/drawingml/2006/main" prst="line">
          <a:avLst/>
        </a:prstGeom>
        <a:ln xmlns:a="http://schemas.openxmlformats.org/drawingml/2006/main">
          <a:solidFill>
            <a:schemeClr val="bg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0.16719</cdr:x>
      <cdr:y>0.16958</cdr:y>
    </cdr:from>
    <cdr:to>
      <cdr:x>0.21661</cdr:x>
      <cdr:y>0.33537</cdr:y>
    </cdr:to>
    <cdr:sp macro="" textlink="">
      <cdr:nvSpPr>
        <cdr:cNvPr id="2" name="Oval 1">
          <a:extLst xmlns:a="http://schemas.openxmlformats.org/drawingml/2006/main">
            <a:ext uri="{FF2B5EF4-FFF2-40B4-BE49-F238E27FC236}">
              <a16:creationId xmlns:a16="http://schemas.microsoft.com/office/drawing/2014/main" id="{B354B848-32C6-294B-A56D-4AA04BDB8CD3}"/>
            </a:ext>
          </a:extLst>
        </cdr:cNvPr>
        <cdr:cNvSpPr/>
      </cdr:nvSpPr>
      <cdr:spPr>
        <a:xfrm xmlns:a="http://schemas.openxmlformats.org/drawingml/2006/main">
          <a:off x="1855855" y="561201"/>
          <a:ext cx="548640" cy="548640"/>
        </a:xfrm>
        <a:prstGeom xmlns:a="http://schemas.openxmlformats.org/drawingml/2006/main" prst="ellipse">
          <a:avLst/>
        </a:prstGeom>
        <a:solidFill xmlns:a="http://schemas.openxmlformats.org/drawingml/2006/main">
          <a:schemeClr val="bg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1</a:t>
          </a:r>
        </a:p>
      </cdr:txBody>
    </cdr:sp>
  </cdr:relSizeAnchor>
  <cdr:relSizeAnchor xmlns:cdr="http://schemas.openxmlformats.org/drawingml/2006/chartDrawing">
    <cdr:from>
      <cdr:x>0.34873</cdr:x>
      <cdr:y>0.4184</cdr:y>
    </cdr:from>
    <cdr:to>
      <cdr:x>0.39815</cdr:x>
      <cdr:y>0.58418</cdr:y>
    </cdr:to>
    <cdr:sp macro="" textlink="">
      <cdr:nvSpPr>
        <cdr:cNvPr id="3" name="Oval 2">
          <a:extLst xmlns:a="http://schemas.openxmlformats.org/drawingml/2006/main">
            <a:ext uri="{FF2B5EF4-FFF2-40B4-BE49-F238E27FC236}">
              <a16:creationId xmlns:a16="http://schemas.microsoft.com/office/drawing/2014/main" id="{576157C9-C2DC-1D44-9A45-B3F075A36E80}"/>
            </a:ext>
          </a:extLst>
        </cdr:cNvPr>
        <cdr:cNvSpPr/>
      </cdr:nvSpPr>
      <cdr:spPr>
        <a:xfrm xmlns:a="http://schemas.openxmlformats.org/drawingml/2006/main">
          <a:off x="3871025" y="1384609"/>
          <a:ext cx="548640" cy="548640"/>
        </a:xfrm>
        <a:prstGeom xmlns:a="http://schemas.openxmlformats.org/drawingml/2006/main" prst="ellipse">
          <a:avLst/>
        </a:prstGeom>
        <a:solidFill xmlns:a="http://schemas.openxmlformats.org/drawingml/2006/main">
          <a:schemeClr val="bg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2</a:t>
          </a:r>
        </a:p>
      </cdr:txBody>
    </cdr:sp>
  </cdr:relSizeAnchor>
  <cdr:relSizeAnchor xmlns:cdr="http://schemas.openxmlformats.org/drawingml/2006/chartDrawing">
    <cdr:from>
      <cdr:x>0.53442</cdr:x>
      <cdr:y>0.63218</cdr:y>
    </cdr:from>
    <cdr:to>
      <cdr:x>0.58385</cdr:x>
      <cdr:y>0.79796</cdr:y>
    </cdr:to>
    <cdr:sp macro="" textlink="">
      <cdr:nvSpPr>
        <cdr:cNvPr id="4" name="Oval 3">
          <a:extLst xmlns:a="http://schemas.openxmlformats.org/drawingml/2006/main">
            <a:ext uri="{FF2B5EF4-FFF2-40B4-BE49-F238E27FC236}">
              <a16:creationId xmlns:a16="http://schemas.microsoft.com/office/drawing/2014/main" id="{F778B878-376D-5546-81AB-1CA815501A6F}"/>
            </a:ext>
          </a:extLst>
        </cdr:cNvPr>
        <cdr:cNvSpPr/>
      </cdr:nvSpPr>
      <cdr:spPr>
        <a:xfrm xmlns:a="http://schemas.openxmlformats.org/drawingml/2006/main">
          <a:off x="5932259" y="2092068"/>
          <a:ext cx="548640" cy="548640"/>
        </a:xfrm>
        <a:prstGeom xmlns:a="http://schemas.openxmlformats.org/drawingml/2006/main" prst="ellipse">
          <a:avLst/>
        </a:prstGeom>
        <a:solidFill xmlns:a="http://schemas.openxmlformats.org/drawingml/2006/main">
          <a:schemeClr val="bg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3</a:t>
          </a:r>
        </a:p>
      </cdr:txBody>
    </cdr:sp>
  </cdr:relSizeAnchor>
  <cdr:relSizeAnchor xmlns:cdr="http://schemas.openxmlformats.org/drawingml/2006/chartDrawing">
    <cdr:from>
      <cdr:x>0.63446</cdr:x>
      <cdr:y>0.15392</cdr:y>
    </cdr:from>
    <cdr:to>
      <cdr:x>0.68388</cdr:x>
      <cdr:y>0.3197</cdr:y>
    </cdr:to>
    <cdr:sp macro="" textlink="">
      <cdr:nvSpPr>
        <cdr:cNvPr id="5" name="Oval 4">
          <a:extLst xmlns:a="http://schemas.openxmlformats.org/drawingml/2006/main">
            <a:ext uri="{FF2B5EF4-FFF2-40B4-BE49-F238E27FC236}">
              <a16:creationId xmlns:a16="http://schemas.microsoft.com/office/drawing/2014/main" id="{B80D6CB9-039A-244E-B397-BB22C5DC49C2}"/>
            </a:ext>
          </a:extLst>
        </cdr:cNvPr>
        <cdr:cNvSpPr/>
      </cdr:nvSpPr>
      <cdr:spPr>
        <a:xfrm xmlns:a="http://schemas.openxmlformats.org/drawingml/2006/main">
          <a:off x="7042689" y="509353"/>
          <a:ext cx="548640" cy="548640"/>
        </a:xfrm>
        <a:prstGeom xmlns:a="http://schemas.openxmlformats.org/drawingml/2006/main" prst="ellipse">
          <a:avLst/>
        </a:prstGeom>
        <a:solidFill xmlns:a="http://schemas.openxmlformats.org/drawingml/2006/main">
          <a:schemeClr val="bg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4</a:t>
          </a:r>
        </a:p>
      </cdr:txBody>
    </cdr:sp>
  </cdr:relSizeAnchor>
  <cdr:relSizeAnchor xmlns:cdr="http://schemas.openxmlformats.org/drawingml/2006/chartDrawing">
    <cdr:from>
      <cdr:x>0.91774</cdr:x>
      <cdr:y>0.62337</cdr:y>
    </cdr:from>
    <cdr:to>
      <cdr:x>0.96717</cdr:x>
      <cdr:y>0.78916</cdr:y>
    </cdr:to>
    <cdr:sp macro="" textlink="">
      <cdr:nvSpPr>
        <cdr:cNvPr id="6" name="Oval 5">
          <a:extLst xmlns:a="http://schemas.openxmlformats.org/drawingml/2006/main">
            <a:ext uri="{FF2B5EF4-FFF2-40B4-BE49-F238E27FC236}">
              <a16:creationId xmlns:a16="http://schemas.microsoft.com/office/drawing/2014/main" id="{54D2BFB0-7234-734C-9A8D-1FA75C8309D2}"/>
            </a:ext>
          </a:extLst>
        </cdr:cNvPr>
        <cdr:cNvSpPr/>
      </cdr:nvSpPr>
      <cdr:spPr>
        <a:xfrm xmlns:a="http://schemas.openxmlformats.org/drawingml/2006/main">
          <a:off x="10187294" y="2062933"/>
          <a:ext cx="548640" cy="548640"/>
        </a:xfrm>
        <a:prstGeom xmlns:a="http://schemas.openxmlformats.org/drawingml/2006/main" prst="ellipse">
          <a:avLst/>
        </a:prstGeom>
        <a:solidFill xmlns:a="http://schemas.openxmlformats.org/drawingml/2006/main">
          <a:schemeClr val="bg1"/>
        </a:solidFill>
        <a:effectLst xmlns:a="http://schemas.openxmlformats.org/drawingml/2006/main"/>
      </cdr:spPr>
      <cdr:txBody>
        <a:bodyPr xmlns:a="http://schemas.openxmlformats.org/drawingml/2006/main" lIns="0" tIns="91440" rIns="0" bIns="91440" anchor="ctr"/>
        <a:lstStyle xmlns:a="http://schemas.openxmlformats.org/drawingml/2006/main"/>
        <a:p xmlns:a="http://schemas.openxmlformats.org/drawingml/2006/main">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5</a:t>
          </a:r>
        </a:p>
      </cdr:txBody>
    </cdr:sp>
  </cdr:relSizeAnchor>
</c:userShapes>
</file>

<file path=ppt/drawings/drawing7.xml><?xml version="1.0" encoding="utf-8"?>
<c:userShapes xmlns:c="http://schemas.openxmlformats.org/drawingml/2006/chart">
  <cdr:relSizeAnchor xmlns:cdr="http://schemas.openxmlformats.org/drawingml/2006/chartDrawing">
    <cdr:from>
      <cdr:x>0.13367</cdr:x>
      <cdr:y>0.52669</cdr:y>
    </cdr:from>
    <cdr:to>
      <cdr:x>0.22287</cdr:x>
      <cdr:y>0.57982</cdr:y>
    </cdr:to>
    <cdr:sp macro="" textlink="">
      <cdr:nvSpPr>
        <cdr:cNvPr id="2" name="Rectangle 1">
          <a:extLst xmlns:a="http://schemas.openxmlformats.org/drawingml/2006/main">
            <a:ext uri="{FF2B5EF4-FFF2-40B4-BE49-F238E27FC236}">
              <a16:creationId xmlns:a16="http://schemas.microsoft.com/office/drawing/2014/main" id="{1C8D8B3A-77B4-A5F6-FEA3-0B8C84EB4E63}"/>
            </a:ext>
          </a:extLst>
        </cdr:cNvPr>
        <cdr:cNvSpPr/>
      </cdr:nvSpPr>
      <cdr:spPr>
        <a:xfrm xmlns:a="http://schemas.openxmlformats.org/drawingml/2006/main">
          <a:off x="975425" y="1830743"/>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0.3685</cdr:x>
      <cdr:y>0.32613</cdr:y>
    </cdr:from>
    <cdr:to>
      <cdr:x>0.45771</cdr:x>
      <cdr:y>0.37925</cdr:y>
    </cdr:to>
    <cdr:sp macro="" textlink="">
      <cdr:nvSpPr>
        <cdr:cNvPr id="3" name="Rectangle 2">
          <a:extLst xmlns:a="http://schemas.openxmlformats.org/drawingml/2006/main">
            <a:ext uri="{FF2B5EF4-FFF2-40B4-BE49-F238E27FC236}">
              <a16:creationId xmlns:a16="http://schemas.microsoft.com/office/drawing/2014/main" id="{AE894508-8707-8208-BA26-369A8DA7A157}"/>
            </a:ext>
          </a:extLst>
        </cdr:cNvPr>
        <cdr:cNvSpPr/>
      </cdr:nvSpPr>
      <cdr:spPr>
        <a:xfrm xmlns:a="http://schemas.openxmlformats.org/drawingml/2006/main">
          <a:off x="2688988" y="1133609"/>
          <a:ext cx="650983" cy="184642"/>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dr:relSizeAnchor xmlns:cdr="http://schemas.openxmlformats.org/drawingml/2006/chartDrawing">
    <cdr:from>
      <cdr:x>0.60505</cdr:x>
      <cdr:y>0.06344</cdr:y>
    </cdr:from>
    <cdr:to>
      <cdr:x>0.69425</cdr:x>
      <cdr:y>0.11658</cdr:y>
    </cdr:to>
    <cdr:sp macro="" textlink="">
      <cdr:nvSpPr>
        <cdr:cNvPr id="4" name="Rectangle 3">
          <a:extLst xmlns:a="http://schemas.openxmlformats.org/drawingml/2006/main">
            <a:ext uri="{FF2B5EF4-FFF2-40B4-BE49-F238E27FC236}">
              <a16:creationId xmlns:a16="http://schemas.microsoft.com/office/drawing/2014/main" id="{BBD4060C-3F0F-98CE-46D7-BABBF8BF21BF}"/>
            </a:ext>
          </a:extLst>
        </cdr:cNvPr>
        <cdr:cNvSpPr/>
      </cdr:nvSpPr>
      <cdr:spPr>
        <a:xfrm xmlns:a="http://schemas.openxmlformats.org/drawingml/2006/main">
          <a:off x="4415194" y="220531"/>
          <a:ext cx="650910" cy="184677"/>
        </a:xfrm>
        <a:prstGeom xmlns:a="http://schemas.openxmlformats.org/drawingml/2006/main" prst="rect">
          <a:avLst/>
        </a:prstGeom>
        <a:noFill xmlns:a="http://schemas.openxmlformats.org/drawingml/2006/main"/>
        <a:ln xmlns:a="http://schemas.openxmlformats.org/drawingml/2006/main" w="19050">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wrap="square" lIns="0" tIns="0" rIns="0" bIns="0" rtlCol="0" anchor="t">
          <a:spAutoFit/>
        </a:bodyP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spcAft>
              <a:spcPts val="300"/>
            </a:spcAft>
            <a:buClr>
              <a:schemeClr val="accent1"/>
            </a:buClr>
          </a:pPr>
          <a:r>
            <a:rPr lang="en-US" sz="1200" b="1" dirty="0">
              <a:solidFill>
                <a:srgbClr val="061F32"/>
              </a:solidFill>
              <a:latin typeface="+mn-lt"/>
            </a:rPr>
            <a:t>xx</a:t>
          </a:r>
        </a:p>
      </cdr:txBody>
    </cdr:sp>
  </cdr:relSizeAnchor>
</c:userShapes>
</file>

<file path=ppt/drawings/drawing8.xml><?xml version="1.0" encoding="utf-8"?>
<c:userShapes xmlns:c="http://schemas.openxmlformats.org/drawingml/2006/chart">
  <cdr:relSizeAnchor xmlns:cdr="http://schemas.openxmlformats.org/drawingml/2006/chartDrawing">
    <cdr:from>
      <cdr:x>0.10526</cdr:x>
      <cdr:y>0.13792</cdr:y>
    </cdr:from>
    <cdr:to>
      <cdr:x>0.26949</cdr:x>
      <cdr:y>0.21662</cdr:y>
    </cdr:to>
    <cdr:sp macro="" textlink="">
      <cdr:nvSpPr>
        <cdr:cNvPr id="2" name="TextBox 1">
          <a:extLst xmlns:a="http://schemas.openxmlformats.org/drawingml/2006/main">
            <a:ext uri="{FF2B5EF4-FFF2-40B4-BE49-F238E27FC236}">
              <a16:creationId xmlns:a16="http://schemas.microsoft.com/office/drawing/2014/main" id="{547F4D12-D56D-2393-D58A-F9A2F0AD3F13}"/>
            </a:ext>
          </a:extLst>
        </cdr:cNvPr>
        <cdr:cNvSpPr txBox="1"/>
      </cdr:nvSpPr>
      <cdr:spPr>
        <a:xfrm xmlns:a="http://schemas.openxmlformats.org/drawingml/2006/main">
          <a:off x="1167330" y="549443"/>
          <a:ext cx="1821416" cy="3135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sz="1200" i="1" dirty="0">
              <a:solidFill>
                <a:schemeClr val="tx1">
                  <a:lumMod val="65000"/>
                </a:schemeClr>
              </a:solidFill>
            </a:rPr>
            <a:t>[State e.g. profitable]</a:t>
          </a:r>
        </a:p>
      </cdr:txBody>
    </cdr:sp>
  </cdr:relSizeAnchor>
  <cdr:relSizeAnchor xmlns:cdr="http://schemas.openxmlformats.org/drawingml/2006/chartDrawing">
    <cdr:from>
      <cdr:x>0.70343</cdr:x>
      <cdr:y>0.63929</cdr:y>
    </cdr:from>
    <cdr:to>
      <cdr:x>0.87949</cdr:x>
      <cdr:y>0.71798</cdr:y>
    </cdr:to>
    <cdr:sp macro="" textlink="">
      <cdr:nvSpPr>
        <cdr:cNvPr id="3" name="TextBox 1">
          <a:extLst xmlns:a="http://schemas.openxmlformats.org/drawingml/2006/main">
            <a:ext uri="{FF2B5EF4-FFF2-40B4-BE49-F238E27FC236}">
              <a16:creationId xmlns:a16="http://schemas.microsoft.com/office/drawing/2014/main" id="{D6BCAE15-854F-9777-D2D6-88D0541CC2BF}"/>
            </a:ext>
          </a:extLst>
        </cdr:cNvPr>
        <cdr:cNvSpPr txBox="1"/>
      </cdr:nvSpPr>
      <cdr:spPr>
        <a:xfrm xmlns:a="http://schemas.openxmlformats.org/drawingml/2006/main">
          <a:off x="7801285" y="2546764"/>
          <a:ext cx="1952543" cy="31347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0" i="1" dirty="0">
              <a:solidFill>
                <a:schemeClr val="tx1">
                  <a:lumMod val="65000"/>
                </a:schemeClr>
              </a:solidFill>
            </a:rPr>
            <a:t>[State, e.g. unprofitable]</a:t>
          </a:r>
        </a:p>
      </cdr:txBody>
    </cdr:sp>
  </cdr:relSizeAnchor>
</c:userShapes>
</file>

<file path=ppt/drawings/drawing9.xml><?xml version="1.0" encoding="utf-8"?>
<c:userShapes xmlns:c="http://schemas.openxmlformats.org/drawingml/2006/chart">
  <cdr:relSizeAnchor xmlns:cdr="http://schemas.openxmlformats.org/drawingml/2006/chartDrawing">
    <cdr:from>
      <cdr:x>0.53273</cdr:x>
      <cdr:y>0.04059</cdr:y>
    </cdr:from>
    <cdr:to>
      <cdr:x>0.53273</cdr:x>
      <cdr:y>0.83781</cdr:y>
    </cdr:to>
    <cdr:cxnSp macro="">
      <cdr:nvCxnSpPr>
        <cdr:cNvPr id="3" name="Straight Connector 2">
          <a:extLst xmlns:a="http://schemas.openxmlformats.org/drawingml/2006/main">
            <a:ext uri="{FF2B5EF4-FFF2-40B4-BE49-F238E27FC236}">
              <a16:creationId xmlns:a16="http://schemas.microsoft.com/office/drawing/2014/main" id="{58ED0D37-6A5A-F395-0C76-C554A6CD652B}"/>
            </a:ext>
          </a:extLst>
        </cdr:cNvPr>
        <cdr:cNvCxnSpPr/>
      </cdr:nvCxnSpPr>
      <cdr:spPr>
        <a:xfrm xmlns:a="http://schemas.openxmlformats.org/drawingml/2006/main">
          <a:off x="3888934" y="150098"/>
          <a:ext cx="0" cy="294786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0.09677</cdr:x>
      <cdr:y>0.43769</cdr:y>
    </cdr:from>
    <cdr:to>
      <cdr:x>0.96859</cdr:x>
      <cdr:y>0.43769</cdr:y>
    </cdr:to>
    <cdr:cxnSp macro="">
      <cdr:nvCxnSpPr>
        <cdr:cNvPr id="5" name="Straight Connector 4">
          <a:extLst xmlns:a="http://schemas.openxmlformats.org/drawingml/2006/main">
            <a:ext uri="{FF2B5EF4-FFF2-40B4-BE49-F238E27FC236}">
              <a16:creationId xmlns:a16="http://schemas.microsoft.com/office/drawing/2014/main" id="{F80FBA78-A54A-A7F5-B29D-8D629C6D243A}"/>
            </a:ext>
          </a:extLst>
        </cdr:cNvPr>
        <cdr:cNvCxnSpPr/>
      </cdr:nvCxnSpPr>
      <cdr:spPr>
        <a:xfrm xmlns:a="http://schemas.openxmlformats.org/drawingml/2006/main" flipH="1">
          <a:off x="706436" y="1618414"/>
          <a:ext cx="6364224" cy="0"/>
        </a:xfrm>
        <a:prstGeom xmlns:a="http://schemas.openxmlformats.org/drawingml/2006/main" prst="line">
          <a:avLst/>
        </a:prstGeom>
        <a:ln xmlns:a="http://schemas.openxmlformats.org/drawingml/2006/main" w="15875" cap="sq">
          <a:solidFill>
            <a:srgbClr val="000000"/>
          </a:solidFill>
          <a:prstDash val="dash"/>
          <a:miter lim="800000"/>
          <a:tailEnd type="non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4/11/24</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4/11/24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34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56539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760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8242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71802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3480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8995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36</a:t>
            </a:fld>
            <a:endParaRPr lang="en-DK"/>
          </a:p>
        </p:txBody>
      </p:sp>
    </p:spTree>
    <p:extLst>
      <p:ext uri="{BB962C8B-B14F-4D97-AF65-F5344CB8AC3E}">
        <p14:creationId xmlns:p14="http://schemas.microsoft.com/office/powerpoint/2010/main" val="2669700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38</a:t>
            </a:fld>
            <a:endParaRPr lang="en-DK"/>
          </a:p>
        </p:txBody>
      </p:sp>
    </p:spTree>
    <p:extLst>
      <p:ext uri="{BB962C8B-B14F-4D97-AF65-F5344CB8AC3E}">
        <p14:creationId xmlns:p14="http://schemas.microsoft.com/office/powerpoint/2010/main" val="1973865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39</a:t>
            </a:fld>
            <a:endParaRPr lang="en-DK"/>
          </a:p>
        </p:txBody>
      </p:sp>
    </p:spTree>
    <p:extLst>
      <p:ext uri="{BB962C8B-B14F-4D97-AF65-F5344CB8AC3E}">
        <p14:creationId xmlns:p14="http://schemas.microsoft.com/office/powerpoint/2010/main" val="782942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89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2</a:t>
            </a:fld>
            <a:endParaRPr lang="en-DK"/>
          </a:p>
        </p:txBody>
      </p:sp>
    </p:spTree>
    <p:extLst>
      <p:ext uri="{BB962C8B-B14F-4D97-AF65-F5344CB8AC3E}">
        <p14:creationId xmlns:p14="http://schemas.microsoft.com/office/powerpoint/2010/main" val="186716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40797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41024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751249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76656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49</a:t>
            </a:fld>
            <a:endParaRPr lang="en-DK"/>
          </a:p>
        </p:txBody>
      </p:sp>
    </p:spTree>
    <p:extLst>
      <p:ext uri="{BB962C8B-B14F-4D97-AF65-F5344CB8AC3E}">
        <p14:creationId xmlns:p14="http://schemas.microsoft.com/office/powerpoint/2010/main" val="2318301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2937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58</a:t>
            </a:fld>
            <a:endParaRPr lang="en-DK"/>
          </a:p>
        </p:txBody>
      </p:sp>
    </p:spTree>
    <p:extLst>
      <p:ext uri="{BB962C8B-B14F-4D97-AF65-F5344CB8AC3E}">
        <p14:creationId xmlns:p14="http://schemas.microsoft.com/office/powerpoint/2010/main" val="415794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16888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00742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66730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838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7646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02329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21872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43721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41379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1259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77</a:t>
            </a:fld>
            <a:endParaRPr lang="en-DK"/>
          </a:p>
        </p:txBody>
      </p:sp>
    </p:spTree>
    <p:extLst>
      <p:ext uri="{BB962C8B-B14F-4D97-AF65-F5344CB8AC3E}">
        <p14:creationId xmlns:p14="http://schemas.microsoft.com/office/powerpoint/2010/main" val="3732559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78</a:t>
            </a:fld>
            <a:endParaRPr lang="en-DK"/>
          </a:p>
        </p:txBody>
      </p:sp>
    </p:spTree>
    <p:extLst>
      <p:ext uri="{BB962C8B-B14F-4D97-AF65-F5344CB8AC3E}">
        <p14:creationId xmlns:p14="http://schemas.microsoft.com/office/powerpoint/2010/main" val="2889977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52806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13188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62827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02067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79412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95</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96</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97</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98</a:t>
            </a:fld>
            <a:endParaRPr lang="en-DK"/>
          </a:p>
        </p:txBody>
      </p:sp>
    </p:spTree>
    <p:extLst>
      <p:ext uri="{BB962C8B-B14F-4D97-AF65-F5344CB8AC3E}">
        <p14:creationId xmlns:p14="http://schemas.microsoft.com/office/powerpoint/2010/main" val="599225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107</a:t>
            </a:fld>
            <a:endParaRPr lang="en-DK"/>
          </a:p>
        </p:txBody>
      </p:sp>
    </p:spTree>
    <p:extLst>
      <p:ext uri="{BB962C8B-B14F-4D97-AF65-F5344CB8AC3E}">
        <p14:creationId xmlns:p14="http://schemas.microsoft.com/office/powerpoint/2010/main" val="3574679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108</a:t>
            </a:fld>
            <a:endParaRPr lang="en-DK"/>
          </a:p>
        </p:txBody>
      </p:sp>
    </p:spTree>
    <p:extLst>
      <p:ext uri="{BB962C8B-B14F-4D97-AF65-F5344CB8AC3E}">
        <p14:creationId xmlns:p14="http://schemas.microsoft.com/office/powerpoint/2010/main" val="25913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109</a:t>
            </a:fld>
            <a:endParaRPr lang="en-DK"/>
          </a:p>
        </p:txBody>
      </p:sp>
    </p:spTree>
    <p:extLst>
      <p:ext uri="{BB962C8B-B14F-4D97-AF65-F5344CB8AC3E}">
        <p14:creationId xmlns:p14="http://schemas.microsoft.com/office/powerpoint/2010/main" val="1205165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CD82C-8186-9E41-8B8B-F66E4066A413}"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762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99884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120</a:t>
            </a:fld>
            <a:endParaRPr lang="en-DK"/>
          </a:p>
        </p:txBody>
      </p:sp>
    </p:spTree>
    <p:extLst>
      <p:ext uri="{BB962C8B-B14F-4D97-AF65-F5344CB8AC3E}">
        <p14:creationId xmlns:p14="http://schemas.microsoft.com/office/powerpoint/2010/main" val="1024532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802204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300151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86004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53433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539283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0040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11</a:t>
            </a:fld>
            <a:endParaRPr lang="en-DK"/>
          </a:p>
        </p:txBody>
      </p:sp>
    </p:spTree>
    <p:extLst>
      <p:ext uri="{BB962C8B-B14F-4D97-AF65-F5344CB8AC3E}">
        <p14:creationId xmlns:p14="http://schemas.microsoft.com/office/powerpoint/2010/main" val="3186695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DK"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5959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478115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80800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2786423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157</a:t>
            </a:fld>
            <a:endParaRPr lang="en-DK"/>
          </a:p>
        </p:txBody>
      </p:sp>
    </p:spTree>
    <p:extLst>
      <p:ext uri="{BB962C8B-B14F-4D97-AF65-F5344CB8AC3E}">
        <p14:creationId xmlns:p14="http://schemas.microsoft.com/office/powerpoint/2010/main" val="2854664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161</a:t>
            </a:fld>
            <a:endParaRPr lang="en-DK"/>
          </a:p>
        </p:txBody>
      </p:sp>
    </p:spTree>
    <p:extLst>
      <p:ext uri="{BB962C8B-B14F-4D97-AF65-F5344CB8AC3E}">
        <p14:creationId xmlns:p14="http://schemas.microsoft.com/office/powerpoint/2010/main" val="22729845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337934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12050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344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39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1226923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303719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316983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0795229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5083164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170</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5421325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433654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172</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74431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173</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756870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174</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419359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175</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4067667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4241543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3140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47810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374330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1CD82C-8186-9E41-8B8B-F66E4066A413}" type="slidenum">
              <a:rPr lang="en-DK" smtClean="0"/>
              <a:t>189</a:t>
            </a:fld>
            <a:endParaRPr lang="en-DK"/>
          </a:p>
        </p:txBody>
      </p:sp>
    </p:spTree>
    <p:extLst>
      <p:ext uri="{BB962C8B-B14F-4D97-AF65-F5344CB8AC3E}">
        <p14:creationId xmlns:p14="http://schemas.microsoft.com/office/powerpoint/2010/main" val="24131685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pPr/>
              <a:t>193</a:t>
            </a:fld>
            <a:endParaRPr lang="en-DK"/>
          </a:p>
        </p:txBody>
      </p:sp>
    </p:spTree>
    <p:extLst>
      <p:ext uri="{BB962C8B-B14F-4D97-AF65-F5344CB8AC3E}">
        <p14:creationId xmlns:p14="http://schemas.microsoft.com/office/powerpoint/2010/main" val="52602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54353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887545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176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8184911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2.emf"/><Relationship Id="rId4" Type="http://schemas.openxmlformats.org/officeDocument/2006/relationships/tags" Target="../tags/tag28.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4.emf"/><Relationship Id="rId2" Type="http://schemas.openxmlformats.org/officeDocument/2006/relationships/tags" Target="../tags/tag107.xml"/><Relationship Id="rId16" Type="http://schemas.openxmlformats.org/officeDocument/2006/relationships/oleObject" Target="../embeddings/oleObject9.bin"/><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slideMaster" Target="../slideMasters/slideMaster1.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2" Type="http://schemas.openxmlformats.org/officeDocument/2006/relationships/tags" Target="../tags/tag121.xml"/><Relationship Id="rId16" Type="http://schemas.openxmlformats.org/officeDocument/2006/relationships/image" Target="../media/image1.emf"/><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oleObject" Target="../embeddings/oleObject10.bin"/><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38.xml"/><Relationship Id="rId7" Type="http://schemas.openxmlformats.org/officeDocument/2006/relationships/oleObject" Target="../embeddings/oleObject12.bin"/><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1.xml"/><Relationship Id="rId5" Type="http://schemas.openxmlformats.org/officeDocument/2006/relationships/tags" Target="../tags/tag140.xml"/><Relationship Id="rId4" Type="http://schemas.openxmlformats.org/officeDocument/2006/relationships/tags" Target="../tags/tag139.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2.xml"/><Relationship Id="rId1"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4.xml"/><Relationship Id="rId1" Type="http://schemas.openxmlformats.org/officeDocument/2006/relationships/tags" Target="../tags/tag143.xml"/><Relationship Id="rId5" Type="http://schemas.openxmlformats.org/officeDocument/2006/relationships/image" Target="../media/image6.emf"/><Relationship Id="rId4" Type="http://schemas.openxmlformats.org/officeDocument/2006/relationships/oleObject" Target="../embeddings/oleObject13.bin"/></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6.xml"/></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49.xml"/><Relationship Id="rId7" Type="http://schemas.openxmlformats.org/officeDocument/2006/relationships/slideMaster" Target="../slideMasters/slideMaster1.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9"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1.emf"/><Relationship Id="rId4" Type="http://schemas.openxmlformats.org/officeDocument/2006/relationships/tags" Target="../tags/tag35.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79.xml"/><Relationship Id="rId7" Type="http://schemas.openxmlformats.org/officeDocument/2006/relationships/slideMaster" Target="../slideMasters/slideMaster2.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9"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10" Type="http://schemas.openxmlformats.org/officeDocument/2006/relationships/image" Target="../media/image1.emf"/><Relationship Id="rId4" Type="http://schemas.openxmlformats.org/officeDocument/2006/relationships/tags" Target="../tags/tag186.xml"/><Relationship Id="rId9" Type="http://schemas.openxmlformats.org/officeDocument/2006/relationships/oleObject" Target="../embeddings/oleObject17.bin"/></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192.xml"/><Relationship Id="rId7" Type="http://schemas.openxmlformats.org/officeDocument/2006/relationships/oleObject" Target="../embeddings/oleObject18.bin"/><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slideMaster" Target="../slideMasters/slideMaster2.xml"/><Relationship Id="rId5" Type="http://schemas.openxmlformats.org/officeDocument/2006/relationships/tags" Target="../tags/tag194.xml"/><Relationship Id="rId4" Type="http://schemas.openxmlformats.org/officeDocument/2006/relationships/tags" Target="../tags/tag193.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Master" Target="../slideMasters/slideMaster2.xml"/><Relationship Id="rId4" Type="http://schemas.openxmlformats.org/officeDocument/2006/relationships/tags" Target="../tags/tag19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 Id="rId5" Type="http://schemas.openxmlformats.org/officeDocument/2006/relationships/slideMaster" Target="../slideMasters/slideMaster2.xml"/><Relationship Id="rId4" Type="http://schemas.openxmlformats.org/officeDocument/2006/relationships/tags" Target="../tags/tag20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tags" Target="../tags/tag215.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2" Type="http://schemas.openxmlformats.org/officeDocument/2006/relationships/tags" Target="../tags/tag204.xml"/><Relationship Id="rId16" Type="http://schemas.openxmlformats.org/officeDocument/2006/relationships/image" Target="../media/image1.emf"/><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oleObject" Target="../embeddings/oleObject19.bin"/><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tags" Target="../tags/tag228.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tags" Target="../tags/tag227.xml"/><Relationship Id="rId2" Type="http://schemas.openxmlformats.org/officeDocument/2006/relationships/tags" Target="../tags/tag217.xml"/><Relationship Id="rId16" Type="http://schemas.openxmlformats.org/officeDocument/2006/relationships/image" Target="../media/image1.emf"/><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5" Type="http://schemas.openxmlformats.org/officeDocument/2006/relationships/tags" Target="../tags/tag220.xml"/><Relationship Id="rId15" Type="http://schemas.openxmlformats.org/officeDocument/2006/relationships/oleObject" Target="../embeddings/oleObject20.bin"/><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slideMaster" Target="../slideMasters/slideMaster2.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tags" Target="../tags/tag240.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image" Target="../media/image8.emf"/><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oleObject" Target="../embeddings/oleObject21.bin"/></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2" Type="http://schemas.openxmlformats.org/officeDocument/2006/relationships/tags" Target="../tags/tag242.xml"/><Relationship Id="rId16" Type="http://schemas.openxmlformats.org/officeDocument/2006/relationships/image" Target="../media/image1.emf"/><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oleObject" Target="../embeddings/oleObject22.bin"/><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1.xml"/><Relationship Id="rId7" Type="http://schemas.openxmlformats.org/officeDocument/2006/relationships/oleObject" Target="../embeddings/oleObject4.bin"/><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tags" Target="../tags/tag266.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tags" Target="../tags/tag265.xml"/><Relationship Id="rId2" Type="http://schemas.openxmlformats.org/officeDocument/2006/relationships/tags" Target="../tags/tag255.xml"/><Relationship Id="rId16" Type="http://schemas.openxmlformats.org/officeDocument/2006/relationships/image" Target="../media/image9.emf"/><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5" Type="http://schemas.openxmlformats.org/officeDocument/2006/relationships/tags" Target="../tags/tag258.xml"/><Relationship Id="rId15" Type="http://schemas.openxmlformats.org/officeDocument/2006/relationships/oleObject" Target="../embeddings/oleObject23.bin"/><Relationship Id="rId10" Type="http://schemas.openxmlformats.org/officeDocument/2006/relationships/tags" Target="../tags/tag263.xml"/><Relationship Id="rId4" Type="http://schemas.openxmlformats.org/officeDocument/2006/relationships/tags" Target="../tags/tag257.xml"/><Relationship Id="rId9" Type="http://schemas.openxmlformats.org/officeDocument/2006/relationships/tags" Target="../tags/tag262.xml"/><Relationship Id="rId1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69.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slideMaster" Target="../slideMasters/slideMaster2.xml"/><Relationship Id="rId4" Type="http://schemas.openxmlformats.org/officeDocument/2006/relationships/tags" Target="../tags/tag270.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2.xml"/><Relationship Id="rId1" Type="http://schemas.openxmlformats.org/officeDocument/2006/relationships/tags" Target="../tags/tag271.x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11.emf"/><Relationship Id="rId4" Type="http://schemas.openxmlformats.org/officeDocument/2006/relationships/oleObject" Target="../embeddings/oleObject25.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78.xml"/><Relationship Id="rId7" Type="http://schemas.openxmlformats.org/officeDocument/2006/relationships/tags" Target="../tags/tag28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10" Type="http://schemas.openxmlformats.org/officeDocument/2006/relationships/image" Target="../media/image1.emf"/><Relationship Id="rId4" Type="http://schemas.openxmlformats.org/officeDocument/2006/relationships/tags" Target="../tags/tag279.xml"/><Relationship Id="rId9" Type="http://schemas.openxmlformats.org/officeDocument/2006/relationships/oleObject" Target="../embeddings/oleObject26.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6" Type="http://schemas.openxmlformats.org/officeDocument/2006/relationships/image" Target="../media/image1.emf"/><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oleObject" Target="../embeddings/oleObject5.bin"/><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6" Type="http://schemas.openxmlformats.org/officeDocument/2006/relationships/image" Target="../media/image1.emf"/><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oleObject" Target="../embeddings/oleObject6.bin"/><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1.emf"/><Relationship Id="rId2" Type="http://schemas.openxmlformats.org/officeDocument/2006/relationships/tags" Target="../tags/tag79.xml"/><Relationship Id="rId16" Type="http://schemas.openxmlformats.org/officeDocument/2006/relationships/oleObject" Target="../embeddings/oleObject7.bin"/><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slideMaster" Target="../slideMasters/slideMaster1.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1.emf"/><Relationship Id="rId2" Type="http://schemas.openxmlformats.org/officeDocument/2006/relationships/tags" Target="../tags/tag93.xml"/><Relationship Id="rId16" Type="http://schemas.openxmlformats.org/officeDocument/2006/relationships/oleObject" Target="../embeddings/oleObject8.bin"/><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slideMaster" Target="../slideMasters/slideMaster1.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1916469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solidFill>
            <a:schemeClr val="tx1"/>
          </a:solidFill>
        </p:spPr>
        <p:txBody>
          <a:bodyPr wrap="square">
            <a:noAutofit/>
          </a:bodyPr>
          <a:lstStyle>
            <a:lvl1pPr>
              <a:buNone/>
              <a:defRPr sz="1400">
                <a:solidFill>
                  <a:schemeClr val="bg2"/>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solidFill>
            <a:schemeClr val="tx1"/>
          </a:solidFill>
        </p:spPr>
        <p:txBody>
          <a:bodyPr wrap="square">
            <a:noAutofit/>
          </a:bodyPr>
          <a:lstStyle>
            <a:lvl1pPr marL="0" indent="0" algn="l">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solidFill>
            <a:schemeClr val="tx1"/>
          </a:solidFill>
        </p:spPr>
        <p:txBody>
          <a:bodyPr vert="horz" anchor="b">
            <a:normAutofit/>
          </a:bodyPr>
          <a:lstStyle>
            <a:lvl1pPr>
              <a:defRPr sz="4400" baseline="0">
                <a:ln w="6350" cap="flat">
                  <a:noFill/>
                  <a:miter lim="800000"/>
                </a:ln>
                <a:solidFill>
                  <a:schemeClr val="bg2"/>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6154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879537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572" imgH="588" progId="TCLayout.ActiveDocument.1">
                  <p:embed/>
                </p:oleObj>
              </mc:Choice>
              <mc:Fallback>
                <p:oleObj name="think-cell Slide" r:id="rId16"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55092"/>
            <a:ext cx="6967728" cy="731520"/>
          </a:xfrm>
        </p:spPr>
        <p:txBody>
          <a:bodyPr vert="horz"/>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2"/>
            </p:custDataLst>
          </p:nvPr>
        </p:nvSpPr>
        <p:spPr>
          <a:xfrm>
            <a:off x="554736" y="1291125"/>
            <a:ext cx="6967728" cy="2769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3"/>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57138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81564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354162"/>
            <a:ext cx="7918704"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1291125"/>
            <a:ext cx="7918704" cy="297181"/>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85776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Tree>
    <p:extLst>
      <p:ext uri="{BB962C8B-B14F-4D97-AF65-F5344CB8AC3E}">
        <p14:creationId xmlns:p14="http://schemas.microsoft.com/office/powerpoint/2010/main" val="369788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er blu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10C5396-A74C-51C3-AEC5-D35E7FDD26AD}"/>
              </a:ext>
            </a:extLst>
          </p:cNvPr>
          <p:cNvGraphicFramePr>
            <a:graphicFrameLocks noChangeAspect="1"/>
          </p:cNvGraphicFramePr>
          <p:nvPr userDrawn="1">
            <p:custDataLst>
              <p:tags r:id="rId1"/>
            </p:custDataLst>
            <p:extLst>
              <p:ext uri="{D42A27DB-BD31-4B8C-83A1-F6EECF244321}">
                <p14:modId xmlns:p14="http://schemas.microsoft.com/office/powerpoint/2010/main" val="12000082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3" name="Object 2" hidden="1">
                        <a:extLst>
                          <a:ext uri="{FF2B5EF4-FFF2-40B4-BE49-F238E27FC236}">
                            <a16:creationId xmlns:a16="http://schemas.microsoft.com/office/drawing/2014/main" id="{310C5396-A74C-51C3-AEC5-D35E7FDD26AD}"/>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2"/>
            </p:custDataLst>
          </p:nvPr>
        </p:nvSpPr>
        <p:spPr>
          <a:xfrm>
            <a:off x="554736" y="4580468"/>
            <a:ext cx="11082528" cy="677108"/>
          </a:xfrm>
        </p:spPr>
        <p:txBody>
          <a:bodyPr vert="horz" anchor="b">
            <a:noAutofit/>
          </a:bodyPr>
          <a:lstStyle>
            <a:lvl1pPr>
              <a:lnSpc>
                <a:spcPct val="100000"/>
              </a:lnSpc>
              <a:defRPr sz="4400">
                <a:solidFill>
                  <a:schemeClr val="bg2"/>
                </a:solidFill>
              </a:defRPr>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9BB5FB0D-5CC7-9318-47B3-B932C5E0C6E2}"/>
              </a:ext>
            </a:extLst>
          </p:cNvPr>
          <p:cNvSpPr txBox="1"/>
          <p:nvPr userDrawn="1"/>
        </p:nvSpPr>
        <p:spPr>
          <a:xfrm>
            <a:off x="1843088" y="-8001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2" name="1. On-page tracker">
            <a:extLst>
              <a:ext uri="{FF2B5EF4-FFF2-40B4-BE49-F238E27FC236}">
                <a16:creationId xmlns:a16="http://schemas.microsoft.com/office/drawing/2014/main" id="{51CB7D96-238D-424E-1A92-C27F075F8348}"/>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391099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Slide Number">
            <a:extLst>
              <a:ext uri="{FF2B5EF4-FFF2-40B4-BE49-F238E27FC236}">
                <a16:creationId xmlns:a16="http://schemas.microsoft.com/office/drawing/2014/main" id="{3771A5E6-4EA7-C278-CF9B-197E6937D3F5}"/>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3" name="1. On-page tracker">
            <a:extLst>
              <a:ext uri="{FF2B5EF4-FFF2-40B4-BE49-F238E27FC236}">
                <a16:creationId xmlns:a16="http://schemas.microsoft.com/office/drawing/2014/main" id="{8B23C019-3D76-9585-DF94-4D39967D422C}"/>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20254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EA2B47-10D4-7DBD-8DB4-FE8BB18230A6}"/>
              </a:ext>
            </a:extLst>
          </p:cNvPr>
          <p:cNvGraphicFramePr>
            <a:graphicFrameLocks noChangeAspect="1"/>
          </p:cNvGraphicFramePr>
          <p:nvPr userDrawn="1">
            <p:custDataLst>
              <p:tags r:id="rId1"/>
            </p:custDataLst>
            <p:extLst>
              <p:ext uri="{D42A27DB-BD31-4B8C-83A1-F6EECF244321}">
                <p14:modId xmlns:p14="http://schemas.microsoft.com/office/powerpoint/2010/main" val="3625675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58EA2B47-10D4-7DBD-8DB4-FE8BB18230A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Google Shape;13;p38">
            <a:extLst>
              <a:ext uri="{FF2B5EF4-FFF2-40B4-BE49-F238E27FC236}">
                <a16:creationId xmlns:a16="http://schemas.microsoft.com/office/drawing/2014/main" id="{80EE66BF-B90E-BB4C-AA8F-835FC7CC5886}"/>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 name="Google Shape;13;p38">
            <a:extLst>
              <a:ext uri="{FF2B5EF4-FFF2-40B4-BE49-F238E27FC236}">
                <a16:creationId xmlns:a16="http://schemas.microsoft.com/office/drawing/2014/main" id="{1EB9819E-3DFE-56B3-6789-17704A7BB8F5}"/>
              </a:ext>
            </a:extLst>
          </p:cNvPr>
          <p:cNvSpPr txBox="1">
            <a:spLocks/>
          </p:cNvSpPr>
          <p:nvPr userDrawn="1"/>
        </p:nvSpPr>
        <p:spPr>
          <a:xfrm>
            <a:off x="11164566" y="6425800"/>
            <a:ext cx="53647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9pPr>
          </a:lstStyle>
          <a:p>
            <a:fld id="{00000000-1234-1234-1234-123412341234}" type="slidenum">
              <a:rPr lang="en-GB" smtClean="0"/>
              <a:pPr/>
              <a:t>‹#›</a:t>
            </a:fld>
            <a:endParaRPr lang="en-GB"/>
          </a:p>
        </p:txBody>
      </p:sp>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67528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userDrawn="1">
  <p:cSld name="1_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 name="Google Shape;13;p38">
            <a:extLst>
              <a:ext uri="{FF2B5EF4-FFF2-40B4-BE49-F238E27FC236}">
                <a16:creationId xmlns:a16="http://schemas.microsoft.com/office/drawing/2014/main" id="{D4D1A348-40FE-1447-81CE-FE09F29F6982}"/>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011333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 name="Google Shape;13;p38">
            <a:extLst>
              <a:ext uri="{FF2B5EF4-FFF2-40B4-BE49-F238E27FC236}">
                <a16:creationId xmlns:a16="http://schemas.microsoft.com/office/drawing/2014/main" id="{CAD07A3F-36D5-1048-A077-B86C0D0FCB40}"/>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 name="1. On-page tracker">
            <a:extLst>
              <a:ext uri="{FF2B5EF4-FFF2-40B4-BE49-F238E27FC236}">
                <a16:creationId xmlns:a16="http://schemas.microsoft.com/office/drawing/2014/main" id="{280E36D8-9727-3A66-B568-44AB140574CA}"/>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769983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Frontpage dark">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3834239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Tree>
    <p:extLst>
      <p:ext uri="{BB962C8B-B14F-4D97-AF65-F5344CB8AC3E}">
        <p14:creationId xmlns:p14="http://schemas.microsoft.com/office/powerpoint/2010/main" val="2759363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5DDE-08ED-4939-B42D-FCE998A24DF2}"/>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EE1D3418-51D4-5391-448E-744257B6D5F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Footer Placeholder 4">
            <a:extLst>
              <a:ext uri="{FF2B5EF4-FFF2-40B4-BE49-F238E27FC236}">
                <a16:creationId xmlns:a16="http://schemas.microsoft.com/office/drawing/2014/main" id="{ABE5C14E-9F3C-E044-4B8C-5BF995BDD999}"/>
              </a:ext>
            </a:extLst>
          </p:cNvPr>
          <p:cNvSpPr>
            <a:spLocks noGrp="1"/>
          </p:cNvSpPr>
          <p:nvPr>
            <p:ph type="ftr" sz="quarter" idx="3"/>
          </p:nvPr>
        </p:nvSpPr>
        <p:spPr>
          <a:xfrm>
            <a:off x="7763905" y="6425800"/>
            <a:ext cx="3400661" cy="365125"/>
          </a:xfrm>
          <a:prstGeom prst="rect">
            <a:avLst/>
          </a:prstGeom>
          <a:noFill/>
        </p:spPr>
        <p:txBody>
          <a:bodyPr vert="horz" lIns="91440" tIns="45720" rIns="91440" bIns="45720" rtlCol="0" anchor="ctr"/>
          <a:lstStyle>
            <a:lvl1pPr algn="r">
              <a:defRPr sz="900">
                <a:solidFill>
                  <a:srgbClr val="062032"/>
                </a:solidFill>
                <a:latin typeface="Arial" panose="020B0604020202020204" pitchFamily="34" charset="0"/>
                <a:cs typeface="Arial" panose="020B0604020202020204" pitchFamily="34" charset="0"/>
              </a:defRPr>
            </a:lvl1pPr>
          </a:lstStyle>
          <a:p>
            <a:r>
              <a:rPr lang="en-GB" dirty="0"/>
              <a:t>Company Name</a:t>
            </a:r>
            <a:endParaRPr lang="en-DK"/>
          </a:p>
        </p:txBody>
      </p:sp>
      <p:sp>
        <p:nvSpPr>
          <p:cNvPr id="8" name="Slide Number Placeholder 5">
            <a:extLst>
              <a:ext uri="{FF2B5EF4-FFF2-40B4-BE49-F238E27FC236}">
                <a16:creationId xmlns:a16="http://schemas.microsoft.com/office/drawing/2014/main" id="{3200485C-8F67-920E-49CB-9AB93BAAA5A1}"/>
              </a:ext>
            </a:extLst>
          </p:cNvPr>
          <p:cNvSpPr>
            <a:spLocks noGrp="1"/>
          </p:cNvSpPr>
          <p:nvPr>
            <p:ph type="sldNum" sz="quarter" idx="4"/>
          </p:nvPr>
        </p:nvSpPr>
        <p:spPr>
          <a:xfrm>
            <a:off x="11331616" y="6425800"/>
            <a:ext cx="369425" cy="365125"/>
          </a:xfrm>
          <a:prstGeom prst="rect">
            <a:avLst/>
          </a:prstGeom>
          <a:noFill/>
        </p:spPr>
        <p:txBody>
          <a:bodyPr vert="horz" lIns="91440" tIns="45720" rIns="91440" bIns="45720" rtlCol="0" anchor="ctr"/>
          <a:lstStyle>
            <a:lvl1pPr algn="r">
              <a:defRPr sz="900">
                <a:solidFill>
                  <a:srgbClr val="062032"/>
                </a:solidFill>
                <a:latin typeface="Arial" panose="020B0604020202020204" pitchFamily="34" charset="0"/>
                <a:cs typeface="Arial" panose="020B0604020202020204" pitchFamily="34" charset="0"/>
              </a:defRPr>
            </a:lvl1pPr>
          </a:lstStyle>
          <a:p>
            <a:fld id="{150CA70B-A3EC-A048-ABBD-42CEA7B77B28}" type="slidenum">
              <a:rPr lang="en-DK" smtClean="0"/>
              <a:pPr/>
              <a:t>‹#›</a:t>
            </a:fld>
            <a:endParaRPr lang="en-DK"/>
          </a:p>
        </p:txBody>
      </p:sp>
    </p:spTree>
    <p:extLst>
      <p:ext uri="{BB962C8B-B14F-4D97-AF65-F5344CB8AC3E}">
        <p14:creationId xmlns:p14="http://schemas.microsoft.com/office/powerpoint/2010/main" val="226524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15834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rgbClr val="171616"/>
                </a:solidFill>
                <a:latin typeface="Arial"/>
                <a:ea typeface="Arial"/>
                <a:cs typeface="Arial"/>
                <a:sym typeface="Arial"/>
              </a:rPr>
              <a:t>Company Name</a:t>
            </a:r>
            <a:endParaRPr sz="900" b="0" i="0" u="none" strike="noStrike" cap="none">
              <a:solidFill>
                <a:srgbClr val="171616"/>
              </a:solidFill>
              <a:latin typeface="Arial"/>
              <a:ea typeface="Arial"/>
              <a:cs typeface="Arial"/>
              <a:sym typeface="Arial"/>
            </a:endParaRPr>
          </a:p>
        </p:txBody>
      </p:sp>
      <p:sp>
        <p:nvSpPr>
          <p:cNvPr id="28" name="Google Shape;28;p41"/>
          <p:cNvSpPr txBox="1"/>
          <p:nvPr/>
        </p:nvSpPr>
        <p:spPr>
          <a:xfrm>
            <a:off x="11331616" y="6425800"/>
            <a:ext cx="369425"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900" b="0" i="0" u="none" strike="noStrike" cap="none">
                <a:solidFill>
                  <a:srgbClr val="171616"/>
                </a:solidFill>
                <a:latin typeface="Arial"/>
                <a:ea typeface="Arial"/>
                <a:cs typeface="Arial"/>
                <a:sym typeface="Arial"/>
              </a:rPr>
              <a:t>‹#›</a:t>
            </a:fld>
            <a:endParaRPr sz="900" b="0" i="0" u="none" strike="noStrike" cap="none">
              <a:solidFill>
                <a:srgbClr val="171616"/>
              </a:solidFill>
              <a:latin typeface="Arial"/>
              <a:ea typeface="Arial"/>
              <a:cs typeface="Arial"/>
              <a:sym typeface="Arial"/>
            </a:endParaRPr>
          </a:p>
        </p:txBody>
      </p:sp>
    </p:spTree>
    <p:extLst>
      <p:ext uri="{BB962C8B-B14F-4D97-AF65-F5344CB8AC3E}">
        <p14:creationId xmlns:p14="http://schemas.microsoft.com/office/powerpoint/2010/main" val="2295849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rontpage dark">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3834239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Tree>
    <p:extLst>
      <p:ext uri="{BB962C8B-B14F-4D97-AF65-F5344CB8AC3E}">
        <p14:creationId xmlns:p14="http://schemas.microsoft.com/office/powerpoint/2010/main" val="1485312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fault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630655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5"/>
            </p:custDataLst>
          </p:nvPr>
        </p:nvSpPr>
        <p:spPr>
          <a:xfrm>
            <a:off x="554736" y="355092"/>
            <a:ext cx="11082528" cy="731520"/>
          </a:xfrm>
        </p:spPr>
        <p:txBody>
          <a:bodyPr vert="horz"/>
          <a:lstStyle>
            <a:lvl1pPr>
              <a:defRPr>
                <a:solidFill>
                  <a:schemeClr val="tx1"/>
                </a:solidFill>
              </a:defRPr>
            </a:lvl1pPr>
          </a:lstStyle>
          <a:p>
            <a:r>
              <a:rPr lang="en-US" dirty="0"/>
              <a:t>Click to edit Master title style</a:t>
            </a:r>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6"/>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5680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left dar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2528A4-FE98-8571-EA52-4505B224F025}"/>
              </a:ext>
            </a:extLst>
          </p:cNvPr>
          <p:cNvGraphicFramePr>
            <a:graphicFrameLocks noChangeAspect="1"/>
          </p:cNvGraphicFramePr>
          <p:nvPr userDrawn="1">
            <p:custDataLst>
              <p:tags r:id="rId1"/>
            </p:custDataLst>
            <p:extLst>
              <p:ext uri="{D42A27DB-BD31-4B8C-83A1-F6EECF244321}">
                <p14:modId xmlns:p14="http://schemas.microsoft.com/office/powerpoint/2010/main" val="661903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C82528A4-FE98-8571-EA52-4505B224F025}"/>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23496"/>
            <a:ext cx="3813048" cy="861774"/>
          </a:xfrm>
          <a:prstGeom prst="rect">
            <a:avLst/>
          </a:prstGeom>
        </p:spPr>
        <p:txBody>
          <a:bodyPr vert="horz"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927E183C-C612-94C0-8D21-21ADCAA3A86C}"/>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9259788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d Left dark">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C93B8CF-53C4-A659-8BA7-98E461B505AD}"/>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601926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er dark">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91E0C0C-62D6-E064-2CC2-E198E5116E56}"/>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640205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594684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6"/>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1. On-page tracker">
            <a:extLst>
              <a:ext uri="{FF2B5EF4-FFF2-40B4-BE49-F238E27FC236}">
                <a16:creationId xmlns:a16="http://schemas.microsoft.com/office/drawing/2014/main" id="{D042BC74-A1B0-D66A-B912-ECA9D094E09D}"/>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7154033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dar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3508549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0"/>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 name="1. On-page tracker">
            <a:extLst>
              <a:ext uri="{FF2B5EF4-FFF2-40B4-BE49-F238E27FC236}">
                <a16:creationId xmlns:a16="http://schemas.microsoft.com/office/drawing/2014/main" id="{4A2830BB-8325-CC91-40EE-C5BD44D2FDE6}"/>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53800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 dar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11618B-238C-7C5E-8E3D-930B2BA86969}"/>
              </a:ext>
            </a:extLst>
          </p:cNvPr>
          <p:cNvGraphicFramePr>
            <a:graphicFrameLocks noChangeAspect="1"/>
          </p:cNvGraphicFramePr>
          <p:nvPr userDrawn="1">
            <p:custDataLst>
              <p:tags r:id="rId1"/>
            </p:custDataLst>
            <p:extLst>
              <p:ext uri="{D42A27DB-BD31-4B8C-83A1-F6EECF244321}">
                <p14:modId xmlns:p14="http://schemas.microsoft.com/office/powerpoint/2010/main" val="14771131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2" name="Object 1" hidden="1">
                        <a:extLst>
                          <a:ext uri="{FF2B5EF4-FFF2-40B4-BE49-F238E27FC236}">
                            <a16:creationId xmlns:a16="http://schemas.microsoft.com/office/drawing/2014/main" id="{C111618B-238C-7C5E-8E3D-930B2BA86969}"/>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7" name="RectangleDark">
            <a:extLst>
              <a:ext uri="{FF2B5EF4-FFF2-40B4-BE49-F238E27FC236}">
                <a16:creationId xmlns:a16="http://schemas.microsoft.com/office/drawing/2014/main" id="{2365F90A-9CD8-40EE-93CD-2729135A9569}"/>
              </a:ext>
            </a:extLst>
          </p:cNvPr>
          <p:cNvSpPr/>
          <p:nvPr userDrawn="1">
            <p:custDataLst>
              <p:tags r:id="rId2"/>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3"/>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3" name="2. Slide Title">
            <a:extLst>
              <a:ext uri="{FF2B5EF4-FFF2-40B4-BE49-F238E27FC236}">
                <a16:creationId xmlns:a16="http://schemas.microsoft.com/office/drawing/2014/main" id="{A35F7591-BB78-8194-BCA2-3BB441A58AB3}"/>
              </a:ext>
            </a:extLst>
          </p:cNvPr>
          <p:cNvSpPr>
            <a:spLocks noGrp="1"/>
          </p:cNvSpPr>
          <p:nvPr>
            <p:ph type="title"/>
            <p:custDataLst>
              <p:tags r:id="rId10"/>
            </p:custDataLst>
          </p:nvPr>
        </p:nvSpPr>
        <p:spPr>
          <a:xfrm>
            <a:off x="554736" y="355092"/>
            <a:ext cx="5065776" cy="731520"/>
          </a:xfrm>
        </p:spPr>
        <p:txBody>
          <a:bodyPr vert="horz"/>
          <a:lstStyle>
            <a:lvl1pPr>
              <a:defRPr>
                <a:solidFill>
                  <a:schemeClr val="bg2"/>
                </a:solidFill>
              </a:defRPr>
            </a:lvl1pPr>
          </a:lstStyle>
          <a:p>
            <a:r>
              <a:rPr lang="en-US" dirty="0"/>
              <a:t>Click to edit Master title style</a:t>
            </a:r>
          </a:p>
        </p:txBody>
      </p:sp>
      <p:sp>
        <p:nvSpPr>
          <p:cNvPr id="4" name="3. Subtitle">
            <a:extLst>
              <a:ext uri="{FF2B5EF4-FFF2-40B4-BE49-F238E27FC236}">
                <a16:creationId xmlns:a16="http://schemas.microsoft.com/office/drawing/2014/main" id="{DDBF08DB-C34E-9F97-3D95-CCEAAFF29F4F}"/>
              </a:ext>
            </a:extLst>
          </p:cNvPr>
          <p:cNvSpPr>
            <a:spLocks noGrp="1"/>
          </p:cNvSpPr>
          <p:nvPr>
            <p:ph type="subTitle" idx="1"/>
            <p:custDataLst>
              <p:tags r:id="rId11"/>
            </p:custDataLst>
          </p:nvPr>
        </p:nvSpPr>
        <p:spPr>
          <a:xfrm>
            <a:off x="554736" y="1318966"/>
            <a:ext cx="5065776"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1. On-page tracker">
            <a:extLst>
              <a:ext uri="{FF2B5EF4-FFF2-40B4-BE49-F238E27FC236}">
                <a16:creationId xmlns:a16="http://schemas.microsoft.com/office/drawing/2014/main" id="{BF235EA7-F506-E982-5344-0B9EB4AED934}"/>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989460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73730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6"/>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7"/>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8"/>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2. Slide Title">
            <a:extLst>
              <a:ext uri="{FF2B5EF4-FFF2-40B4-BE49-F238E27FC236}">
                <a16:creationId xmlns:a16="http://schemas.microsoft.com/office/drawing/2014/main" id="{CE099F5A-AB6E-AD53-4EA1-72FFD8360229}"/>
              </a:ext>
            </a:extLst>
          </p:cNvPr>
          <p:cNvSpPr>
            <a:spLocks noGrp="1"/>
          </p:cNvSpPr>
          <p:nvPr>
            <p:ph type="title"/>
            <p:custDataLst>
              <p:tags r:id="rId11"/>
            </p:custDataLst>
          </p:nvPr>
        </p:nvSpPr>
        <p:spPr>
          <a:xfrm>
            <a:off x="554736" y="355092"/>
            <a:ext cx="6967728"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02B85B79-0BAE-619A-3AEC-EB08E1DF838B}"/>
              </a:ext>
            </a:extLst>
          </p:cNvPr>
          <p:cNvSpPr>
            <a:spLocks noGrp="1"/>
          </p:cNvSpPr>
          <p:nvPr>
            <p:ph type="subTitle" idx="1"/>
            <p:custDataLst>
              <p:tags r:id="rId12"/>
            </p:custDataLst>
          </p:nvPr>
        </p:nvSpPr>
        <p:spPr>
          <a:xfrm>
            <a:off x="554736" y="1318966"/>
            <a:ext cx="69677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06D8327-B9DE-66EA-1C7C-F7B194FE2095}"/>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07754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userDrawn="1">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9168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81108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73" imgH="473" progId="TCLayout.ActiveDocument.1">
                  <p:embed/>
                </p:oleObj>
              </mc:Choice>
              <mc:Fallback>
                <p:oleObj name="think-cell Slide" r:id="rId15"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2. Slide Title">
            <a:extLst>
              <a:ext uri="{FF2B5EF4-FFF2-40B4-BE49-F238E27FC236}">
                <a16:creationId xmlns:a16="http://schemas.microsoft.com/office/drawing/2014/main" id="{2A5F5D65-67D6-97BA-DC46-C1BB70E190FE}"/>
              </a:ext>
            </a:extLst>
          </p:cNvPr>
          <p:cNvSpPr>
            <a:spLocks noGrp="1"/>
          </p:cNvSpPr>
          <p:nvPr>
            <p:ph type="title"/>
            <p:custDataLst>
              <p:tags r:id="rId11"/>
            </p:custDataLst>
          </p:nvPr>
        </p:nvSpPr>
        <p:spPr>
          <a:xfrm>
            <a:off x="554736" y="355092"/>
            <a:ext cx="7918704"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CB24B1E4-9CDE-122F-7D32-9F30444BD16A}"/>
              </a:ext>
            </a:extLst>
          </p:cNvPr>
          <p:cNvSpPr>
            <a:spLocks noGrp="1"/>
          </p:cNvSpPr>
          <p:nvPr>
            <p:ph type="subTitle" idx="1"/>
            <p:custDataLst>
              <p:tags r:id="rId12"/>
            </p:custDataLst>
          </p:nvPr>
        </p:nvSpPr>
        <p:spPr>
          <a:xfrm>
            <a:off x="554736" y="1318966"/>
            <a:ext cx="7918704"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4E1CE10-D639-ACA5-5A49-FD00D11D4536}"/>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8977659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dark">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342272"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88245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ber Breaker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C3C8F7A-B91B-1856-7F01-523436AD2CFF}"/>
              </a:ext>
            </a:extLst>
          </p:cNvPr>
          <p:cNvGraphicFramePr>
            <a:graphicFrameLocks noChangeAspect="1"/>
          </p:cNvGraphicFramePr>
          <p:nvPr userDrawn="1">
            <p:custDataLst>
              <p:tags r:id="rId1"/>
            </p:custDataLst>
            <p:extLst>
              <p:ext uri="{D42A27DB-BD31-4B8C-83A1-F6EECF244321}">
                <p14:modId xmlns:p14="http://schemas.microsoft.com/office/powerpoint/2010/main" val="4197691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C3C8F7A-B91B-1856-7F01-523436AD2CF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50FDB1-185C-6132-0CEB-9AD718C2E047}"/>
              </a:ext>
            </a:extLst>
          </p:cNvPr>
          <p:cNvSpPr>
            <a:spLocks noGrp="1"/>
          </p:cNvSpPr>
          <p:nvPr>
            <p:ph type="ctrTitle" hasCustomPrompt="1"/>
          </p:nvPr>
        </p:nvSpPr>
        <p:spPr>
          <a:xfrm>
            <a:off x="5317066" y="1561571"/>
            <a:ext cx="6519337" cy="5025495"/>
          </a:xfrm>
        </p:spPr>
        <p:txBody>
          <a:bodyPr vert="horz" anchor="ctr"/>
          <a:lstStyle>
            <a:lvl1pPr algn="r">
              <a:defRPr sz="43000" b="0">
                <a:latin typeface="Arial" panose="020B0604020202020204" pitchFamily="34" charset="0"/>
                <a:cs typeface="Arial" panose="020B0604020202020204" pitchFamily="34" charset="0"/>
              </a:defRPr>
            </a:lvl1pPr>
          </a:lstStyle>
          <a:p>
            <a:r>
              <a:rPr lang="en-GB" dirty="0"/>
              <a:t>00</a:t>
            </a:r>
          </a:p>
        </p:txBody>
      </p:sp>
      <p:sp>
        <p:nvSpPr>
          <p:cNvPr id="19" name="Text Placeholder 18">
            <a:extLst>
              <a:ext uri="{FF2B5EF4-FFF2-40B4-BE49-F238E27FC236}">
                <a16:creationId xmlns:a16="http://schemas.microsoft.com/office/drawing/2014/main" id="{32879EA1-6C11-B75E-61FF-E22684208EE1}"/>
              </a:ext>
            </a:extLst>
          </p:cNvPr>
          <p:cNvSpPr>
            <a:spLocks noGrp="1"/>
          </p:cNvSpPr>
          <p:nvPr>
            <p:ph type="body" sz="quarter" idx="13"/>
          </p:nvPr>
        </p:nvSpPr>
        <p:spPr>
          <a:xfrm>
            <a:off x="547688" y="2133600"/>
            <a:ext cx="4346575" cy="2438400"/>
          </a:xfrm>
        </p:spPr>
        <p:txBody>
          <a:bodyPr/>
          <a:lstStyle>
            <a:lvl1pPr>
              <a:defRPr sz="4000" b="1">
                <a:latin typeface="Georgia" panose="02040502050405020303" pitchFamily="18" charset="0"/>
              </a:defRPr>
            </a:lvl1pPr>
          </a:lstStyle>
          <a:p>
            <a:pPr lvl="0"/>
            <a:r>
              <a:rPr lang="en-GB" dirty="0"/>
              <a:t>Click to edit Master text styles</a:t>
            </a:r>
          </a:p>
        </p:txBody>
      </p:sp>
      <p:sp>
        <p:nvSpPr>
          <p:cNvPr id="4" name="1. On-page tracker">
            <a:extLst>
              <a:ext uri="{FF2B5EF4-FFF2-40B4-BE49-F238E27FC236}">
                <a16:creationId xmlns:a16="http://schemas.microsoft.com/office/drawing/2014/main" id="{E0C6955A-EDE6-4DF9-6C9C-551CB42F0A35}"/>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913151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slide" userDrawn="1">
  <p:cSld name="Section slide">
    <p:bg>
      <p:bgPr>
        <a:solidFill>
          <a:schemeClr val="dk1"/>
        </a:solidFill>
        <a:effectLst/>
      </p:bgPr>
    </p:bg>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534725" y="1343875"/>
            <a:ext cx="5169600" cy="14373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lt1"/>
              </a:buClr>
              <a:buSzPts val="4800"/>
              <a:buFont typeface="Helvetica Neue"/>
              <a:buNone/>
              <a:defRPr sz="4800" b="1">
                <a:solidFill>
                  <a:schemeClr val="lt1"/>
                </a:solidFill>
              </a:defRPr>
            </a:lvl1pPr>
            <a:lvl2pPr lvl="1" rtl="0">
              <a:spcBef>
                <a:spcPts val="0"/>
              </a:spcBef>
              <a:spcAft>
                <a:spcPts val="0"/>
              </a:spcAft>
              <a:buSzPts val="1500"/>
              <a:buNone/>
              <a:defRPr sz="1500" b="1"/>
            </a:lvl2pPr>
            <a:lvl3pPr lvl="2" rtl="0">
              <a:spcBef>
                <a:spcPts val="0"/>
              </a:spcBef>
              <a:spcAft>
                <a:spcPts val="0"/>
              </a:spcAft>
              <a:buSzPts val="1500"/>
              <a:buNone/>
              <a:defRPr sz="1500" b="1"/>
            </a:lvl3pPr>
            <a:lvl4pPr lvl="3" rtl="0">
              <a:spcBef>
                <a:spcPts val="0"/>
              </a:spcBef>
              <a:spcAft>
                <a:spcPts val="0"/>
              </a:spcAft>
              <a:buSzPts val="1500"/>
              <a:buNone/>
              <a:defRPr sz="1500" b="1"/>
            </a:lvl4pPr>
            <a:lvl5pPr lvl="4" rtl="0">
              <a:spcBef>
                <a:spcPts val="0"/>
              </a:spcBef>
              <a:spcAft>
                <a:spcPts val="0"/>
              </a:spcAft>
              <a:buSzPts val="1500"/>
              <a:buNone/>
              <a:defRPr sz="1500" b="1"/>
            </a:lvl5pPr>
            <a:lvl6pPr lvl="5" rtl="0">
              <a:spcBef>
                <a:spcPts val="0"/>
              </a:spcBef>
              <a:spcAft>
                <a:spcPts val="0"/>
              </a:spcAft>
              <a:buSzPts val="1500"/>
              <a:buNone/>
              <a:defRPr sz="1500" b="1"/>
            </a:lvl6pPr>
            <a:lvl7pPr lvl="6" rtl="0">
              <a:spcBef>
                <a:spcPts val="0"/>
              </a:spcBef>
              <a:spcAft>
                <a:spcPts val="0"/>
              </a:spcAft>
              <a:buSzPts val="1500"/>
              <a:buNone/>
              <a:defRPr sz="1500" b="1"/>
            </a:lvl7pPr>
            <a:lvl8pPr lvl="7" rtl="0">
              <a:spcBef>
                <a:spcPts val="0"/>
              </a:spcBef>
              <a:spcAft>
                <a:spcPts val="0"/>
              </a:spcAft>
              <a:buSzPts val="1500"/>
              <a:buNone/>
              <a:defRPr sz="1500" b="1"/>
            </a:lvl8pPr>
            <a:lvl9pPr lvl="8" rtl="0">
              <a:spcBef>
                <a:spcPts val="0"/>
              </a:spcBef>
              <a:spcAft>
                <a:spcPts val="0"/>
              </a:spcAft>
              <a:buSzPts val="1500"/>
              <a:buNone/>
              <a:defRPr sz="1500" b="1"/>
            </a:lvl9pPr>
          </a:lstStyle>
          <a:p>
            <a:endParaRPr/>
          </a:p>
        </p:txBody>
      </p:sp>
      <p:sp>
        <p:nvSpPr>
          <p:cNvPr id="116" name="Google Shape;116;p47"/>
          <p:cNvSpPr txBox="1">
            <a:spLocks noGrp="1"/>
          </p:cNvSpPr>
          <p:nvPr>
            <p:ph type="body" idx="1"/>
          </p:nvPr>
        </p:nvSpPr>
        <p:spPr>
          <a:xfrm>
            <a:off x="5556122" y="1151012"/>
            <a:ext cx="10703700" cy="6024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100"/>
              </a:spcBef>
              <a:spcAft>
                <a:spcPts val="0"/>
              </a:spcAft>
              <a:buClr>
                <a:schemeClr val="lt1"/>
              </a:buClr>
              <a:buSzPts val="49600"/>
              <a:buNone/>
              <a:defRPr sz="49600" b="0" i="0">
                <a:solidFill>
                  <a:schemeClr val="lt1"/>
                </a:solidFill>
                <a:latin typeface="Arial" panose="020B0604020202020204" pitchFamily="34" charset="0"/>
                <a:ea typeface="Helvetica Neue"/>
                <a:cs typeface="Arial" panose="020B0604020202020204" pitchFamily="34" charset="0"/>
                <a:sym typeface="Helvetica Neue"/>
              </a:defRPr>
            </a:lvl1pPr>
            <a:lvl2pPr marL="914400" lvl="1" indent="-228600" algn="l" rtl="0">
              <a:lnSpc>
                <a:spcPct val="90000"/>
              </a:lnSpc>
              <a:spcBef>
                <a:spcPts val="500"/>
              </a:spcBef>
              <a:spcAft>
                <a:spcPts val="0"/>
              </a:spcAft>
              <a:buClr>
                <a:schemeClr val="dk1"/>
              </a:buClr>
              <a:buSzPts val="2000"/>
              <a:buNone/>
              <a:defRPr sz="1500"/>
            </a:lvl2pPr>
            <a:lvl3pPr marL="1371600" lvl="2" indent="-228600" algn="l" rtl="0">
              <a:lnSpc>
                <a:spcPct val="90000"/>
              </a:lnSpc>
              <a:spcBef>
                <a:spcPts val="500"/>
              </a:spcBef>
              <a:spcAft>
                <a:spcPts val="0"/>
              </a:spcAft>
              <a:buClr>
                <a:schemeClr val="dk1"/>
              </a:buClr>
              <a:buSzPts val="1900"/>
              <a:buNone/>
              <a:defRPr sz="1500"/>
            </a:lvl3pPr>
            <a:lvl4pPr marL="1828800" lvl="3" indent="-228600" algn="l" rtl="0">
              <a:lnSpc>
                <a:spcPct val="90000"/>
              </a:lnSpc>
              <a:spcBef>
                <a:spcPts val="500"/>
              </a:spcBef>
              <a:spcAft>
                <a:spcPts val="0"/>
              </a:spcAft>
              <a:buClr>
                <a:schemeClr val="dk1"/>
              </a:buClr>
              <a:buSzPts val="1600"/>
              <a:buNone/>
              <a:defRPr sz="1500"/>
            </a:lvl4pPr>
            <a:lvl5pPr marL="2286000" lvl="4" indent="-228600" algn="l" rtl="0">
              <a:lnSpc>
                <a:spcPct val="90000"/>
              </a:lnSpc>
              <a:spcBef>
                <a:spcPts val="500"/>
              </a:spcBef>
              <a:spcAft>
                <a:spcPts val="0"/>
              </a:spcAft>
              <a:buClr>
                <a:schemeClr val="dk1"/>
              </a:buClr>
              <a:buSzPts val="1600"/>
              <a:buNone/>
              <a:defRPr sz="1500"/>
            </a:lvl5pPr>
            <a:lvl6pPr marL="2743200" lvl="5" indent="-349250" algn="l" rtl="0">
              <a:lnSpc>
                <a:spcPct val="90000"/>
              </a:lnSpc>
              <a:spcBef>
                <a:spcPts val="500"/>
              </a:spcBef>
              <a:spcAft>
                <a:spcPts val="0"/>
              </a:spcAft>
              <a:buClr>
                <a:schemeClr val="dk1"/>
              </a:buClr>
              <a:buSzPts val="1900"/>
              <a:buChar char="•"/>
              <a:defRPr sz="1500"/>
            </a:lvl6pPr>
            <a:lvl7pPr marL="3200400" lvl="6" indent="-349250" algn="l" rtl="0">
              <a:lnSpc>
                <a:spcPct val="90000"/>
              </a:lnSpc>
              <a:spcBef>
                <a:spcPts val="500"/>
              </a:spcBef>
              <a:spcAft>
                <a:spcPts val="0"/>
              </a:spcAft>
              <a:buClr>
                <a:schemeClr val="dk1"/>
              </a:buClr>
              <a:buSzPts val="1900"/>
              <a:buChar char="•"/>
              <a:defRPr sz="1500"/>
            </a:lvl7pPr>
            <a:lvl8pPr marL="3657600" lvl="7" indent="-349250" algn="l" rtl="0">
              <a:lnSpc>
                <a:spcPct val="90000"/>
              </a:lnSpc>
              <a:spcBef>
                <a:spcPts val="500"/>
              </a:spcBef>
              <a:spcAft>
                <a:spcPts val="0"/>
              </a:spcAft>
              <a:buClr>
                <a:schemeClr val="dk1"/>
              </a:buClr>
              <a:buSzPts val="1900"/>
              <a:buChar char="•"/>
              <a:defRPr sz="1500"/>
            </a:lvl8pPr>
            <a:lvl9pPr marL="4114800" lvl="8" indent="-349250" algn="l" rtl="0">
              <a:lnSpc>
                <a:spcPct val="90000"/>
              </a:lnSpc>
              <a:spcBef>
                <a:spcPts val="500"/>
              </a:spcBef>
              <a:spcAft>
                <a:spcPts val="0"/>
              </a:spcAft>
              <a:buClr>
                <a:schemeClr val="dk1"/>
              </a:buClr>
              <a:buSzPts val="1900"/>
              <a:buChar char="•"/>
              <a:defRPr sz="1500"/>
            </a:lvl9pPr>
          </a:lstStyle>
          <a:p>
            <a:endParaRPr dirty="0"/>
          </a:p>
        </p:txBody>
      </p:sp>
      <p:sp>
        <p:nvSpPr>
          <p:cNvPr id="2" name="1. On-page tracker">
            <a:extLst>
              <a:ext uri="{FF2B5EF4-FFF2-40B4-BE49-F238E27FC236}">
                <a16:creationId xmlns:a16="http://schemas.microsoft.com/office/drawing/2014/main" id="{1738EF76-586E-D1F2-6410-4D399478955A}"/>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428290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96149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 name="Google Shape;13;p38">
            <a:extLst>
              <a:ext uri="{FF2B5EF4-FFF2-40B4-BE49-F238E27FC236}">
                <a16:creationId xmlns:a16="http://schemas.microsoft.com/office/drawing/2014/main" id="{E48D765B-B32D-964E-AFD0-E14EFC94E255}"/>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7559924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90624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93151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5341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975323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85000"/>
                </a:schemeClr>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0"/>
            </p:custDataLst>
          </p:nvPr>
        </p:nvSpPr>
        <p:spPr>
          <a:xfrm>
            <a:off x="554736" y="2133601"/>
            <a:ext cx="2514600" cy="1380210"/>
          </a:xfrm>
        </p:spPr>
        <p:txBody>
          <a:bodyPr vert="horz" anchor="b">
            <a:noAutofit/>
          </a:bodyPr>
          <a:lstStyle>
            <a:lvl1pPr>
              <a:defRPr>
                <a:solidFill>
                  <a:schemeClr val="bg2"/>
                </a:solidFill>
              </a:defRPr>
            </a:lvl1pPr>
          </a:lstStyle>
          <a:p>
            <a:r>
              <a:rPr lang="en-US" dirty="0"/>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62622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43839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554736" y="2744369"/>
            <a:ext cx="3465576" cy="769441"/>
          </a:xfrm>
          <a:prstGeom prst="rect">
            <a:avLst/>
          </a:prstGeom>
        </p:spPr>
        <p:txBody>
          <a:bodyPr vert="horz" wrap="square" anchor="b">
            <a:noAutofit/>
          </a:bodyPr>
          <a:lstStyle>
            <a:lvl1pPr algn="l">
              <a:defRPr>
                <a:solidFill>
                  <a:schemeClr val="bg1"/>
                </a:solidFill>
              </a:defRPr>
            </a:lvl1pPr>
          </a:lstStyle>
          <a:p>
            <a:r>
              <a:rPr lang="en-US" dirty="0"/>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1186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355092"/>
            <a:ext cx="5065776"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82784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1/2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userDrawn="1">
            <p:custDataLst>
              <p:tags r:id="rId8"/>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6573171" y="355092"/>
            <a:ext cx="5065776"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6573171"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2146444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6.xml"/><Relationship Id="rId39" Type="http://schemas.openxmlformats.org/officeDocument/2006/relationships/tags" Target="../tags/tag19.xml"/><Relationship Id="rId21" Type="http://schemas.openxmlformats.org/officeDocument/2006/relationships/theme" Target="../theme/theme1.xml"/><Relationship Id="rId34" Type="http://schemas.openxmlformats.org/officeDocument/2006/relationships/tags" Target="../tags/tag14.xml"/><Relationship Id="rId42" Type="http://schemas.openxmlformats.org/officeDocument/2006/relationships/tags" Target="../tags/tag2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4.xml"/><Relationship Id="rId32" Type="http://schemas.openxmlformats.org/officeDocument/2006/relationships/tags" Target="../tags/tag12.xml"/><Relationship Id="rId37" Type="http://schemas.openxmlformats.org/officeDocument/2006/relationships/tags" Target="../tags/tag17.xml"/><Relationship Id="rId40" Type="http://schemas.openxmlformats.org/officeDocument/2006/relationships/tags" Target="../tags/tag2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3.xml"/><Relationship Id="rId28" Type="http://schemas.openxmlformats.org/officeDocument/2006/relationships/tags" Target="../tags/tag8.xml"/><Relationship Id="rId36" Type="http://schemas.openxmlformats.org/officeDocument/2006/relationships/tags" Target="../tags/tag1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1.xml"/><Relationship Id="rId44" Type="http://schemas.openxmlformats.org/officeDocument/2006/relationships/tags" Target="../tags/tag2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 Id="rId27" Type="http://schemas.openxmlformats.org/officeDocument/2006/relationships/tags" Target="../tags/tag7.xml"/><Relationship Id="rId30" Type="http://schemas.openxmlformats.org/officeDocument/2006/relationships/tags" Target="../tags/tag10.xml"/><Relationship Id="rId35" Type="http://schemas.openxmlformats.org/officeDocument/2006/relationships/tags" Target="../tags/tag15.xml"/><Relationship Id="rId43" Type="http://schemas.openxmlformats.org/officeDocument/2006/relationships/tags" Target="../tags/tag2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5.xml"/><Relationship Id="rId33" Type="http://schemas.openxmlformats.org/officeDocument/2006/relationships/tags" Target="../tags/tag13.xml"/><Relationship Id="rId38" Type="http://schemas.openxmlformats.org/officeDocument/2006/relationships/tags" Target="../tags/tag1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tags" Target="../tags/tag2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tags" Target="../tags/tag174.xml"/><Relationship Id="rId21" Type="http://schemas.openxmlformats.org/officeDocument/2006/relationships/tags" Target="../tags/tag156.xml"/><Relationship Id="rId34" Type="http://schemas.openxmlformats.org/officeDocument/2006/relationships/tags" Target="../tags/tag169.xml"/><Relationship Id="rId42" Type="http://schemas.openxmlformats.org/officeDocument/2006/relationships/oleObject" Target="../embeddings/oleObject15.bin"/><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ags" Target="../tags/tag155.xml"/><Relationship Id="rId29" Type="http://schemas.openxmlformats.org/officeDocument/2006/relationships/tags" Target="../tags/tag164.xml"/><Relationship Id="rId41" Type="http://schemas.openxmlformats.org/officeDocument/2006/relationships/tags" Target="../tags/tag17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tags" Target="../tags/tag172.xml"/><Relationship Id="rId40" Type="http://schemas.openxmlformats.org/officeDocument/2006/relationships/tags" Target="../tags/tag175.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tags" Target="../tags/tag171.xml"/><Relationship Id="rId10" Type="http://schemas.openxmlformats.org/officeDocument/2006/relationships/slideLayout" Target="../slideLayouts/slideLayout30.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tags" Target="../tags/tag170.xml"/><Relationship Id="rId43" Type="http://schemas.openxmlformats.org/officeDocument/2006/relationships/image" Target="../media/image2.emf"/><Relationship Id="rId8" Type="http://schemas.openxmlformats.org/officeDocument/2006/relationships/slideLayout" Target="../slideLayouts/slideLayout28.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theme" Target="../theme/theme2.xml"/><Relationship Id="rId25" Type="http://schemas.openxmlformats.org/officeDocument/2006/relationships/tags" Target="../tags/tag160.xml"/><Relationship Id="rId33" Type="http://schemas.openxmlformats.org/officeDocument/2006/relationships/tags" Target="../tags/tag168.xml"/><Relationship Id="rId38" Type="http://schemas.openxmlformats.org/officeDocument/2006/relationships/tags" Target="../tags/tag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2"/>
            </p:custDataLst>
            <p:extLst>
              <p:ext uri="{D42A27DB-BD31-4B8C-83A1-F6EECF244321}">
                <p14:modId xmlns:p14="http://schemas.microsoft.com/office/powerpoint/2010/main" val="1231278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5" imgW="413" imgH="416" progId="TCLayout.ActiveDocument.1">
                  <p:embed/>
                </p:oleObj>
              </mc:Choice>
              <mc:Fallback>
                <p:oleObj name="think-cell Slide" r:id="rId45"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4"/>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5"/>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6"/>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35509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9"/>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30"/>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31"/>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42"/>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32"/>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33"/>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8"/>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4"/>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6"/>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1435991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 id="2147483669" r:id="rId7"/>
    <p:sldLayoutId id="2147483670" r:id="rId8"/>
    <p:sldLayoutId id="2147483741" r:id="rId9"/>
    <p:sldLayoutId id="2147483671" r:id="rId10"/>
    <p:sldLayoutId id="2147483672" r:id="rId11"/>
    <p:sldLayoutId id="2147483675" r:id="rId12"/>
    <p:sldLayoutId id="2147483710" r:id="rId13"/>
    <p:sldLayoutId id="2147483737" r:id="rId14"/>
    <p:sldLayoutId id="2147483745" r:id="rId15"/>
    <p:sldLayoutId id="2147483746" r:id="rId16"/>
    <p:sldLayoutId id="2147483748" r:id="rId17"/>
    <p:sldLayoutId id="2147483750" r:id="rId18"/>
    <p:sldLayoutId id="2147483752" r:id="rId19"/>
    <p:sldLayoutId id="2147483769" r:id="rId20"/>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18"/>
            </p:custDataLst>
            <p:extLst>
              <p:ext uri="{D42A27DB-BD31-4B8C-83A1-F6EECF244321}">
                <p14:modId xmlns:p14="http://schemas.microsoft.com/office/powerpoint/2010/main" val="356068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44" imgH="344" progId="TCLayout.ActiveDocument.1">
                  <p:embed/>
                </p:oleObj>
              </mc:Choice>
              <mc:Fallback>
                <p:oleObj name="think-cell Slide" r:id="rId42"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19"/>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0"/>
            </p:custDataLst>
          </p:nvPr>
        </p:nvSpPr>
        <p:spPr bwMode="black">
          <a:xfrm>
            <a:off x="10293188"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3"/>
            </p:custDataLst>
          </p:nvPr>
        </p:nvSpPr>
        <p:spPr>
          <a:xfrm>
            <a:off x="554736" y="357953"/>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85988"/>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4"/>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5"/>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93208"/>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7723680" y="1702457"/>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7"/>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1"/>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8"/>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9"/>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9"/>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0"/>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5"/>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1"/>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3"/>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300983" y="3275405"/>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
        <p:nvSpPr>
          <p:cNvPr id="5" name="Slide Number">
            <a:extLst>
              <a:ext uri="{FF2B5EF4-FFF2-40B4-BE49-F238E27FC236}">
                <a16:creationId xmlns:a16="http://schemas.microsoft.com/office/drawing/2014/main" id="{7D98285D-CCD5-BF32-46E7-B3BB87940D99}"/>
              </a:ext>
            </a:extLst>
          </p:cNvPr>
          <p:cNvSpPr>
            <a:spLocks noChangeArrowheads="1"/>
          </p:cNvSpPr>
          <p:nvPr userDrawn="1">
            <p:custDataLst>
              <p:tags r:id="rId2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82406401"/>
      </p:ext>
    </p:extLst>
  </p:cSld>
  <p:clrMap bg1="lt1" tx1="dk1" bg2="lt2" tx2="dk2" accent1="accent1" accent2="accent2" accent3="accent3" accent4="accent4" accent5="accent5" accent6="accent6" hlink="hlink" folHlink="folHlink"/>
  <p:sldLayoutIdLst>
    <p:sldLayoutId id="2147483709" r:id="rId1"/>
    <p:sldLayoutId id="2147483679" r:id="rId2"/>
    <p:sldLayoutId id="2147483680" r:id="rId3"/>
    <p:sldLayoutId id="2147483681" r:id="rId4"/>
    <p:sldLayoutId id="2147483682" r:id="rId5"/>
    <p:sldLayoutId id="2147483684" r:id="rId6"/>
    <p:sldLayoutId id="2147483685" r:id="rId7"/>
    <p:sldLayoutId id="2147483686" r:id="rId8"/>
    <p:sldLayoutId id="2147483687" r:id="rId9"/>
    <p:sldLayoutId id="2147483688" r:id="rId10"/>
    <p:sldLayoutId id="2147483711" r:id="rId11"/>
    <p:sldLayoutId id="2147483730" r:id="rId12"/>
    <p:sldLayoutId id="2147483731" r:id="rId13"/>
    <p:sldLayoutId id="2147483732" r:id="rId14"/>
    <p:sldLayoutId id="2147483747" r:id="rId15"/>
    <p:sldLayoutId id="2147483768" r:id="rId16"/>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tags" Target="../tags/tag449.xml"/><Relationship Id="rId4" Type="http://schemas.openxmlformats.org/officeDocument/2006/relationships/image" Target="../media/image41.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tags" Target="../tags/tag450.xml"/><Relationship Id="rId4" Type="http://schemas.openxmlformats.org/officeDocument/2006/relationships/image" Target="../media/image41.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tags" Target="../tags/tag458.xml"/><Relationship Id="rId13" Type="http://schemas.openxmlformats.org/officeDocument/2006/relationships/tags" Target="../tags/tag463.xml"/><Relationship Id="rId18" Type="http://schemas.openxmlformats.org/officeDocument/2006/relationships/image" Target="../media/image16.emf"/><Relationship Id="rId3" Type="http://schemas.openxmlformats.org/officeDocument/2006/relationships/tags" Target="../tags/tag453.xml"/><Relationship Id="rId7" Type="http://schemas.openxmlformats.org/officeDocument/2006/relationships/tags" Target="../tags/tag457.xml"/><Relationship Id="rId12" Type="http://schemas.openxmlformats.org/officeDocument/2006/relationships/tags" Target="../tags/tag462.xml"/><Relationship Id="rId17" Type="http://schemas.openxmlformats.org/officeDocument/2006/relationships/oleObject" Target="../embeddings/oleObject63.bin"/><Relationship Id="rId2" Type="http://schemas.openxmlformats.org/officeDocument/2006/relationships/tags" Target="../tags/tag452.xml"/><Relationship Id="rId16" Type="http://schemas.openxmlformats.org/officeDocument/2006/relationships/slideLayout" Target="../slideLayouts/slideLayout2.xml"/><Relationship Id="rId1" Type="http://schemas.openxmlformats.org/officeDocument/2006/relationships/tags" Target="../tags/tag451.xml"/><Relationship Id="rId6" Type="http://schemas.openxmlformats.org/officeDocument/2006/relationships/tags" Target="../tags/tag456.xml"/><Relationship Id="rId11" Type="http://schemas.openxmlformats.org/officeDocument/2006/relationships/tags" Target="../tags/tag461.xml"/><Relationship Id="rId5" Type="http://schemas.openxmlformats.org/officeDocument/2006/relationships/tags" Target="../tags/tag455.xml"/><Relationship Id="rId15" Type="http://schemas.openxmlformats.org/officeDocument/2006/relationships/tags" Target="../tags/tag465.xml"/><Relationship Id="rId10" Type="http://schemas.openxmlformats.org/officeDocument/2006/relationships/tags" Target="../tags/tag460.xml"/><Relationship Id="rId4" Type="http://schemas.openxmlformats.org/officeDocument/2006/relationships/tags" Target="../tags/tag454.xml"/><Relationship Id="rId9" Type="http://schemas.openxmlformats.org/officeDocument/2006/relationships/tags" Target="../tags/tag459.xml"/><Relationship Id="rId14" Type="http://schemas.openxmlformats.org/officeDocument/2006/relationships/tags" Target="../tags/tag464.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tags" Target="../tags/tag466.xml"/><Relationship Id="rId5" Type="http://schemas.openxmlformats.org/officeDocument/2006/relationships/chart" Target="../charts/chart82.xml"/><Relationship Id="rId4" Type="http://schemas.openxmlformats.org/officeDocument/2006/relationships/image" Target="../media/image16.e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tags" Target="../tags/tag467.xml"/><Relationship Id="rId4" Type="http://schemas.openxmlformats.org/officeDocument/2006/relationships/image" Target="../media/image16.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tags" Target="../tags/tag468.xml"/><Relationship Id="rId4" Type="http://schemas.openxmlformats.org/officeDocument/2006/relationships/image" Target="../media/image16.emf"/></Relationships>
</file>

<file path=ppt/slides/_rels/slide107.xml.rels><?xml version="1.0" encoding="UTF-8" standalone="yes"?>
<Relationships xmlns="http://schemas.openxmlformats.org/package/2006/relationships"><Relationship Id="rId8" Type="http://schemas.openxmlformats.org/officeDocument/2006/relationships/tags" Target="../tags/tag476.xml"/><Relationship Id="rId13" Type="http://schemas.openxmlformats.org/officeDocument/2006/relationships/notesSlide" Target="../notesSlides/notesSlide48.xml"/><Relationship Id="rId3" Type="http://schemas.openxmlformats.org/officeDocument/2006/relationships/tags" Target="../tags/tag471.xml"/><Relationship Id="rId7" Type="http://schemas.openxmlformats.org/officeDocument/2006/relationships/tags" Target="../tags/tag475.xml"/><Relationship Id="rId12" Type="http://schemas.openxmlformats.org/officeDocument/2006/relationships/slideLayout" Target="../slideLayouts/slideLayout2.xml"/><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tags" Target="../tags/tag474.xml"/><Relationship Id="rId11" Type="http://schemas.openxmlformats.org/officeDocument/2006/relationships/tags" Target="../tags/tag479.xml"/><Relationship Id="rId5" Type="http://schemas.openxmlformats.org/officeDocument/2006/relationships/tags" Target="../tags/tag473.xml"/><Relationship Id="rId15" Type="http://schemas.openxmlformats.org/officeDocument/2006/relationships/image" Target="../media/image16.emf"/><Relationship Id="rId10" Type="http://schemas.openxmlformats.org/officeDocument/2006/relationships/tags" Target="../tags/tag478.xml"/><Relationship Id="rId4" Type="http://schemas.openxmlformats.org/officeDocument/2006/relationships/tags" Target="../tags/tag472.xml"/><Relationship Id="rId9" Type="http://schemas.openxmlformats.org/officeDocument/2006/relationships/tags" Target="../tags/tag477.xml"/><Relationship Id="rId14" Type="http://schemas.openxmlformats.org/officeDocument/2006/relationships/oleObject" Target="../embeddings/oleObject67.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80.xml"/><Relationship Id="rId6" Type="http://schemas.openxmlformats.org/officeDocument/2006/relationships/image" Target="../media/image16.emf"/><Relationship Id="rId5" Type="http://schemas.openxmlformats.org/officeDocument/2006/relationships/oleObject" Target="../embeddings/oleObject68.bin"/><Relationship Id="rId4" Type="http://schemas.openxmlformats.org/officeDocument/2006/relationships/chart" Target="../charts/chart8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81.xml"/><Relationship Id="rId6" Type="http://schemas.openxmlformats.org/officeDocument/2006/relationships/chart" Target="../charts/chart84.xml"/><Relationship Id="rId5" Type="http://schemas.openxmlformats.org/officeDocument/2006/relationships/image" Target="../media/image16.emf"/><Relationship Id="rId4" Type="http://schemas.openxmlformats.org/officeDocument/2006/relationships/oleObject" Target="../embeddings/oleObject69.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85.xml"/><Relationship Id="rId5" Type="http://schemas.openxmlformats.org/officeDocument/2006/relationships/image" Target="../media/image16.emf"/><Relationship Id="rId4" Type="http://schemas.openxmlformats.org/officeDocument/2006/relationships/oleObject" Target="../embeddings/oleObject29.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tags" Target="../tags/tag482.xml"/><Relationship Id="rId4" Type="http://schemas.openxmlformats.org/officeDocument/2006/relationships/image" Target="../media/image16.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tags" Target="../tags/tag485.xml"/><Relationship Id="rId21" Type="http://schemas.openxmlformats.org/officeDocument/2006/relationships/image" Target="../media/image51.svg"/><Relationship Id="rId7" Type="http://schemas.openxmlformats.org/officeDocument/2006/relationships/tags" Target="../tags/tag489.xml"/><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tags" Target="../tags/tag48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image" Target="../media/image16.emf"/><Relationship Id="rId5" Type="http://schemas.openxmlformats.org/officeDocument/2006/relationships/tags" Target="../tags/tag487.xml"/><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oleObject" Target="../embeddings/oleObject71.bin"/><Relationship Id="rId19" Type="http://schemas.openxmlformats.org/officeDocument/2006/relationships/image" Target="../media/image49.svg"/><Relationship Id="rId4" Type="http://schemas.openxmlformats.org/officeDocument/2006/relationships/tags" Target="../tags/tag486.xml"/><Relationship Id="rId9" Type="http://schemas.openxmlformats.org/officeDocument/2006/relationships/notesSlide" Target="../notesSlides/notesSlide51.xml"/><Relationship Id="rId14" Type="http://schemas.openxmlformats.org/officeDocument/2006/relationships/image" Target="../media/image44.png"/><Relationship Id="rId22" Type="http://schemas.openxmlformats.org/officeDocument/2006/relationships/image" Target="../media/image52.png"/></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tags" Target="../tags/tag490.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tags" Target="../tags/tag491.xml"/><Relationship Id="rId4" Type="http://schemas.openxmlformats.org/officeDocument/2006/relationships/image" Target="../media/image16.e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tags" Target="../tags/tag492.xml"/><Relationship Id="rId4" Type="http://schemas.openxmlformats.org/officeDocument/2006/relationships/image" Target="../media/image16.emf"/></Relationships>
</file>

<file path=ppt/slides/_rels/slide1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oleObject" Target="../embeddings/oleObject75.bin"/><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49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6.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tags" Target="../tags/tag494.xml"/><Relationship Id="rId4" Type="http://schemas.openxmlformats.org/officeDocument/2006/relationships/image" Target="../media/image16.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tags" Target="../tags/tag495.x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49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16.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tags" Target="../tags/tag504.xml"/><Relationship Id="rId13" Type="http://schemas.openxmlformats.org/officeDocument/2006/relationships/tags" Target="../tags/tag509.xml"/><Relationship Id="rId3" Type="http://schemas.openxmlformats.org/officeDocument/2006/relationships/tags" Target="../tags/tag499.xml"/><Relationship Id="rId7" Type="http://schemas.openxmlformats.org/officeDocument/2006/relationships/tags" Target="../tags/tag503.xml"/><Relationship Id="rId12" Type="http://schemas.openxmlformats.org/officeDocument/2006/relationships/tags" Target="../tags/tag508.xml"/><Relationship Id="rId17" Type="http://schemas.openxmlformats.org/officeDocument/2006/relationships/slideLayout" Target="../slideLayouts/slideLayout2.xml"/><Relationship Id="rId2" Type="http://schemas.openxmlformats.org/officeDocument/2006/relationships/tags" Target="../tags/tag498.xml"/><Relationship Id="rId16" Type="http://schemas.openxmlformats.org/officeDocument/2006/relationships/tags" Target="../tags/tag512.xml"/><Relationship Id="rId1" Type="http://schemas.openxmlformats.org/officeDocument/2006/relationships/tags" Target="../tags/tag497.xml"/><Relationship Id="rId6" Type="http://schemas.openxmlformats.org/officeDocument/2006/relationships/tags" Target="../tags/tag502.xml"/><Relationship Id="rId11" Type="http://schemas.openxmlformats.org/officeDocument/2006/relationships/tags" Target="../tags/tag507.xml"/><Relationship Id="rId5" Type="http://schemas.openxmlformats.org/officeDocument/2006/relationships/tags" Target="../tags/tag501.xml"/><Relationship Id="rId15" Type="http://schemas.openxmlformats.org/officeDocument/2006/relationships/tags" Target="../tags/tag511.xml"/><Relationship Id="rId10" Type="http://schemas.openxmlformats.org/officeDocument/2006/relationships/tags" Target="../tags/tag506.xml"/><Relationship Id="rId4" Type="http://schemas.openxmlformats.org/officeDocument/2006/relationships/tags" Target="../tags/tag500.xml"/><Relationship Id="rId9" Type="http://schemas.openxmlformats.org/officeDocument/2006/relationships/tags" Target="../tags/tag505.xml"/><Relationship Id="rId14" Type="http://schemas.openxmlformats.org/officeDocument/2006/relationships/tags" Target="../tags/tag510.xml"/></Relationships>
</file>

<file path=ppt/slides/_rels/slide134.xml.rels><?xml version="1.0" encoding="UTF-8" standalone="yes"?>
<Relationships xmlns="http://schemas.openxmlformats.org/package/2006/relationships"><Relationship Id="rId8" Type="http://schemas.openxmlformats.org/officeDocument/2006/relationships/tags" Target="../tags/tag520.xml"/><Relationship Id="rId13" Type="http://schemas.openxmlformats.org/officeDocument/2006/relationships/tags" Target="../tags/tag525.xml"/><Relationship Id="rId3" Type="http://schemas.openxmlformats.org/officeDocument/2006/relationships/tags" Target="../tags/tag515.xml"/><Relationship Id="rId7" Type="http://schemas.openxmlformats.org/officeDocument/2006/relationships/tags" Target="../tags/tag519.xml"/><Relationship Id="rId12" Type="http://schemas.openxmlformats.org/officeDocument/2006/relationships/tags" Target="../tags/tag524.xml"/><Relationship Id="rId2" Type="http://schemas.openxmlformats.org/officeDocument/2006/relationships/tags" Target="../tags/tag514.xml"/><Relationship Id="rId16" Type="http://schemas.openxmlformats.org/officeDocument/2006/relationships/slideLayout" Target="../slideLayouts/slideLayout2.xml"/><Relationship Id="rId1" Type="http://schemas.openxmlformats.org/officeDocument/2006/relationships/tags" Target="../tags/tag513.xml"/><Relationship Id="rId6" Type="http://schemas.openxmlformats.org/officeDocument/2006/relationships/tags" Target="../tags/tag518.xml"/><Relationship Id="rId11" Type="http://schemas.openxmlformats.org/officeDocument/2006/relationships/tags" Target="../tags/tag523.xml"/><Relationship Id="rId5" Type="http://schemas.openxmlformats.org/officeDocument/2006/relationships/tags" Target="../tags/tag517.xml"/><Relationship Id="rId15" Type="http://schemas.openxmlformats.org/officeDocument/2006/relationships/tags" Target="../tags/tag527.xml"/><Relationship Id="rId10" Type="http://schemas.openxmlformats.org/officeDocument/2006/relationships/tags" Target="../tags/tag522.xml"/><Relationship Id="rId4" Type="http://schemas.openxmlformats.org/officeDocument/2006/relationships/tags" Target="../tags/tag516.xml"/><Relationship Id="rId9" Type="http://schemas.openxmlformats.org/officeDocument/2006/relationships/tags" Target="../tags/tag521.xml"/><Relationship Id="rId14" Type="http://schemas.openxmlformats.org/officeDocument/2006/relationships/tags" Target="../tags/tag5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6.tiff"/></Relationships>
</file>

<file path=ppt/slides/_rels/slide13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7.tiff"/><Relationship Id="rId4" Type="http://schemas.openxmlformats.org/officeDocument/2006/relationships/image" Target="../media/image66.tiff"/></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286.xml"/><Relationship Id="rId4" Type="http://schemas.openxmlformats.org/officeDocument/2006/relationships/image" Target="../media/image17.emf"/></Relationships>
</file>

<file path=ppt/slides/_rels/slide140.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 Id="rId4" Type="http://schemas.openxmlformats.org/officeDocument/2006/relationships/image" Target="../media/image70.tif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3.tiff"/><Relationship Id="rId4" Type="http://schemas.openxmlformats.org/officeDocument/2006/relationships/image" Target="../media/image72.tif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30.xml"/><Relationship Id="rId7" Type="http://schemas.openxmlformats.org/officeDocument/2006/relationships/tags" Target="../tags/tag534.xml"/><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9" Type="http://schemas.openxmlformats.org/officeDocument/2006/relationships/notesSlide" Target="../notesSlides/notesSlide6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76.tiff"/></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tags" Target="../tags/tag535.xml"/><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tags" Target="../tags/tag287.xml"/><Relationship Id="rId5" Type="http://schemas.openxmlformats.org/officeDocument/2006/relationships/chart" Target="../charts/chart1.xml"/><Relationship Id="rId4" Type="http://schemas.openxmlformats.org/officeDocument/2006/relationships/image" Target="../media/image16.emf"/></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tags" Target="../tags/tag536.xml"/><Relationship Id="rId4" Type="http://schemas.openxmlformats.org/officeDocument/2006/relationships/image" Target="../media/image16.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tags" Target="../tags/tag537.xml"/><Relationship Id="rId4" Type="http://schemas.openxmlformats.org/officeDocument/2006/relationships/image" Target="../media/image16.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538.xml"/><Relationship Id="rId5" Type="http://schemas.openxmlformats.org/officeDocument/2006/relationships/image" Target="../media/image81.emf"/><Relationship Id="rId4" Type="http://schemas.openxmlformats.org/officeDocument/2006/relationships/oleObject" Target="../embeddings/oleObject82.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tags" Target="../tags/tag288.xml"/><Relationship Id="rId5" Type="http://schemas.openxmlformats.org/officeDocument/2006/relationships/chart" Target="../charts/chart2.xml"/><Relationship Id="rId4" Type="http://schemas.openxmlformats.org/officeDocument/2006/relationships/image" Target="../media/image16.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tags" Target="../tags/tag546.xml"/><Relationship Id="rId13" Type="http://schemas.openxmlformats.org/officeDocument/2006/relationships/image" Target="../media/image83.svg"/><Relationship Id="rId18" Type="http://schemas.openxmlformats.org/officeDocument/2006/relationships/image" Target="../media/image88.png"/><Relationship Id="rId3" Type="http://schemas.openxmlformats.org/officeDocument/2006/relationships/tags" Target="../tags/tag541.xml"/><Relationship Id="rId7" Type="http://schemas.openxmlformats.org/officeDocument/2006/relationships/tags" Target="../tags/tag545.xml"/><Relationship Id="rId12" Type="http://schemas.openxmlformats.org/officeDocument/2006/relationships/image" Target="../media/image82.png"/><Relationship Id="rId17" Type="http://schemas.openxmlformats.org/officeDocument/2006/relationships/image" Target="../media/image87.svg"/><Relationship Id="rId2" Type="http://schemas.openxmlformats.org/officeDocument/2006/relationships/tags" Target="../tags/tag540.xml"/><Relationship Id="rId16" Type="http://schemas.openxmlformats.org/officeDocument/2006/relationships/image" Target="../media/image86.png"/><Relationship Id="rId1" Type="http://schemas.openxmlformats.org/officeDocument/2006/relationships/tags" Target="../tags/tag539.xml"/><Relationship Id="rId6" Type="http://schemas.openxmlformats.org/officeDocument/2006/relationships/tags" Target="../tags/tag544.xml"/><Relationship Id="rId11" Type="http://schemas.openxmlformats.org/officeDocument/2006/relationships/notesSlide" Target="../notesSlides/notesSlide70.xml"/><Relationship Id="rId5" Type="http://schemas.openxmlformats.org/officeDocument/2006/relationships/tags" Target="../tags/tag543.xml"/><Relationship Id="rId15" Type="http://schemas.openxmlformats.org/officeDocument/2006/relationships/image" Target="../media/image85.svg"/><Relationship Id="rId10" Type="http://schemas.openxmlformats.org/officeDocument/2006/relationships/slideLayout" Target="../slideLayouts/slideLayout3.xml"/><Relationship Id="rId19" Type="http://schemas.openxmlformats.org/officeDocument/2006/relationships/image" Target="../media/image89.svg"/><Relationship Id="rId4" Type="http://schemas.openxmlformats.org/officeDocument/2006/relationships/tags" Target="../tags/tag542.xml"/><Relationship Id="rId9" Type="http://schemas.openxmlformats.org/officeDocument/2006/relationships/tags" Target="../tags/tag547.xml"/><Relationship Id="rId14" Type="http://schemas.openxmlformats.org/officeDocument/2006/relationships/image" Target="../media/image84.png"/></Relationships>
</file>

<file path=ppt/slides/_rels/slide167.xml.rels><?xml version="1.0" encoding="UTF-8" standalone="yes"?>
<Relationships xmlns="http://schemas.openxmlformats.org/package/2006/relationships"><Relationship Id="rId8" Type="http://schemas.openxmlformats.org/officeDocument/2006/relationships/tags" Target="../tags/tag555.xml"/><Relationship Id="rId13" Type="http://schemas.openxmlformats.org/officeDocument/2006/relationships/tags" Target="../tags/tag560.xml"/><Relationship Id="rId3" Type="http://schemas.openxmlformats.org/officeDocument/2006/relationships/tags" Target="../tags/tag550.xml"/><Relationship Id="rId7" Type="http://schemas.openxmlformats.org/officeDocument/2006/relationships/tags" Target="../tags/tag554.xml"/><Relationship Id="rId12" Type="http://schemas.openxmlformats.org/officeDocument/2006/relationships/tags" Target="../tags/tag559.xml"/><Relationship Id="rId2" Type="http://schemas.openxmlformats.org/officeDocument/2006/relationships/tags" Target="../tags/tag549.xml"/><Relationship Id="rId16" Type="http://schemas.openxmlformats.org/officeDocument/2006/relationships/notesSlide" Target="../notesSlides/notesSlide71.xml"/><Relationship Id="rId1" Type="http://schemas.openxmlformats.org/officeDocument/2006/relationships/tags" Target="../tags/tag548.xml"/><Relationship Id="rId6" Type="http://schemas.openxmlformats.org/officeDocument/2006/relationships/tags" Target="../tags/tag553.xml"/><Relationship Id="rId11" Type="http://schemas.openxmlformats.org/officeDocument/2006/relationships/tags" Target="../tags/tag558.xml"/><Relationship Id="rId5" Type="http://schemas.openxmlformats.org/officeDocument/2006/relationships/tags" Target="../tags/tag552.xml"/><Relationship Id="rId15" Type="http://schemas.openxmlformats.org/officeDocument/2006/relationships/slideLayout" Target="../slideLayouts/slideLayout2.xml"/><Relationship Id="rId10" Type="http://schemas.openxmlformats.org/officeDocument/2006/relationships/tags" Target="../tags/tag557.xml"/><Relationship Id="rId4" Type="http://schemas.openxmlformats.org/officeDocument/2006/relationships/tags" Target="../tags/tag551.xml"/><Relationship Id="rId9" Type="http://schemas.openxmlformats.org/officeDocument/2006/relationships/tags" Target="../tags/tag556.xml"/><Relationship Id="rId14" Type="http://schemas.openxmlformats.org/officeDocument/2006/relationships/tags" Target="../tags/tag561.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3.xml"/><Relationship Id="rId1" Type="http://schemas.openxmlformats.org/officeDocument/2006/relationships/tags" Target="../tags/tag562.xml"/><Relationship Id="rId4" Type="http://schemas.openxmlformats.org/officeDocument/2006/relationships/notesSlide" Target="../notesSlides/notesSlide72.xml"/></Relationships>
</file>

<file path=ppt/slides/_rels/slide16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66.xml"/><Relationship Id="rId7" Type="http://schemas.openxmlformats.org/officeDocument/2006/relationships/image" Target="../media/image91.svg"/><Relationship Id="rId2" Type="http://schemas.openxmlformats.org/officeDocument/2006/relationships/tags" Target="../tags/tag565.xml"/><Relationship Id="rId1" Type="http://schemas.openxmlformats.org/officeDocument/2006/relationships/tags" Target="../tags/tag564.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notesSlide" Target="../notesSlides/notesSlide73.xml"/><Relationship Id="rId10" Type="http://schemas.openxmlformats.org/officeDocument/2006/relationships/image" Target="../media/image94.png"/><Relationship Id="rId4" Type="http://schemas.openxmlformats.org/officeDocument/2006/relationships/slideLayout" Target="../slideLayouts/slideLayout2.xml"/><Relationship Id="rId9" Type="http://schemas.openxmlformats.org/officeDocument/2006/relationships/image" Target="../media/image93.svg"/></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2.xml"/><Relationship Id="rId1" Type="http://schemas.openxmlformats.org/officeDocument/2006/relationships/tags" Target="../tags/tag289.xml"/><Relationship Id="rId5" Type="http://schemas.openxmlformats.org/officeDocument/2006/relationships/image" Target="../media/image16.emf"/><Relationship Id="rId4" Type="http://schemas.openxmlformats.org/officeDocument/2006/relationships/oleObject" Target="../embeddings/oleObject33.bin"/></Relationships>
</file>

<file path=ppt/slides/_rels/slide170.xml.rels><?xml version="1.0" encoding="UTF-8" standalone="yes"?>
<Relationships xmlns="http://schemas.openxmlformats.org/package/2006/relationships"><Relationship Id="rId26" Type="http://schemas.openxmlformats.org/officeDocument/2006/relationships/tags" Target="../tags/tag592.xml"/><Relationship Id="rId21" Type="http://schemas.openxmlformats.org/officeDocument/2006/relationships/tags" Target="../tags/tag587.xml"/><Relationship Id="rId42" Type="http://schemas.openxmlformats.org/officeDocument/2006/relationships/tags" Target="../tags/tag608.xml"/><Relationship Id="rId47" Type="http://schemas.openxmlformats.org/officeDocument/2006/relationships/tags" Target="../tags/tag613.xml"/><Relationship Id="rId63" Type="http://schemas.openxmlformats.org/officeDocument/2006/relationships/tags" Target="../tags/tag629.xml"/><Relationship Id="rId68" Type="http://schemas.openxmlformats.org/officeDocument/2006/relationships/tags" Target="../tags/tag634.xml"/><Relationship Id="rId16" Type="http://schemas.openxmlformats.org/officeDocument/2006/relationships/tags" Target="../tags/tag582.xml"/><Relationship Id="rId11" Type="http://schemas.openxmlformats.org/officeDocument/2006/relationships/tags" Target="../tags/tag577.xml"/><Relationship Id="rId24" Type="http://schemas.openxmlformats.org/officeDocument/2006/relationships/tags" Target="../tags/tag590.xml"/><Relationship Id="rId32" Type="http://schemas.openxmlformats.org/officeDocument/2006/relationships/tags" Target="../tags/tag598.xml"/><Relationship Id="rId37" Type="http://schemas.openxmlformats.org/officeDocument/2006/relationships/tags" Target="../tags/tag603.xml"/><Relationship Id="rId40" Type="http://schemas.openxmlformats.org/officeDocument/2006/relationships/tags" Target="../tags/tag606.xml"/><Relationship Id="rId45" Type="http://schemas.openxmlformats.org/officeDocument/2006/relationships/tags" Target="../tags/tag611.xml"/><Relationship Id="rId53" Type="http://schemas.openxmlformats.org/officeDocument/2006/relationships/tags" Target="../tags/tag619.xml"/><Relationship Id="rId58" Type="http://schemas.openxmlformats.org/officeDocument/2006/relationships/tags" Target="../tags/tag624.xml"/><Relationship Id="rId66" Type="http://schemas.openxmlformats.org/officeDocument/2006/relationships/tags" Target="../tags/tag632.xml"/><Relationship Id="rId74" Type="http://schemas.openxmlformats.org/officeDocument/2006/relationships/tags" Target="../tags/tag640.xml"/><Relationship Id="rId5" Type="http://schemas.openxmlformats.org/officeDocument/2006/relationships/tags" Target="../tags/tag571.xml"/><Relationship Id="rId61" Type="http://schemas.openxmlformats.org/officeDocument/2006/relationships/tags" Target="../tags/tag627.xml"/><Relationship Id="rId19" Type="http://schemas.openxmlformats.org/officeDocument/2006/relationships/tags" Target="../tags/tag585.xml"/><Relationship Id="rId14" Type="http://schemas.openxmlformats.org/officeDocument/2006/relationships/tags" Target="../tags/tag580.xml"/><Relationship Id="rId22" Type="http://schemas.openxmlformats.org/officeDocument/2006/relationships/tags" Target="../tags/tag588.xml"/><Relationship Id="rId27" Type="http://schemas.openxmlformats.org/officeDocument/2006/relationships/tags" Target="../tags/tag593.xml"/><Relationship Id="rId30" Type="http://schemas.openxmlformats.org/officeDocument/2006/relationships/tags" Target="../tags/tag596.xml"/><Relationship Id="rId35" Type="http://schemas.openxmlformats.org/officeDocument/2006/relationships/tags" Target="../tags/tag601.xml"/><Relationship Id="rId43" Type="http://schemas.openxmlformats.org/officeDocument/2006/relationships/tags" Target="../tags/tag609.xml"/><Relationship Id="rId48" Type="http://schemas.openxmlformats.org/officeDocument/2006/relationships/tags" Target="../tags/tag614.xml"/><Relationship Id="rId56" Type="http://schemas.openxmlformats.org/officeDocument/2006/relationships/tags" Target="../tags/tag622.xml"/><Relationship Id="rId64" Type="http://schemas.openxmlformats.org/officeDocument/2006/relationships/tags" Target="../tags/tag630.xml"/><Relationship Id="rId69" Type="http://schemas.openxmlformats.org/officeDocument/2006/relationships/tags" Target="../tags/tag635.xml"/><Relationship Id="rId77" Type="http://schemas.openxmlformats.org/officeDocument/2006/relationships/slideLayout" Target="../slideLayouts/slideLayout2.xml"/><Relationship Id="rId8" Type="http://schemas.openxmlformats.org/officeDocument/2006/relationships/tags" Target="../tags/tag574.xml"/><Relationship Id="rId51" Type="http://schemas.openxmlformats.org/officeDocument/2006/relationships/tags" Target="../tags/tag617.xml"/><Relationship Id="rId72" Type="http://schemas.openxmlformats.org/officeDocument/2006/relationships/tags" Target="../tags/tag638.xml"/><Relationship Id="rId3" Type="http://schemas.openxmlformats.org/officeDocument/2006/relationships/tags" Target="../tags/tag569.xml"/><Relationship Id="rId12" Type="http://schemas.openxmlformats.org/officeDocument/2006/relationships/tags" Target="../tags/tag578.xml"/><Relationship Id="rId17" Type="http://schemas.openxmlformats.org/officeDocument/2006/relationships/tags" Target="../tags/tag583.xml"/><Relationship Id="rId25" Type="http://schemas.openxmlformats.org/officeDocument/2006/relationships/tags" Target="../tags/tag591.xml"/><Relationship Id="rId33" Type="http://schemas.openxmlformats.org/officeDocument/2006/relationships/tags" Target="../tags/tag599.xml"/><Relationship Id="rId38" Type="http://schemas.openxmlformats.org/officeDocument/2006/relationships/tags" Target="../tags/tag604.xml"/><Relationship Id="rId46" Type="http://schemas.openxmlformats.org/officeDocument/2006/relationships/tags" Target="../tags/tag612.xml"/><Relationship Id="rId59" Type="http://schemas.openxmlformats.org/officeDocument/2006/relationships/tags" Target="../tags/tag625.xml"/><Relationship Id="rId67" Type="http://schemas.openxmlformats.org/officeDocument/2006/relationships/tags" Target="../tags/tag633.xml"/><Relationship Id="rId20" Type="http://schemas.openxmlformats.org/officeDocument/2006/relationships/tags" Target="../tags/tag586.xml"/><Relationship Id="rId41" Type="http://schemas.openxmlformats.org/officeDocument/2006/relationships/tags" Target="../tags/tag607.xml"/><Relationship Id="rId54" Type="http://schemas.openxmlformats.org/officeDocument/2006/relationships/tags" Target="../tags/tag620.xml"/><Relationship Id="rId62" Type="http://schemas.openxmlformats.org/officeDocument/2006/relationships/tags" Target="../tags/tag628.xml"/><Relationship Id="rId70" Type="http://schemas.openxmlformats.org/officeDocument/2006/relationships/tags" Target="../tags/tag636.xml"/><Relationship Id="rId75" Type="http://schemas.openxmlformats.org/officeDocument/2006/relationships/tags" Target="../tags/tag641.xml"/><Relationship Id="rId1" Type="http://schemas.openxmlformats.org/officeDocument/2006/relationships/tags" Target="../tags/tag567.xml"/><Relationship Id="rId6" Type="http://schemas.openxmlformats.org/officeDocument/2006/relationships/tags" Target="../tags/tag572.xml"/><Relationship Id="rId15" Type="http://schemas.openxmlformats.org/officeDocument/2006/relationships/tags" Target="../tags/tag581.xml"/><Relationship Id="rId23" Type="http://schemas.openxmlformats.org/officeDocument/2006/relationships/tags" Target="../tags/tag589.xml"/><Relationship Id="rId28" Type="http://schemas.openxmlformats.org/officeDocument/2006/relationships/tags" Target="../tags/tag594.xml"/><Relationship Id="rId36" Type="http://schemas.openxmlformats.org/officeDocument/2006/relationships/tags" Target="../tags/tag602.xml"/><Relationship Id="rId49" Type="http://schemas.openxmlformats.org/officeDocument/2006/relationships/tags" Target="../tags/tag615.xml"/><Relationship Id="rId57" Type="http://schemas.openxmlformats.org/officeDocument/2006/relationships/tags" Target="../tags/tag623.xml"/><Relationship Id="rId10" Type="http://schemas.openxmlformats.org/officeDocument/2006/relationships/tags" Target="../tags/tag576.xml"/><Relationship Id="rId31" Type="http://schemas.openxmlformats.org/officeDocument/2006/relationships/tags" Target="../tags/tag597.xml"/><Relationship Id="rId44" Type="http://schemas.openxmlformats.org/officeDocument/2006/relationships/tags" Target="../tags/tag610.xml"/><Relationship Id="rId52" Type="http://schemas.openxmlformats.org/officeDocument/2006/relationships/tags" Target="../tags/tag618.xml"/><Relationship Id="rId60" Type="http://schemas.openxmlformats.org/officeDocument/2006/relationships/tags" Target="../tags/tag626.xml"/><Relationship Id="rId65" Type="http://schemas.openxmlformats.org/officeDocument/2006/relationships/tags" Target="../tags/tag631.xml"/><Relationship Id="rId73" Type="http://schemas.openxmlformats.org/officeDocument/2006/relationships/tags" Target="../tags/tag639.xml"/><Relationship Id="rId78" Type="http://schemas.openxmlformats.org/officeDocument/2006/relationships/notesSlide" Target="../notesSlides/notesSlide74.xml"/><Relationship Id="rId4" Type="http://schemas.openxmlformats.org/officeDocument/2006/relationships/tags" Target="../tags/tag570.xml"/><Relationship Id="rId9" Type="http://schemas.openxmlformats.org/officeDocument/2006/relationships/tags" Target="../tags/tag575.xml"/><Relationship Id="rId13" Type="http://schemas.openxmlformats.org/officeDocument/2006/relationships/tags" Target="../tags/tag579.xml"/><Relationship Id="rId18" Type="http://schemas.openxmlformats.org/officeDocument/2006/relationships/tags" Target="../tags/tag584.xml"/><Relationship Id="rId39" Type="http://schemas.openxmlformats.org/officeDocument/2006/relationships/tags" Target="../tags/tag605.xml"/><Relationship Id="rId34" Type="http://schemas.openxmlformats.org/officeDocument/2006/relationships/tags" Target="../tags/tag600.xml"/><Relationship Id="rId50" Type="http://schemas.openxmlformats.org/officeDocument/2006/relationships/tags" Target="../tags/tag616.xml"/><Relationship Id="rId55" Type="http://schemas.openxmlformats.org/officeDocument/2006/relationships/tags" Target="../tags/tag621.xml"/><Relationship Id="rId76" Type="http://schemas.openxmlformats.org/officeDocument/2006/relationships/tags" Target="../tags/tag642.xml"/><Relationship Id="rId7" Type="http://schemas.openxmlformats.org/officeDocument/2006/relationships/tags" Target="../tags/tag573.xml"/><Relationship Id="rId71" Type="http://schemas.openxmlformats.org/officeDocument/2006/relationships/tags" Target="../tags/tag637.xml"/><Relationship Id="rId2" Type="http://schemas.openxmlformats.org/officeDocument/2006/relationships/tags" Target="../tags/tag568.xml"/><Relationship Id="rId29" Type="http://schemas.openxmlformats.org/officeDocument/2006/relationships/tags" Target="../tags/tag595.xml"/></Relationships>
</file>

<file path=ppt/slides/_rels/slide171.xml.rels><?xml version="1.0" encoding="UTF-8" standalone="yes"?>
<Relationships xmlns="http://schemas.openxmlformats.org/package/2006/relationships"><Relationship Id="rId26" Type="http://schemas.openxmlformats.org/officeDocument/2006/relationships/tags" Target="../tags/tag668.xml"/><Relationship Id="rId21" Type="http://schemas.openxmlformats.org/officeDocument/2006/relationships/tags" Target="../tags/tag663.xml"/><Relationship Id="rId42" Type="http://schemas.openxmlformats.org/officeDocument/2006/relationships/tags" Target="../tags/tag684.xml"/><Relationship Id="rId47" Type="http://schemas.openxmlformats.org/officeDocument/2006/relationships/tags" Target="../tags/tag689.xml"/><Relationship Id="rId63" Type="http://schemas.openxmlformats.org/officeDocument/2006/relationships/tags" Target="../tags/tag705.xml"/><Relationship Id="rId68" Type="http://schemas.openxmlformats.org/officeDocument/2006/relationships/tags" Target="../tags/tag710.xml"/><Relationship Id="rId84" Type="http://schemas.openxmlformats.org/officeDocument/2006/relationships/tags" Target="../tags/tag726.xml"/><Relationship Id="rId89" Type="http://schemas.openxmlformats.org/officeDocument/2006/relationships/tags" Target="../tags/tag731.xml"/><Relationship Id="rId16" Type="http://schemas.openxmlformats.org/officeDocument/2006/relationships/tags" Target="../tags/tag658.xml"/><Relationship Id="rId107" Type="http://schemas.openxmlformats.org/officeDocument/2006/relationships/tags" Target="../tags/tag749.xml"/><Relationship Id="rId11" Type="http://schemas.openxmlformats.org/officeDocument/2006/relationships/tags" Target="../tags/tag653.xml"/><Relationship Id="rId32" Type="http://schemas.openxmlformats.org/officeDocument/2006/relationships/tags" Target="../tags/tag674.xml"/><Relationship Id="rId37" Type="http://schemas.openxmlformats.org/officeDocument/2006/relationships/tags" Target="../tags/tag679.xml"/><Relationship Id="rId53" Type="http://schemas.openxmlformats.org/officeDocument/2006/relationships/tags" Target="../tags/tag695.xml"/><Relationship Id="rId58" Type="http://schemas.openxmlformats.org/officeDocument/2006/relationships/tags" Target="../tags/tag700.xml"/><Relationship Id="rId74" Type="http://schemas.openxmlformats.org/officeDocument/2006/relationships/tags" Target="../tags/tag716.xml"/><Relationship Id="rId79" Type="http://schemas.openxmlformats.org/officeDocument/2006/relationships/tags" Target="../tags/tag721.xml"/><Relationship Id="rId102" Type="http://schemas.openxmlformats.org/officeDocument/2006/relationships/tags" Target="../tags/tag744.xml"/><Relationship Id="rId5" Type="http://schemas.openxmlformats.org/officeDocument/2006/relationships/tags" Target="../tags/tag647.xml"/><Relationship Id="rId90" Type="http://schemas.openxmlformats.org/officeDocument/2006/relationships/tags" Target="../tags/tag732.xml"/><Relationship Id="rId95" Type="http://schemas.openxmlformats.org/officeDocument/2006/relationships/tags" Target="../tags/tag737.xml"/><Relationship Id="rId22" Type="http://schemas.openxmlformats.org/officeDocument/2006/relationships/tags" Target="../tags/tag664.xml"/><Relationship Id="rId27" Type="http://schemas.openxmlformats.org/officeDocument/2006/relationships/tags" Target="../tags/tag669.xml"/><Relationship Id="rId43" Type="http://schemas.openxmlformats.org/officeDocument/2006/relationships/tags" Target="../tags/tag685.xml"/><Relationship Id="rId48" Type="http://schemas.openxmlformats.org/officeDocument/2006/relationships/tags" Target="../tags/tag690.xml"/><Relationship Id="rId64" Type="http://schemas.openxmlformats.org/officeDocument/2006/relationships/tags" Target="../tags/tag706.xml"/><Relationship Id="rId69" Type="http://schemas.openxmlformats.org/officeDocument/2006/relationships/tags" Target="../tags/tag711.xml"/><Relationship Id="rId80" Type="http://schemas.openxmlformats.org/officeDocument/2006/relationships/tags" Target="../tags/tag722.xml"/><Relationship Id="rId85" Type="http://schemas.openxmlformats.org/officeDocument/2006/relationships/tags" Target="../tags/tag727.xml"/><Relationship Id="rId12" Type="http://schemas.openxmlformats.org/officeDocument/2006/relationships/tags" Target="../tags/tag654.xml"/><Relationship Id="rId17" Type="http://schemas.openxmlformats.org/officeDocument/2006/relationships/tags" Target="../tags/tag659.xml"/><Relationship Id="rId33" Type="http://schemas.openxmlformats.org/officeDocument/2006/relationships/tags" Target="../tags/tag675.xml"/><Relationship Id="rId38" Type="http://schemas.openxmlformats.org/officeDocument/2006/relationships/tags" Target="../tags/tag680.xml"/><Relationship Id="rId59" Type="http://schemas.openxmlformats.org/officeDocument/2006/relationships/tags" Target="../tags/tag701.xml"/><Relationship Id="rId103" Type="http://schemas.openxmlformats.org/officeDocument/2006/relationships/tags" Target="../tags/tag745.xml"/><Relationship Id="rId108" Type="http://schemas.openxmlformats.org/officeDocument/2006/relationships/tags" Target="../tags/tag750.xml"/><Relationship Id="rId54" Type="http://schemas.openxmlformats.org/officeDocument/2006/relationships/tags" Target="../tags/tag696.xml"/><Relationship Id="rId70" Type="http://schemas.openxmlformats.org/officeDocument/2006/relationships/tags" Target="../tags/tag712.xml"/><Relationship Id="rId75" Type="http://schemas.openxmlformats.org/officeDocument/2006/relationships/tags" Target="../tags/tag717.xml"/><Relationship Id="rId91" Type="http://schemas.openxmlformats.org/officeDocument/2006/relationships/tags" Target="../tags/tag733.xml"/><Relationship Id="rId96" Type="http://schemas.openxmlformats.org/officeDocument/2006/relationships/tags" Target="../tags/tag738.xml"/><Relationship Id="rId1" Type="http://schemas.openxmlformats.org/officeDocument/2006/relationships/tags" Target="../tags/tag643.xml"/><Relationship Id="rId6" Type="http://schemas.openxmlformats.org/officeDocument/2006/relationships/tags" Target="../tags/tag648.xml"/><Relationship Id="rId15" Type="http://schemas.openxmlformats.org/officeDocument/2006/relationships/tags" Target="../tags/tag657.xml"/><Relationship Id="rId23" Type="http://schemas.openxmlformats.org/officeDocument/2006/relationships/tags" Target="../tags/tag665.xml"/><Relationship Id="rId28" Type="http://schemas.openxmlformats.org/officeDocument/2006/relationships/tags" Target="../tags/tag670.xml"/><Relationship Id="rId36" Type="http://schemas.openxmlformats.org/officeDocument/2006/relationships/tags" Target="../tags/tag678.xml"/><Relationship Id="rId49" Type="http://schemas.openxmlformats.org/officeDocument/2006/relationships/tags" Target="../tags/tag691.xml"/><Relationship Id="rId57" Type="http://schemas.openxmlformats.org/officeDocument/2006/relationships/tags" Target="../tags/tag699.xml"/><Relationship Id="rId106" Type="http://schemas.openxmlformats.org/officeDocument/2006/relationships/tags" Target="../tags/tag748.xml"/><Relationship Id="rId10" Type="http://schemas.openxmlformats.org/officeDocument/2006/relationships/tags" Target="../tags/tag652.xml"/><Relationship Id="rId31" Type="http://schemas.openxmlformats.org/officeDocument/2006/relationships/tags" Target="../tags/tag673.xml"/><Relationship Id="rId44" Type="http://schemas.openxmlformats.org/officeDocument/2006/relationships/tags" Target="../tags/tag686.xml"/><Relationship Id="rId52" Type="http://schemas.openxmlformats.org/officeDocument/2006/relationships/tags" Target="../tags/tag694.xml"/><Relationship Id="rId60" Type="http://schemas.openxmlformats.org/officeDocument/2006/relationships/tags" Target="../tags/tag702.xml"/><Relationship Id="rId65" Type="http://schemas.openxmlformats.org/officeDocument/2006/relationships/tags" Target="../tags/tag707.xml"/><Relationship Id="rId73" Type="http://schemas.openxmlformats.org/officeDocument/2006/relationships/tags" Target="../tags/tag715.xml"/><Relationship Id="rId78" Type="http://schemas.openxmlformats.org/officeDocument/2006/relationships/tags" Target="../tags/tag720.xml"/><Relationship Id="rId81" Type="http://schemas.openxmlformats.org/officeDocument/2006/relationships/tags" Target="../tags/tag723.xml"/><Relationship Id="rId86" Type="http://schemas.openxmlformats.org/officeDocument/2006/relationships/tags" Target="../tags/tag728.xml"/><Relationship Id="rId94" Type="http://schemas.openxmlformats.org/officeDocument/2006/relationships/tags" Target="../tags/tag736.xml"/><Relationship Id="rId99" Type="http://schemas.openxmlformats.org/officeDocument/2006/relationships/tags" Target="../tags/tag741.xml"/><Relationship Id="rId101" Type="http://schemas.openxmlformats.org/officeDocument/2006/relationships/tags" Target="../tags/tag743.xml"/><Relationship Id="rId4" Type="http://schemas.openxmlformats.org/officeDocument/2006/relationships/tags" Target="../tags/tag646.xml"/><Relationship Id="rId9" Type="http://schemas.openxmlformats.org/officeDocument/2006/relationships/tags" Target="../tags/tag651.xml"/><Relationship Id="rId13" Type="http://schemas.openxmlformats.org/officeDocument/2006/relationships/tags" Target="../tags/tag655.xml"/><Relationship Id="rId18" Type="http://schemas.openxmlformats.org/officeDocument/2006/relationships/tags" Target="../tags/tag660.xml"/><Relationship Id="rId39" Type="http://schemas.openxmlformats.org/officeDocument/2006/relationships/tags" Target="../tags/tag681.xml"/><Relationship Id="rId109" Type="http://schemas.openxmlformats.org/officeDocument/2006/relationships/slideLayout" Target="../slideLayouts/slideLayout2.xml"/><Relationship Id="rId34" Type="http://schemas.openxmlformats.org/officeDocument/2006/relationships/tags" Target="../tags/tag676.xml"/><Relationship Id="rId50" Type="http://schemas.openxmlformats.org/officeDocument/2006/relationships/tags" Target="../tags/tag692.xml"/><Relationship Id="rId55" Type="http://schemas.openxmlformats.org/officeDocument/2006/relationships/tags" Target="../tags/tag697.xml"/><Relationship Id="rId76" Type="http://schemas.openxmlformats.org/officeDocument/2006/relationships/tags" Target="../tags/tag718.xml"/><Relationship Id="rId97" Type="http://schemas.openxmlformats.org/officeDocument/2006/relationships/tags" Target="../tags/tag739.xml"/><Relationship Id="rId104" Type="http://schemas.openxmlformats.org/officeDocument/2006/relationships/tags" Target="../tags/tag746.xml"/><Relationship Id="rId7" Type="http://schemas.openxmlformats.org/officeDocument/2006/relationships/tags" Target="../tags/tag649.xml"/><Relationship Id="rId71" Type="http://schemas.openxmlformats.org/officeDocument/2006/relationships/tags" Target="../tags/tag713.xml"/><Relationship Id="rId92" Type="http://schemas.openxmlformats.org/officeDocument/2006/relationships/tags" Target="../tags/tag734.xml"/><Relationship Id="rId2" Type="http://schemas.openxmlformats.org/officeDocument/2006/relationships/tags" Target="../tags/tag644.xml"/><Relationship Id="rId29" Type="http://schemas.openxmlformats.org/officeDocument/2006/relationships/tags" Target="../tags/tag671.xml"/><Relationship Id="rId24" Type="http://schemas.openxmlformats.org/officeDocument/2006/relationships/tags" Target="../tags/tag666.xml"/><Relationship Id="rId40" Type="http://schemas.openxmlformats.org/officeDocument/2006/relationships/tags" Target="../tags/tag682.xml"/><Relationship Id="rId45" Type="http://schemas.openxmlformats.org/officeDocument/2006/relationships/tags" Target="../tags/tag687.xml"/><Relationship Id="rId66" Type="http://schemas.openxmlformats.org/officeDocument/2006/relationships/tags" Target="../tags/tag708.xml"/><Relationship Id="rId87" Type="http://schemas.openxmlformats.org/officeDocument/2006/relationships/tags" Target="../tags/tag729.xml"/><Relationship Id="rId110" Type="http://schemas.openxmlformats.org/officeDocument/2006/relationships/notesSlide" Target="../notesSlides/notesSlide75.xml"/><Relationship Id="rId61" Type="http://schemas.openxmlformats.org/officeDocument/2006/relationships/tags" Target="../tags/tag703.xml"/><Relationship Id="rId82" Type="http://schemas.openxmlformats.org/officeDocument/2006/relationships/tags" Target="../tags/tag724.xml"/><Relationship Id="rId19" Type="http://schemas.openxmlformats.org/officeDocument/2006/relationships/tags" Target="../tags/tag661.xml"/><Relationship Id="rId14" Type="http://schemas.openxmlformats.org/officeDocument/2006/relationships/tags" Target="../tags/tag656.xml"/><Relationship Id="rId30" Type="http://schemas.openxmlformats.org/officeDocument/2006/relationships/tags" Target="../tags/tag672.xml"/><Relationship Id="rId35" Type="http://schemas.openxmlformats.org/officeDocument/2006/relationships/tags" Target="../tags/tag677.xml"/><Relationship Id="rId56" Type="http://schemas.openxmlformats.org/officeDocument/2006/relationships/tags" Target="../tags/tag698.xml"/><Relationship Id="rId77" Type="http://schemas.openxmlformats.org/officeDocument/2006/relationships/tags" Target="../tags/tag719.xml"/><Relationship Id="rId100" Type="http://schemas.openxmlformats.org/officeDocument/2006/relationships/tags" Target="../tags/tag742.xml"/><Relationship Id="rId105" Type="http://schemas.openxmlformats.org/officeDocument/2006/relationships/tags" Target="../tags/tag747.xml"/><Relationship Id="rId8" Type="http://schemas.openxmlformats.org/officeDocument/2006/relationships/tags" Target="../tags/tag650.xml"/><Relationship Id="rId51" Type="http://schemas.openxmlformats.org/officeDocument/2006/relationships/tags" Target="../tags/tag693.xml"/><Relationship Id="rId72" Type="http://schemas.openxmlformats.org/officeDocument/2006/relationships/tags" Target="../tags/tag714.xml"/><Relationship Id="rId93" Type="http://schemas.openxmlformats.org/officeDocument/2006/relationships/tags" Target="../tags/tag735.xml"/><Relationship Id="rId98" Type="http://schemas.openxmlformats.org/officeDocument/2006/relationships/tags" Target="../tags/tag740.xml"/><Relationship Id="rId3" Type="http://schemas.openxmlformats.org/officeDocument/2006/relationships/tags" Target="../tags/tag645.xml"/><Relationship Id="rId25" Type="http://schemas.openxmlformats.org/officeDocument/2006/relationships/tags" Target="../tags/tag667.xml"/><Relationship Id="rId46" Type="http://schemas.openxmlformats.org/officeDocument/2006/relationships/tags" Target="../tags/tag688.xml"/><Relationship Id="rId67" Type="http://schemas.openxmlformats.org/officeDocument/2006/relationships/tags" Target="../tags/tag709.xml"/><Relationship Id="rId20" Type="http://schemas.openxmlformats.org/officeDocument/2006/relationships/tags" Target="../tags/tag662.xml"/><Relationship Id="rId41" Type="http://schemas.openxmlformats.org/officeDocument/2006/relationships/tags" Target="../tags/tag683.xml"/><Relationship Id="rId62" Type="http://schemas.openxmlformats.org/officeDocument/2006/relationships/tags" Target="../tags/tag704.xml"/><Relationship Id="rId83" Type="http://schemas.openxmlformats.org/officeDocument/2006/relationships/tags" Target="../tags/tag725.xml"/><Relationship Id="rId88" Type="http://schemas.openxmlformats.org/officeDocument/2006/relationships/tags" Target="../tags/tag730.xml"/></Relationships>
</file>

<file path=ppt/slides/_rels/slide172.xml.rels><?xml version="1.0" encoding="UTF-8" standalone="yes"?>
<Relationships xmlns="http://schemas.openxmlformats.org/package/2006/relationships"><Relationship Id="rId8" Type="http://schemas.openxmlformats.org/officeDocument/2006/relationships/tags" Target="../tags/tag758.xml"/><Relationship Id="rId13" Type="http://schemas.openxmlformats.org/officeDocument/2006/relationships/tags" Target="../tags/tag763.xml"/><Relationship Id="rId18" Type="http://schemas.openxmlformats.org/officeDocument/2006/relationships/image" Target="../media/image43.svg"/><Relationship Id="rId26" Type="http://schemas.openxmlformats.org/officeDocument/2006/relationships/image" Target="../media/image103.svg"/><Relationship Id="rId3" Type="http://schemas.openxmlformats.org/officeDocument/2006/relationships/tags" Target="../tags/tag753.xml"/><Relationship Id="rId21" Type="http://schemas.openxmlformats.org/officeDocument/2006/relationships/image" Target="../media/image98.png"/><Relationship Id="rId7" Type="http://schemas.openxmlformats.org/officeDocument/2006/relationships/tags" Target="../tags/tag757.xml"/><Relationship Id="rId12" Type="http://schemas.openxmlformats.org/officeDocument/2006/relationships/tags" Target="../tags/tag762.xml"/><Relationship Id="rId17" Type="http://schemas.openxmlformats.org/officeDocument/2006/relationships/image" Target="../media/image42.png"/><Relationship Id="rId25" Type="http://schemas.openxmlformats.org/officeDocument/2006/relationships/image" Target="../media/image102.png"/><Relationship Id="rId2" Type="http://schemas.openxmlformats.org/officeDocument/2006/relationships/tags" Target="../tags/tag752.xml"/><Relationship Id="rId16" Type="http://schemas.openxmlformats.org/officeDocument/2006/relationships/notesSlide" Target="../notesSlides/notesSlide76.xml"/><Relationship Id="rId20" Type="http://schemas.openxmlformats.org/officeDocument/2006/relationships/image" Target="../media/image97.svg"/><Relationship Id="rId1" Type="http://schemas.openxmlformats.org/officeDocument/2006/relationships/tags" Target="../tags/tag751.xml"/><Relationship Id="rId6" Type="http://schemas.openxmlformats.org/officeDocument/2006/relationships/tags" Target="../tags/tag756.xml"/><Relationship Id="rId11" Type="http://schemas.openxmlformats.org/officeDocument/2006/relationships/tags" Target="../tags/tag761.xml"/><Relationship Id="rId24" Type="http://schemas.openxmlformats.org/officeDocument/2006/relationships/image" Target="../media/image101.svg"/><Relationship Id="rId5" Type="http://schemas.openxmlformats.org/officeDocument/2006/relationships/tags" Target="../tags/tag755.xml"/><Relationship Id="rId15" Type="http://schemas.openxmlformats.org/officeDocument/2006/relationships/slideLayout" Target="../slideLayouts/slideLayout2.xml"/><Relationship Id="rId23" Type="http://schemas.openxmlformats.org/officeDocument/2006/relationships/image" Target="../media/image100.png"/><Relationship Id="rId10" Type="http://schemas.openxmlformats.org/officeDocument/2006/relationships/tags" Target="../tags/tag760.xml"/><Relationship Id="rId19" Type="http://schemas.openxmlformats.org/officeDocument/2006/relationships/image" Target="../media/image96.png"/><Relationship Id="rId4" Type="http://schemas.openxmlformats.org/officeDocument/2006/relationships/tags" Target="../tags/tag754.xml"/><Relationship Id="rId9" Type="http://schemas.openxmlformats.org/officeDocument/2006/relationships/tags" Target="../tags/tag759.xml"/><Relationship Id="rId14" Type="http://schemas.openxmlformats.org/officeDocument/2006/relationships/tags" Target="../tags/tag764.xml"/><Relationship Id="rId22" Type="http://schemas.openxmlformats.org/officeDocument/2006/relationships/image" Target="../media/image99.svg"/></Relationships>
</file>

<file path=ppt/slides/_rels/slide173.xml.rels><?xml version="1.0" encoding="UTF-8" standalone="yes"?>
<Relationships xmlns="http://schemas.openxmlformats.org/package/2006/relationships"><Relationship Id="rId8" Type="http://schemas.openxmlformats.org/officeDocument/2006/relationships/tags" Target="../tags/tag772.xml"/><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image" Target="../media/image109.png"/><Relationship Id="rId3" Type="http://schemas.openxmlformats.org/officeDocument/2006/relationships/tags" Target="../tags/tag767.xml"/><Relationship Id="rId21" Type="http://schemas.openxmlformats.org/officeDocument/2006/relationships/image" Target="../media/image104.png"/><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image" Target="../media/image108.png"/><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notesSlide" Target="../notesSlides/notesSlide77.xml"/><Relationship Id="rId29" Type="http://schemas.openxmlformats.org/officeDocument/2006/relationships/image" Target="../media/image112.svg"/><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image" Target="../media/image107.png"/><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image" Target="../media/image106.png"/><Relationship Id="rId28" Type="http://schemas.openxmlformats.org/officeDocument/2006/relationships/image" Target="../media/image111.png"/><Relationship Id="rId10" Type="http://schemas.openxmlformats.org/officeDocument/2006/relationships/tags" Target="../tags/tag774.xml"/><Relationship Id="rId19" Type="http://schemas.openxmlformats.org/officeDocument/2006/relationships/slideLayout" Target="../slideLayouts/slideLayout2.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image" Target="../media/image105.png"/><Relationship Id="rId27" Type="http://schemas.openxmlformats.org/officeDocument/2006/relationships/image" Target="../media/image110.svg"/></Relationships>
</file>

<file path=ppt/slides/_rels/slide174.xml.rels><?xml version="1.0" encoding="UTF-8" standalone="yes"?>
<Relationships xmlns="http://schemas.openxmlformats.org/package/2006/relationships"><Relationship Id="rId13" Type="http://schemas.openxmlformats.org/officeDocument/2006/relationships/tags" Target="../tags/tag795.xml"/><Relationship Id="rId18" Type="http://schemas.openxmlformats.org/officeDocument/2006/relationships/tags" Target="../tags/tag800.xml"/><Relationship Id="rId26" Type="http://schemas.openxmlformats.org/officeDocument/2006/relationships/image" Target="../media/image42.png"/><Relationship Id="rId39" Type="http://schemas.openxmlformats.org/officeDocument/2006/relationships/image" Target="../media/image104.png"/><Relationship Id="rId21" Type="http://schemas.openxmlformats.org/officeDocument/2006/relationships/tags" Target="../tags/tag803.xml"/><Relationship Id="rId34" Type="http://schemas.openxmlformats.org/officeDocument/2006/relationships/image" Target="../media/image112.svg"/><Relationship Id="rId42" Type="http://schemas.openxmlformats.org/officeDocument/2006/relationships/image" Target="../media/image107.png"/><Relationship Id="rId7" Type="http://schemas.openxmlformats.org/officeDocument/2006/relationships/tags" Target="../tags/tag789.xml"/><Relationship Id="rId2" Type="http://schemas.openxmlformats.org/officeDocument/2006/relationships/tags" Target="../tags/tag784.xml"/><Relationship Id="rId16" Type="http://schemas.openxmlformats.org/officeDocument/2006/relationships/tags" Target="../tags/tag798.xml"/><Relationship Id="rId20" Type="http://schemas.openxmlformats.org/officeDocument/2006/relationships/tags" Target="../tags/tag802.xml"/><Relationship Id="rId29" Type="http://schemas.openxmlformats.org/officeDocument/2006/relationships/image" Target="../media/image97.svg"/><Relationship Id="rId41" Type="http://schemas.openxmlformats.org/officeDocument/2006/relationships/image" Target="../media/image106.png"/><Relationship Id="rId1" Type="http://schemas.openxmlformats.org/officeDocument/2006/relationships/tags" Target="../tags/tag783.xml"/><Relationship Id="rId6" Type="http://schemas.openxmlformats.org/officeDocument/2006/relationships/tags" Target="../tags/tag788.xml"/><Relationship Id="rId11" Type="http://schemas.openxmlformats.org/officeDocument/2006/relationships/tags" Target="../tags/tag793.xml"/><Relationship Id="rId24" Type="http://schemas.openxmlformats.org/officeDocument/2006/relationships/slideLayout" Target="../slideLayouts/slideLayout2.xml"/><Relationship Id="rId32" Type="http://schemas.openxmlformats.org/officeDocument/2006/relationships/image" Target="../media/image110.svg"/><Relationship Id="rId37" Type="http://schemas.openxmlformats.org/officeDocument/2006/relationships/image" Target="../media/image102.png"/><Relationship Id="rId40" Type="http://schemas.openxmlformats.org/officeDocument/2006/relationships/image" Target="../media/image105.png"/><Relationship Id="rId5" Type="http://schemas.openxmlformats.org/officeDocument/2006/relationships/tags" Target="../tags/tag787.xml"/><Relationship Id="rId15" Type="http://schemas.openxmlformats.org/officeDocument/2006/relationships/tags" Target="../tags/tag797.xml"/><Relationship Id="rId23" Type="http://schemas.openxmlformats.org/officeDocument/2006/relationships/tags" Target="../tags/tag805.xml"/><Relationship Id="rId28" Type="http://schemas.openxmlformats.org/officeDocument/2006/relationships/image" Target="../media/image96.png"/><Relationship Id="rId36" Type="http://schemas.openxmlformats.org/officeDocument/2006/relationships/image" Target="../media/image115.svg"/><Relationship Id="rId10" Type="http://schemas.openxmlformats.org/officeDocument/2006/relationships/tags" Target="../tags/tag792.xml"/><Relationship Id="rId19" Type="http://schemas.openxmlformats.org/officeDocument/2006/relationships/tags" Target="../tags/tag801.xml"/><Relationship Id="rId31" Type="http://schemas.openxmlformats.org/officeDocument/2006/relationships/image" Target="../media/image109.png"/><Relationship Id="rId4" Type="http://schemas.openxmlformats.org/officeDocument/2006/relationships/tags" Target="../tags/tag786.xml"/><Relationship Id="rId9" Type="http://schemas.openxmlformats.org/officeDocument/2006/relationships/tags" Target="../tags/tag791.xml"/><Relationship Id="rId14" Type="http://schemas.openxmlformats.org/officeDocument/2006/relationships/tags" Target="../tags/tag796.xml"/><Relationship Id="rId22" Type="http://schemas.openxmlformats.org/officeDocument/2006/relationships/tags" Target="../tags/tag804.xml"/><Relationship Id="rId27" Type="http://schemas.openxmlformats.org/officeDocument/2006/relationships/image" Target="../media/image43.svg"/><Relationship Id="rId30" Type="http://schemas.openxmlformats.org/officeDocument/2006/relationships/image" Target="../media/image113.svg"/><Relationship Id="rId35" Type="http://schemas.openxmlformats.org/officeDocument/2006/relationships/image" Target="../media/image114.png"/><Relationship Id="rId43" Type="http://schemas.openxmlformats.org/officeDocument/2006/relationships/image" Target="../media/image108.png"/><Relationship Id="rId8" Type="http://schemas.openxmlformats.org/officeDocument/2006/relationships/tags" Target="../tags/tag790.xml"/><Relationship Id="rId3" Type="http://schemas.openxmlformats.org/officeDocument/2006/relationships/tags" Target="../tags/tag785.xml"/><Relationship Id="rId12" Type="http://schemas.openxmlformats.org/officeDocument/2006/relationships/tags" Target="../tags/tag794.xml"/><Relationship Id="rId17" Type="http://schemas.openxmlformats.org/officeDocument/2006/relationships/tags" Target="../tags/tag799.xml"/><Relationship Id="rId25" Type="http://schemas.openxmlformats.org/officeDocument/2006/relationships/notesSlide" Target="../notesSlides/notesSlide78.xml"/><Relationship Id="rId33" Type="http://schemas.openxmlformats.org/officeDocument/2006/relationships/image" Target="../media/image111.png"/><Relationship Id="rId38" Type="http://schemas.openxmlformats.org/officeDocument/2006/relationships/image" Target="../media/image103.svg"/></Relationships>
</file>

<file path=ppt/slides/_rels/slide175.xml.rels><?xml version="1.0" encoding="UTF-8" standalone="yes"?>
<Relationships xmlns="http://schemas.openxmlformats.org/package/2006/relationships"><Relationship Id="rId13" Type="http://schemas.openxmlformats.org/officeDocument/2006/relationships/tags" Target="../tags/tag818.xml"/><Relationship Id="rId18" Type="http://schemas.openxmlformats.org/officeDocument/2006/relationships/tags" Target="../tags/tag823.xml"/><Relationship Id="rId26" Type="http://schemas.openxmlformats.org/officeDocument/2006/relationships/tags" Target="../tags/tag831.xml"/><Relationship Id="rId21" Type="http://schemas.openxmlformats.org/officeDocument/2006/relationships/tags" Target="../tags/tag826.xml"/><Relationship Id="rId34" Type="http://schemas.openxmlformats.org/officeDocument/2006/relationships/tags" Target="../tags/tag839.xml"/><Relationship Id="rId7" Type="http://schemas.openxmlformats.org/officeDocument/2006/relationships/tags" Target="../tags/tag812.xml"/><Relationship Id="rId12" Type="http://schemas.openxmlformats.org/officeDocument/2006/relationships/tags" Target="../tags/tag817.xml"/><Relationship Id="rId17" Type="http://schemas.openxmlformats.org/officeDocument/2006/relationships/tags" Target="../tags/tag822.xml"/><Relationship Id="rId25" Type="http://schemas.openxmlformats.org/officeDocument/2006/relationships/tags" Target="../tags/tag830.xml"/><Relationship Id="rId33" Type="http://schemas.openxmlformats.org/officeDocument/2006/relationships/tags" Target="../tags/tag838.xml"/><Relationship Id="rId2" Type="http://schemas.openxmlformats.org/officeDocument/2006/relationships/tags" Target="../tags/tag807.xml"/><Relationship Id="rId16" Type="http://schemas.openxmlformats.org/officeDocument/2006/relationships/tags" Target="../tags/tag821.xml"/><Relationship Id="rId20" Type="http://schemas.openxmlformats.org/officeDocument/2006/relationships/tags" Target="../tags/tag825.xml"/><Relationship Id="rId29" Type="http://schemas.openxmlformats.org/officeDocument/2006/relationships/tags" Target="../tags/tag834.xml"/><Relationship Id="rId1" Type="http://schemas.openxmlformats.org/officeDocument/2006/relationships/tags" Target="../tags/tag806.xml"/><Relationship Id="rId6" Type="http://schemas.openxmlformats.org/officeDocument/2006/relationships/tags" Target="../tags/tag811.xml"/><Relationship Id="rId11" Type="http://schemas.openxmlformats.org/officeDocument/2006/relationships/tags" Target="../tags/tag816.xml"/><Relationship Id="rId24" Type="http://schemas.openxmlformats.org/officeDocument/2006/relationships/tags" Target="../tags/tag829.xml"/><Relationship Id="rId32" Type="http://schemas.openxmlformats.org/officeDocument/2006/relationships/tags" Target="../tags/tag837.xml"/><Relationship Id="rId37" Type="http://schemas.openxmlformats.org/officeDocument/2006/relationships/chart" Target="../charts/chart85.xml"/><Relationship Id="rId5" Type="http://schemas.openxmlformats.org/officeDocument/2006/relationships/tags" Target="../tags/tag810.xml"/><Relationship Id="rId15" Type="http://schemas.openxmlformats.org/officeDocument/2006/relationships/tags" Target="../tags/tag820.xml"/><Relationship Id="rId23" Type="http://schemas.openxmlformats.org/officeDocument/2006/relationships/tags" Target="../tags/tag828.xml"/><Relationship Id="rId28" Type="http://schemas.openxmlformats.org/officeDocument/2006/relationships/tags" Target="../tags/tag833.xml"/><Relationship Id="rId36" Type="http://schemas.openxmlformats.org/officeDocument/2006/relationships/notesSlide" Target="../notesSlides/notesSlide79.xml"/><Relationship Id="rId10" Type="http://schemas.openxmlformats.org/officeDocument/2006/relationships/tags" Target="../tags/tag815.xml"/><Relationship Id="rId19" Type="http://schemas.openxmlformats.org/officeDocument/2006/relationships/tags" Target="../tags/tag824.xml"/><Relationship Id="rId31" Type="http://schemas.openxmlformats.org/officeDocument/2006/relationships/tags" Target="../tags/tag836.xml"/><Relationship Id="rId4" Type="http://schemas.openxmlformats.org/officeDocument/2006/relationships/tags" Target="../tags/tag809.xml"/><Relationship Id="rId9" Type="http://schemas.openxmlformats.org/officeDocument/2006/relationships/tags" Target="../tags/tag814.xml"/><Relationship Id="rId14" Type="http://schemas.openxmlformats.org/officeDocument/2006/relationships/tags" Target="../tags/tag819.xml"/><Relationship Id="rId22" Type="http://schemas.openxmlformats.org/officeDocument/2006/relationships/tags" Target="../tags/tag827.xml"/><Relationship Id="rId27" Type="http://schemas.openxmlformats.org/officeDocument/2006/relationships/tags" Target="../tags/tag832.xml"/><Relationship Id="rId30" Type="http://schemas.openxmlformats.org/officeDocument/2006/relationships/tags" Target="../tags/tag835.xml"/><Relationship Id="rId35" Type="http://schemas.openxmlformats.org/officeDocument/2006/relationships/slideLayout" Target="../slideLayouts/slideLayout2.xml"/><Relationship Id="rId8" Type="http://schemas.openxmlformats.org/officeDocument/2006/relationships/tags" Target="../tags/tag813.xml"/><Relationship Id="rId3" Type="http://schemas.openxmlformats.org/officeDocument/2006/relationships/tags" Target="../tags/tag80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4.xml"/><Relationship Id="rId1" Type="http://schemas.openxmlformats.org/officeDocument/2006/relationships/tags" Target="../tags/tag840.xml"/><Relationship Id="rId5" Type="http://schemas.openxmlformats.org/officeDocument/2006/relationships/image" Target="../media/image13.emf"/><Relationship Id="rId4" Type="http://schemas.openxmlformats.org/officeDocument/2006/relationships/oleObject" Target="../embeddings/oleObject83.bin"/></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290.xml"/><Relationship Id="rId5" Type="http://schemas.openxmlformats.org/officeDocument/2006/relationships/chart" Target="../charts/chart4.xml"/><Relationship Id="rId4" Type="http://schemas.openxmlformats.org/officeDocument/2006/relationships/image" Target="../media/image16.e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notesSlide" Target="../notesSlides/notesSlide83.xml"/><Relationship Id="rId7"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tags" Target="../tags/tag841.xml"/><Relationship Id="rId6" Type="http://schemas.openxmlformats.org/officeDocument/2006/relationships/image" Target="../media/image129.png"/><Relationship Id="rId5" Type="http://schemas.openxmlformats.org/officeDocument/2006/relationships/image" Target="../media/image16.emf"/><Relationship Id="rId4" Type="http://schemas.openxmlformats.org/officeDocument/2006/relationships/oleObject" Target="../embeddings/oleObject84.bin"/><Relationship Id="rId9" Type="http://schemas.openxmlformats.org/officeDocument/2006/relationships/image" Target="../media/image132.png"/></Relationships>
</file>

<file path=ppt/slides/_rels/slide19.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18" Type="http://schemas.openxmlformats.org/officeDocument/2006/relationships/tags" Target="../tags/tag308.xml"/><Relationship Id="rId3" Type="http://schemas.openxmlformats.org/officeDocument/2006/relationships/tags" Target="../tags/tag293.xml"/><Relationship Id="rId21" Type="http://schemas.openxmlformats.org/officeDocument/2006/relationships/chart" Target="../charts/chart5.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tags" Target="../tags/tag307.xml"/><Relationship Id="rId2" Type="http://schemas.openxmlformats.org/officeDocument/2006/relationships/tags" Target="../tags/tag292.xml"/><Relationship Id="rId16" Type="http://schemas.openxmlformats.org/officeDocument/2006/relationships/tags" Target="../tags/tag306.xml"/><Relationship Id="rId20" Type="http://schemas.openxmlformats.org/officeDocument/2006/relationships/notesSlide" Target="../notesSlides/notesSlide7.xml"/><Relationship Id="rId1" Type="http://schemas.openxmlformats.org/officeDocument/2006/relationships/tags" Target="../tags/tag291.x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tags" Target="../tags/tag305.xml"/><Relationship Id="rId10" Type="http://schemas.openxmlformats.org/officeDocument/2006/relationships/tags" Target="../tags/tag300.xml"/><Relationship Id="rId19" Type="http://schemas.openxmlformats.org/officeDocument/2006/relationships/slideLayout" Target="../slideLayouts/slideLayout2.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s/_rels/slide19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oleObject" Target="../embeddings/oleObject85.bin"/><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84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6.e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tags" Target="../tags/tag843.xml"/><Relationship Id="rId4" Type="http://schemas.openxmlformats.org/officeDocument/2006/relationships/image" Target="../media/image16.e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tags" Target="../tags/tag844.xml"/><Relationship Id="rId4" Type="http://schemas.openxmlformats.org/officeDocument/2006/relationships/image" Target="../media/image16.emf"/></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845.xml"/><Relationship Id="rId5" Type="http://schemas.openxmlformats.org/officeDocument/2006/relationships/image" Target="../media/image16.emf"/><Relationship Id="rId4" Type="http://schemas.openxmlformats.org/officeDocument/2006/relationships/oleObject" Target="../embeddings/oleObject88.bin"/></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4.xml"/><Relationship Id="rId1" Type="http://schemas.openxmlformats.org/officeDocument/2006/relationships/tags" Target="../tags/tag846.xml"/><Relationship Id="rId5" Type="http://schemas.openxmlformats.org/officeDocument/2006/relationships/image" Target="../media/image13.emf"/><Relationship Id="rId4" Type="http://schemas.openxmlformats.org/officeDocument/2006/relationships/oleObject" Target="../embeddings/oleObject89.bin"/></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309.xml"/><Relationship Id="rId5" Type="http://schemas.openxmlformats.org/officeDocument/2006/relationships/chart" Target="../charts/chart6.xml"/><Relationship Id="rId4" Type="http://schemas.openxmlformats.org/officeDocument/2006/relationships/image" Target="../media/image16.emf"/></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4.xml"/><Relationship Id="rId1" Type="http://schemas.openxmlformats.org/officeDocument/2006/relationships/tags" Target="../tags/tag847.xml"/><Relationship Id="rId4" Type="http://schemas.openxmlformats.org/officeDocument/2006/relationships/image" Target="../media/image144.emf"/></Relationships>
</file>

<file path=ppt/slides/_rels/slide21.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chart" Target="../charts/chart7.xml"/><Relationship Id="rId3" Type="http://schemas.openxmlformats.org/officeDocument/2006/relationships/tags" Target="../tags/tag312.xml"/><Relationship Id="rId21" Type="http://schemas.openxmlformats.org/officeDocument/2006/relationships/tags" Target="../tags/tag330.xml"/><Relationship Id="rId7" Type="http://schemas.openxmlformats.org/officeDocument/2006/relationships/tags" Target="../tags/tag316.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notesSlide" Target="../notesSlides/notesSlide8.xml"/><Relationship Id="rId2" Type="http://schemas.openxmlformats.org/officeDocument/2006/relationships/tags" Target="../tags/tag311.xml"/><Relationship Id="rId16" Type="http://schemas.openxmlformats.org/officeDocument/2006/relationships/tags" Target="../tags/tag325.xml"/><Relationship Id="rId20" Type="http://schemas.openxmlformats.org/officeDocument/2006/relationships/tags" Target="../tags/tag329.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slideLayout" Target="../slideLayouts/slideLayout2.xml"/><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10" Type="http://schemas.openxmlformats.org/officeDocument/2006/relationships/tags" Target="../tags/tag319.xml"/><Relationship Id="rId19" Type="http://schemas.openxmlformats.org/officeDocument/2006/relationships/tags" Target="../tags/tag328.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chart" Target="../charts/chart8.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4.xml.rels><?xml version="1.0" encoding="UTF-8" standalone="yes"?>
<Relationships xmlns="http://schemas.openxmlformats.org/package/2006/relationships"><Relationship Id="rId3" Type="http://schemas.openxmlformats.org/officeDocument/2006/relationships/tags" Target="../tags/tag335.xml"/><Relationship Id="rId7" Type="http://schemas.openxmlformats.org/officeDocument/2006/relationships/chart" Target="../charts/chart13.xml"/><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336.xml"/></Relationships>
</file>

<file path=ppt/slides/_rels/slide25.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10" Type="http://schemas.openxmlformats.org/officeDocument/2006/relationships/chart" Target="../charts/chart21.xml"/><Relationship Id="rId4" Type="http://schemas.openxmlformats.org/officeDocument/2006/relationships/chart" Target="../charts/chart15.xml"/><Relationship Id="rId9"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chart" Target="../charts/chart26.xml"/><Relationship Id="rId2" Type="http://schemas.openxmlformats.org/officeDocument/2006/relationships/slideLayout" Target="../slideLayouts/slideLayout2.xml"/><Relationship Id="rId1" Type="http://schemas.openxmlformats.org/officeDocument/2006/relationships/tags" Target="../tags/tag337.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tags" Target="../tags/tag355.xml"/><Relationship Id="rId3" Type="http://schemas.openxmlformats.org/officeDocument/2006/relationships/tags" Target="../tags/tag340.xml"/><Relationship Id="rId21" Type="http://schemas.openxmlformats.org/officeDocument/2006/relationships/chart" Target="../charts/chart27.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 Type="http://schemas.openxmlformats.org/officeDocument/2006/relationships/tags" Target="../tags/tag339.xml"/><Relationship Id="rId16" Type="http://schemas.openxmlformats.org/officeDocument/2006/relationships/tags" Target="../tags/tag353.xml"/><Relationship Id="rId20" Type="http://schemas.openxmlformats.org/officeDocument/2006/relationships/notesSlide" Target="../notesSlides/notesSlide13.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tags" Target="../tags/tag352.xml"/><Relationship Id="rId10" Type="http://schemas.openxmlformats.org/officeDocument/2006/relationships/tags" Target="../tags/tag347.xml"/><Relationship Id="rId19" Type="http://schemas.openxmlformats.org/officeDocument/2006/relationships/slideLayout" Target="../slideLayouts/slideLayout2.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s>
</file>

<file path=ppt/slides/_rels/slide29.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tags" Target="../tags/tag368.xml"/><Relationship Id="rId18" Type="http://schemas.openxmlformats.org/officeDocument/2006/relationships/tags" Target="../tags/tag373.xml"/><Relationship Id="rId3" Type="http://schemas.openxmlformats.org/officeDocument/2006/relationships/tags" Target="../tags/tag358.xml"/><Relationship Id="rId21" Type="http://schemas.openxmlformats.org/officeDocument/2006/relationships/chart" Target="../charts/chart28.xml"/><Relationship Id="rId7" Type="http://schemas.openxmlformats.org/officeDocument/2006/relationships/tags" Target="../tags/tag362.xml"/><Relationship Id="rId12" Type="http://schemas.openxmlformats.org/officeDocument/2006/relationships/tags" Target="../tags/tag367.xml"/><Relationship Id="rId17" Type="http://schemas.openxmlformats.org/officeDocument/2006/relationships/tags" Target="../tags/tag372.xml"/><Relationship Id="rId2" Type="http://schemas.openxmlformats.org/officeDocument/2006/relationships/tags" Target="../tags/tag357.xml"/><Relationship Id="rId16" Type="http://schemas.openxmlformats.org/officeDocument/2006/relationships/tags" Target="../tags/tag371.xml"/><Relationship Id="rId20" Type="http://schemas.openxmlformats.org/officeDocument/2006/relationships/notesSlide" Target="../notesSlides/notesSlide14.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tags" Target="../tags/tag366.xml"/><Relationship Id="rId5" Type="http://schemas.openxmlformats.org/officeDocument/2006/relationships/tags" Target="../tags/tag360.xml"/><Relationship Id="rId15" Type="http://schemas.openxmlformats.org/officeDocument/2006/relationships/tags" Target="../tags/tag370.xml"/><Relationship Id="rId10" Type="http://schemas.openxmlformats.org/officeDocument/2006/relationships/tags" Target="../tags/tag365.xml"/><Relationship Id="rId19" Type="http://schemas.openxmlformats.org/officeDocument/2006/relationships/slideLayout" Target="../slideLayouts/slideLayout2.xml"/><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tags" Target="../tags/tag3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374.xml"/><Relationship Id="rId5" Type="http://schemas.openxmlformats.org/officeDocument/2006/relationships/chart" Target="../charts/chart29.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375.xml"/><Relationship Id="rId5" Type="http://schemas.openxmlformats.org/officeDocument/2006/relationships/chart" Target="../charts/chart33.xml"/><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376.xml"/><Relationship Id="rId5" Type="http://schemas.openxmlformats.org/officeDocument/2006/relationships/chart" Target="../charts/chart34.x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77.xml"/><Relationship Id="rId6" Type="http://schemas.openxmlformats.org/officeDocument/2006/relationships/chart" Target="../charts/chart35.xml"/><Relationship Id="rId5" Type="http://schemas.openxmlformats.org/officeDocument/2006/relationships/image" Target="../media/image16.emf"/><Relationship Id="rId4"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chart" Target="../charts/chart3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78.xml"/><Relationship Id="rId6" Type="http://schemas.openxmlformats.org/officeDocument/2006/relationships/chart" Target="../charts/chart38.xml"/><Relationship Id="rId5" Type="http://schemas.openxmlformats.org/officeDocument/2006/relationships/image" Target="../media/image16.emf"/><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283.xml"/><Relationship Id="rId5" Type="http://schemas.openxmlformats.org/officeDocument/2006/relationships/image" Target="../media/image13.emf"/><Relationship Id="rId4" Type="http://schemas.openxmlformats.org/officeDocument/2006/relationships/oleObject" Target="../embeddings/oleObject27.bin"/></Relationships>
</file>

<file path=ppt/slides/_rels/slide40.xml.rels><?xml version="1.0" encoding="UTF-8" standalone="yes"?>
<Relationships xmlns="http://schemas.openxmlformats.org/package/2006/relationships"><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43.xml"/></Relationships>
</file>

<file path=ppt/slides/_rels/slide44.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chart" Target="../charts/chart50.xml"/><Relationship Id="rId3" Type="http://schemas.openxmlformats.org/officeDocument/2006/relationships/chart" Target="../charts/chart45.xml"/><Relationship Id="rId7" Type="http://schemas.openxmlformats.org/officeDocument/2006/relationships/chart" Target="../charts/chart4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chart" Target="../charts/chart48.xml"/><Relationship Id="rId5" Type="http://schemas.openxmlformats.org/officeDocument/2006/relationships/chart" Target="../charts/chart47.xml"/><Relationship Id="rId10" Type="http://schemas.openxmlformats.org/officeDocument/2006/relationships/chart" Target="../charts/chart52.xml"/><Relationship Id="rId4" Type="http://schemas.openxmlformats.org/officeDocument/2006/relationships/chart" Target="../charts/chart46.xml"/><Relationship Id="rId9" Type="http://schemas.openxmlformats.org/officeDocument/2006/relationships/chart" Target="../charts/chart51.xml"/></Relationships>
</file>

<file path=ppt/slides/_rels/slide46.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chart" Target="../charts/chart53.xml"/><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chart" Target="../charts/chart55.xml"/><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85.xml"/><Relationship Id="rId6" Type="http://schemas.openxmlformats.org/officeDocument/2006/relationships/chart" Target="../charts/chart56.xml"/><Relationship Id="rId5" Type="http://schemas.openxmlformats.org/officeDocument/2006/relationships/image" Target="../media/image16.emf"/><Relationship Id="rId4" Type="http://schemas.openxmlformats.org/officeDocument/2006/relationships/oleObject" Target="../embeddings/oleObject42.bin"/></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oleObject" Target="../embeddings/oleObject43.bin"/><Relationship Id="rId7" Type="http://schemas.openxmlformats.org/officeDocument/2006/relationships/image" Target="../media/image22.tiff"/><Relationship Id="rId2" Type="http://schemas.openxmlformats.org/officeDocument/2006/relationships/slideLayout" Target="../slideLayouts/slideLayout2.xml"/><Relationship Id="rId1" Type="http://schemas.openxmlformats.org/officeDocument/2006/relationships/tags" Target="../tags/tag386.xml"/><Relationship Id="rId6" Type="http://schemas.openxmlformats.org/officeDocument/2006/relationships/image" Target="../media/image21.tiff"/><Relationship Id="rId5" Type="http://schemas.openxmlformats.org/officeDocument/2006/relationships/chart" Target="../charts/chart57.xml"/><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chart" Target="../charts/chart58.xml"/><Relationship Id="rId1" Type="http://schemas.openxmlformats.org/officeDocument/2006/relationships/slideLayout" Target="../slideLayouts/slideLayout2.xml"/><Relationship Id="rId4" Type="http://schemas.openxmlformats.org/officeDocument/2006/relationships/chart" Target="../charts/chart60.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387.xml"/><Relationship Id="rId6" Type="http://schemas.openxmlformats.org/officeDocument/2006/relationships/image" Target="../media/image24.png"/><Relationship Id="rId5" Type="http://schemas.microsoft.com/office/2014/relationships/chartEx" Target="../charts/chartEx1.xml"/><Relationship Id="rId4" Type="http://schemas.openxmlformats.org/officeDocument/2006/relationships/image" Target="../media/image16.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tags" Target="../tags/tag388.xml"/><Relationship Id="rId6" Type="http://schemas.openxmlformats.org/officeDocument/2006/relationships/image" Target="../media/image25.png"/><Relationship Id="rId5" Type="http://schemas.microsoft.com/office/2014/relationships/chartEx" Target="../charts/chartEx2.xml"/><Relationship Id="rId4" Type="http://schemas.openxmlformats.org/officeDocument/2006/relationships/image" Target="../media/image16.emf"/></Relationships>
</file>

<file path=ppt/slides/_rels/slide54.xml.rels><?xml version="1.0" encoding="UTF-8" standalone="yes"?>
<Relationships xmlns="http://schemas.openxmlformats.org/package/2006/relationships"><Relationship Id="rId3" Type="http://schemas.microsoft.com/office/2014/relationships/chartEx" Target="../charts/chartEx3.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slideLayout" Target="../slideLayouts/slideLayout2.xml"/><Relationship Id="rId1" Type="http://schemas.openxmlformats.org/officeDocument/2006/relationships/tags" Target="../tags/tag389.xml"/><Relationship Id="rId4" Type="http://schemas.openxmlformats.org/officeDocument/2006/relationships/image" Target="../media/image240.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tags" Target="../tags/tag390.xml"/><Relationship Id="rId6" Type="http://schemas.openxmlformats.org/officeDocument/2006/relationships/image" Target="../media/image260.png"/><Relationship Id="rId5" Type="http://schemas.microsoft.com/office/2014/relationships/chartEx" Target="../charts/chartEx5.xml"/><Relationship Id="rId4" Type="http://schemas.openxmlformats.org/officeDocument/2006/relationships/image" Target="../media/image16.emf"/></Relationships>
</file>

<file path=ppt/slides/_rels/slide57.xml.rels><?xml version="1.0" encoding="UTF-8" standalone="yes"?>
<Relationships xmlns="http://schemas.openxmlformats.org/package/2006/relationships"><Relationship Id="rId8" Type="http://schemas.openxmlformats.org/officeDocument/2006/relationships/chart" Target="../charts/chart61.xml"/><Relationship Id="rId3" Type="http://schemas.openxmlformats.org/officeDocument/2006/relationships/tags" Target="../tags/tag393.xml"/><Relationship Id="rId7" Type="http://schemas.openxmlformats.org/officeDocument/2006/relationships/image" Target="../media/image16.emf"/><Relationship Id="rId2" Type="http://schemas.openxmlformats.org/officeDocument/2006/relationships/tags" Target="../tags/tag392.xml"/><Relationship Id="rId1" Type="http://schemas.openxmlformats.org/officeDocument/2006/relationships/tags" Target="../tags/tag391.xml"/><Relationship Id="rId6" Type="http://schemas.openxmlformats.org/officeDocument/2006/relationships/oleObject" Target="../embeddings/oleObject47.bin"/><Relationship Id="rId5" Type="http://schemas.openxmlformats.org/officeDocument/2006/relationships/slideLayout" Target="../slideLayouts/slideLayout2.xml"/><Relationship Id="rId4" Type="http://schemas.openxmlformats.org/officeDocument/2006/relationships/tags" Target="../tags/tag39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95.xml"/><Relationship Id="rId6" Type="http://schemas.openxmlformats.org/officeDocument/2006/relationships/chart" Target="../charts/chart62.xml"/><Relationship Id="rId5" Type="http://schemas.openxmlformats.org/officeDocument/2006/relationships/image" Target="../media/image16.emf"/><Relationship Id="rId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396.xml"/><Relationship Id="rId5" Type="http://schemas.openxmlformats.org/officeDocument/2006/relationships/chart" Target="../charts/chart63.xml"/><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8.xml"/><Relationship Id="rId1" Type="http://schemas.openxmlformats.org/officeDocument/2006/relationships/tags" Target="../tags/tag397.xml"/><Relationship Id="rId5" Type="http://schemas.openxmlformats.org/officeDocument/2006/relationships/chart" Target="../charts/chart64.xml"/><Relationship Id="rId4"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slideLayout" Target="../slideLayouts/slideLayout2.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5" Type="http://schemas.openxmlformats.org/officeDocument/2006/relationships/tags" Target="../tags/tag403.xml"/><Relationship Id="rId4" Type="http://schemas.openxmlformats.org/officeDocument/2006/relationships/tags" Target="../tags/tag402.xml"/></Relationships>
</file>

<file path=ppt/slides/_rels/slide62.xml.rels><?xml version="1.0" encoding="UTF-8" standalone="yes"?>
<Relationships xmlns="http://schemas.openxmlformats.org/package/2006/relationships"><Relationship Id="rId8" Type="http://schemas.openxmlformats.org/officeDocument/2006/relationships/tags" Target="../tags/tag412.xml"/><Relationship Id="rId13" Type="http://schemas.openxmlformats.org/officeDocument/2006/relationships/notesSlide" Target="../notesSlides/notesSlide28.xml"/><Relationship Id="rId3" Type="http://schemas.openxmlformats.org/officeDocument/2006/relationships/tags" Target="../tags/tag407.xml"/><Relationship Id="rId7" Type="http://schemas.openxmlformats.org/officeDocument/2006/relationships/tags" Target="../tags/tag411.xml"/><Relationship Id="rId12" Type="http://schemas.openxmlformats.org/officeDocument/2006/relationships/slideLayout" Target="../slideLayouts/slideLayout2.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11" Type="http://schemas.openxmlformats.org/officeDocument/2006/relationships/tags" Target="../tags/tag415.xml"/><Relationship Id="rId5" Type="http://schemas.openxmlformats.org/officeDocument/2006/relationships/tags" Target="../tags/tag409.xml"/><Relationship Id="rId10" Type="http://schemas.openxmlformats.org/officeDocument/2006/relationships/tags" Target="../tags/tag414.xml"/><Relationship Id="rId4" Type="http://schemas.openxmlformats.org/officeDocument/2006/relationships/tags" Target="../tags/tag408.xml"/><Relationship Id="rId9" Type="http://schemas.openxmlformats.org/officeDocument/2006/relationships/tags" Target="../tags/tag413.xml"/><Relationship Id="rId14" Type="http://schemas.openxmlformats.org/officeDocument/2006/relationships/chart" Target="../charts/chart65.xml"/></Relationships>
</file>

<file path=ppt/slides/_rels/slide63.xml.rels><?xml version="1.0" encoding="UTF-8" standalone="yes"?>
<Relationships xmlns="http://schemas.openxmlformats.org/package/2006/relationships"><Relationship Id="rId8" Type="http://schemas.openxmlformats.org/officeDocument/2006/relationships/tags" Target="../tags/tag423.xml"/><Relationship Id="rId13" Type="http://schemas.openxmlformats.org/officeDocument/2006/relationships/chart" Target="../charts/chart66.xml"/><Relationship Id="rId3" Type="http://schemas.openxmlformats.org/officeDocument/2006/relationships/tags" Target="../tags/tag418.xml"/><Relationship Id="rId7" Type="http://schemas.openxmlformats.org/officeDocument/2006/relationships/tags" Target="../tags/tag422.xml"/><Relationship Id="rId12" Type="http://schemas.openxmlformats.org/officeDocument/2006/relationships/notesSlide" Target="../notesSlides/notesSlide29.xml"/><Relationship Id="rId2" Type="http://schemas.openxmlformats.org/officeDocument/2006/relationships/tags" Target="../tags/tag417.xml"/><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slideLayout" Target="../slideLayouts/slideLayout2.xml"/><Relationship Id="rId5" Type="http://schemas.openxmlformats.org/officeDocument/2006/relationships/tags" Target="../tags/tag420.xml"/><Relationship Id="rId10" Type="http://schemas.openxmlformats.org/officeDocument/2006/relationships/tags" Target="../tags/tag425.xml"/><Relationship Id="rId4" Type="http://schemas.openxmlformats.org/officeDocument/2006/relationships/tags" Target="../tags/tag419.xml"/><Relationship Id="rId9" Type="http://schemas.openxmlformats.org/officeDocument/2006/relationships/tags" Target="../tags/tag42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7.xml"/><Relationship Id="rId1" Type="http://schemas.openxmlformats.org/officeDocument/2006/relationships/tags" Target="../tags/tag426.xml"/><Relationship Id="rId5" Type="http://schemas.openxmlformats.org/officeDocument/2006/relationships/chart" Target="../charts/chart67.xml"/><Relationship Id="rId4" Type="http://schemas.openxmlformats.org/officeDocument/2006/relationships/notesSlide" Target="../notesSlides/notesSlide3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9.xml"/><Relationship Id="rId1" Type="http://schemas.openxmlformats.org/officeDocument/2006/relationships/tags" Target="../tags/tag428.xml"/><Relationship Id="rId5" Type="http://schemas.openxmlformats.org/officeDocument/2006/relationships/chart" Target="../charts/chart68.xml"/><Relationship Id="rId4" Type="http://schemas.openxmlformats.org/officeDocument/2006/relationships/notesSlide" Target="../notesSlides/notesSlide3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1.xml"/><Relationship Id="rId1" Type="http://schemas.openxmlformats.org/officeDocument/2006/relationships/tags" Target="../tags/tag430.xml"/><Relationship Id="rId5" Type="http://schemas.openxmlformats.org/officeDocument/2006/relationships/chart" Target="../charts/chart69.xml"/><Relationship Id="rId4" Type="http://schemas.openxmlformats.org/officeDocument/2006/relationships/notesSlide" Target="../notesSlides/notesSlide3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3.xml"/><Relationship Id="rId1" Type="http://schemas.openxmlformats.org/officeDocument/2006/relationships/tags" Target="../tags/tag432.xml"/><Relationship Id="rId5" Type="http://schemas.openxmlformats.org/officeDocument/2006/relationships/chart" Target="../charts/chart70.xml"/><Relationship Id="rId4" Type="http://schemas.openxmlformats.org/officeDocument/2006/relationships/notesSlide" Target="../notesSlides/notesSlide3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5.xml"/><Relationship Id="rId1" Type="http://schemas.openxmlformats.org/officeDocument/2006/relationships/tags" Target="../tags/tag434.xml"/><Relationship Id="rId5" Type="http://schemas.openxmlformats.org/officeDocument/2006/relationships/chart" Target="../charts/chart71.xml"/><Relationship Id="rId4" Type="http://schemas.openxmlformats.org/officeDocument/2006/relationships/notesSlide" Target="../notesSlides/notesSlide3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7.xml"/><Relationship Id="rId1" Type="http://schemas.openxmlformats.org/officeDocument/2006/relationships/tags" Target="../tags/tag436.xml"/><Relationship Id="rId5" Type="http://schemas.openxmlformats.org/officeDocument/2006/relationships/chart" Target="../charts/chart72.xml"/><Relationship Id="rId4"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84.xml"/><Relationship Id="rId6" Type="http://schemas.openxmlformats.org/officeDocument/2006/relationships/image" Target="../media/image15.emf"/><Relationship Id="rId5" Type="http://schemas.openxmlformats.org/officeDocument/2006/relationships/oleObject" Target="../embeddings/oleObject28.bin"/><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tags" Target="../tags/tag438.xml"/><Relationship Id="rId5" Type="http://schemas.openxmlformats.org/officeDocument/2006/relationships/chart" Target="../charts/chart73.xml"/><Relationship Id="rId4" Type="http://schemas.openxmlformats.org/officeDocument/2006/relationships/image" Target="../media/image16.emf"/></Relationships>
</file>

<file path=ppt/slides/_rels/slide71.xml.rels><?xml version="1.0" encoding="UTF-8" standalone="yes"?>
<Relationships xmlns="http://schemas.openxmlformats.org/package/2006/relationships"><Relationship Id="rId3" Type="http://schemas.openxmlformats.org/officeDocument/2006/relationships/chart" Target="../charts/chart75.xml"/><Relationship Id="rId2" Type="http://schemas.openxmlformats.org/officeDocument/2006/relationships/chart" Target="../charts/chart7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tags" Target="../tags/tag439.xml"/><Relationship Id="rId5" Type="http://schemas.openxmlformats.org/officeDocument/2006/relationships/chart" Target="../charts/chart76.xml"/><Relationship Id="rId4" Type="http://schemas.openxmlformats.org/officeDocument/2006/relationships/image" Target="../media/image16.emf"/></Relationships>
</file>

<file path=ppt/slides/_rels/slide73.xml.rels><?xml version="1.0" encoding="UTF-8" standalone="yes"?>
<Relationships xmlns="http://schemas.openxmlformats.org/package/2006/relationships"><Relationship Id="rId3" Type="http://schemas.openxmlformats.org/officeDocument/2006/relationships/chart" Target="../charts/chart77.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microsoft.com/office/2014/relationships/chartEx" Target="../charts/chartEx6.xml"/><Relationship Id="rId1" Type="http://schemas.openxmlformats.org/officeDocument/2006/relationships/slideLayout" Target="../slideLayouts/slideLayout2.xml"/><Relationship Id="rId4" Type="http://schemas.openxmlformats.org/officeDocument/2006/relationships/chart" Target="../charts/chart78.xml"/></Relationships>
</file>

<file path=ppt/slides/_rels/slide75.xml.rels><?xml version="1.0" encoding="UTF-8" standalone="yes"?>
<Relationships xmlns="http://schemas.openxmlformats.org/package/2006/relationships"><Relationship Id="rId3" Type="http://schemas.openxmlformats.org/officeDocument/2006/relationships/chart" Target="../charts/chart80.xml"/><Relationship Id="rId2" Type="http://schemas.openxmlformats.org/officeDocument/2006/relationships/chart" Target="../charts/chart79.xml"/><Relationship Id="rId1" Type="http://schemas.openxmlformats.org/officeDocument/2006/relationships/slideLayout" Target="../slideLayouts/slideLayout2.xml"/><Relationship Id="rId4" Type="http://schemas.openxmlformats.org/officeDocument/2006/relationships/chart" Target="../charts/chart81.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tags" Target="../tags/tag440.xml"/><Relationship Id="rId4" Type="http://schemas.openxmlformats.org/officeDocument/2006/relationships/image" Target="../media/image16.e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41.xml"/><Relationship Id="rId5" Type="http://schemas.openxmlformats.org/officeDocument/2006/relationships/image" Target="../media/image16.emf"/><Relationship Id="rId4" Type="http://schemas.openxmlformats.org/officeDocument/2006/relationships/oleObject" Target="../embeddings/oleObject5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42.xml"/><Relationship Id="rId5" Type="http://schemas.openxmlformats.org/officeDocument/2006/relationships/image" Target="../media/image16.emf"/><Relationship Id="rId4" Type="http://schemas.openxmlformats.org/officeDocument/2006/relationships/oleObject" Target="../embeddings/oleObject54.bin"/></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44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tags" Target="../tags/tag444.xml"/><Relationship Id="rId4" Type="http://schemas.openxmlformats.org/officeDocument/2006/relationships/image" Target="../media/image1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tags" Target="../tags/tag445.xml"/><Relationship Id="rId4" Type="http://schemas.openxmlformats.org/officeDocument/2006/relationships/image" Target="../media/image16.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tags" Target="../tags/tag446.xml"/><Relationship Id="rId4" Type="http://schemas.openxmlformats.org/officeDocument/2006/relationships/image" Target="../media/image16.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tags" Target="../tags/tag447.xml"/><Relationship Id="rId4" Type="http://schemas.openxmlformats.org/officeDocument/2006/relationships/image" Target="../media/image16.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tags" Target="../tags/tag448.xml"/><Relationship Id="rId4" Type="http://schemas.openxmlformats.org/officeDocument/2006/relationships/image" Target="../media/image16.emf"/></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Shape 183"/>
        <p:cNvGrpSpPr/>
        <p:nvPr/>
      </p:nvGrpSpPr>
      <p:grpSpPr>
        <a:xfrm>
          <a:off x="0" y="0"/>
          <a:ext cx="0" cy="0"/>
          <a:chOff x="0" y="0"/>
          <a:chExt cx="0" cy="0"/>
        </a:xfrm>
      </p:grpSpPr>
      <p:sp>
        <p:nvSpPr>
          <p:cNvPr id="185" name="Google Shape;185;p1"/>
          <p:cNvSpPr/>
          <p:nvPr/>
        </p:nvSpPr>
        <p:spPr>
          <a:xfrm>
            <a:off x="1212175" y="0"/>
            <a:ext cx="9724800" cy="5613900"/>
          </a:xfrm>
          <a:prstGeom prst="rect">
            <a:avLst/>
          </a:pr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6" name="Google Shape;186;p1"/>
          <p:cNvSpPr txBox="1"/>
          <p:nvPr/>
        </p:nvSpPr>
        <p:spPr>
          <a:xfrm>
            <a:off x="481215" y="2816219"/>
            <a:ext cx="11034300" cy="267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29166"/>
              </a:lnSpc>
              <a:spcBef>
                <a:spcPts val="0"/>
              </a:spcBef>
              <a:spcAft>
                <a:spcPts val="0"/>
              </a:spcAft>
              <a:buClr>
                <a:srgbClr val="061F32"/>
              </a:buClr>
              <a:buSzPts val="4000"/>
              <a:buFont typeface="Helvetica Neue"/>
              <a:buNone/>
              <a:tabLst/>
              <a:defRPr/>
            </a:pPr>
            <a:endParaRPr kumimoji="0" sz="4500" b="0" i="0" u="none" strike="noStrike" kern="0" cap="none" spc="0" normalizeH="0" baseline="0" noProof="0" dirty="0">
              <a:ln>
                <a:noFill/>
              </a:ln>
              <a:solidFill>
                <a:srgbClr val="061F32"/>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187" name="Google Shape;187;p1"/>
          <p:cNvSpPr txBox="1"/>
          <p:nvPr/>
        </p:nvSpPr>
        <p:spPr>
          <a:xfrm>
            <a:off x="1609162" y="581999"/>
            <a:ext cx="7388352" cy="236983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solidFill>
                  <a:srgbClr val="061F32"/>
                </a:solidFill>
                <a:effectLst/>
                <a:uLnTx/>
                <a:uFillTx/>
                <a:latin typeface="Georgia"/>
                <a:ea typeface="Georgia"/>
                <a:cs typeface="Georgia"/>
                <a:sym typeface="Georgia"/>
              </a:rPr>
              <a:t>Business &amp; Consulting Toolkit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solidFill>
                  <a:srgbClr val="061F32"/>
                </a:solidFill>
                <a:effectLst/>
                <a:uLnTx/>
                <a:uFillTx/>
                <a:latin typeface="Arial"/>
                <a:ea typeface="Arial"/>
                <a:cs typeface="Arial"/>
                <a:sym typeface="Arial"/>
              </a:rPr>
            </a:br>
            <a:r>
              <a:rPr kumimoji="0" lang="en-US" sz="2000" b="0" i="0" u="none" strike="noStrike" kern="0" cap="none" spc="0" normalizeH="0" baseline="0" noProof="0" dirty="0">
                <a:ln>
                  <a:noFill/>
                </a:ln>
                <a:solidFill>
                  <a:srgbClr val="061F32"/>
                </a:solidFill>
                <a:effectLst/>
                <a:uLnTx/>
                <a:uFillTx/>
                <a:latin typeface="Arial"/>
                <a:cs typeface="Arial"/>
                <a:sym typeface="Arial"/>
              </a:rPr>
              <a:t>PowerPoint template with library of best-practice slide layouts, graph examples, frameworks and more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0945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solidFill>
            <a:schemeClr val="tx1"/>
          </a:solid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dirty="0"/>
              <a:t>[</a:t>
            </a:r>
            <a:r>
              <a:rPr lang="en-GB" sz="1400" b="1" dirty="0"/>
              <a:t>Key takeaway/conclusion in bold text]</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114300" indent="0">
              <a:buNone/>
            </a:pPr>
            <a:endParaRPr lang="en-GB" sz="1400" dirty="0"/>
          </a:p>
          <a:p>
            <a:pPr marL="114300" indent="0">
              <a:buNone/>
            </a:pPr>
            <a:r>
              <a:rPr lang="en-GB" sz="1400" dirty="0"/>
              <a:t>[</a:t>
            </a:r>
            <a:r>
              <a:rPr lang="en-GB" sz="1400" b="1" dirty="0"/>
              <a:t>Key takeaway/conclusion in bold text]</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a:t>
            </a:r>
            <a:r>
              <a:rPr lang="en-US" sz="1400" dirty="0"/>
              <a:t>Supporting</a:t>
            </a:r>
            <a:r>
              <a:rPr lang="en-GB" sz="1400" dirty="0"/>
              <a:t> arguments for key takeaway/conclusion in bullet points]</a:t>
            </a:r>
          </a:p>
          <a:p>
            <a:pPr marL="114300" indent="0">
              <a:buNone/>
            </a:pPr>
            <a:endParaRPr lang="en-GB" sz="1400" dirty="0"/>
          </a:p>
          <a:p>
            <a:pPr marL="114300" indent="0">
              <a:buNone/>
            </a:pPr>
            <a:r>
              <a:rPr lang="en-GB" sz="1400" dirty="0"/>
              <a:t>[</a:t>
            </a:r>
            <a:r>
              <a:rPr lang="en-GB" sz="1400" b="1" dirty="0"/>
              <a:t>Key takeaway/conclusion in bold text]</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285750" indent="-285750">
              <a:buFont typeface="Arial" panose="020B0604020202020204" pitchFamily="34" charset="0"/>
              <a:buChar char="•"/>
            </a:pPr>
            <a:endParaRPr lang="en-GB" sz="1400" dirty="0"/>
          </a:p>
          <a:p>
            <a:pPr marL="114300" indent="0">
              <a:buNone/>
            </a:pPr>
            <a:r>
              <a:rPr lang="en-GB" sz="1400" dirty="0"/>
              <a:t>[</a:t>
            </a:r>
            <a:r>
              <a:rPr lang="en-GB" sz="1400" b="1" dirty="0"/>
              <a:t>Final conclusion/recommendation in bold text]</a:t>
            </a:r>
            <a:endParaRPr lang="en-GB" sz="1400" dirty="0"/>
          </a:p>
        </p:txBody>
      </p:sp>
      <p:sp>
        <p:nvSpPr>
          <p:cNvPr id="7" name="Text Placeholder 6">
            <a:extLst>
              <a:ext uri="{FF2B5EF4-FFF2-40B4-BE49-F238E27FC236}">
                <a16:creationId xmlns:a16="http://schemas.microsoft.com/office/drawing/2014/main" id="{916A8395-6630-34BD-4E87-B42FB0A3E7B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577121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3286083064"/>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a:solidFill>
                            <a:schemeClr val="bg1"/>
                          </a:solidFill>
                        </a:rPr>
                        <a:t>[Insert evaluation parameter]</a:t>
                      </a:r>
                      <a:endParaRPr lang="en-US" sz="1400" b="1" dirty="0">
                        <a:solidFill>
                          <a:schemeClr val="bg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score, </a:t>
                      </a:r>
                      <a:r>
                        <a:rPr lang="en-US" sz="1400" dirty="0" err="1">
                          <a:solidFill>
                            <a:schemeClr val="bg1"/>
                          </a:solidFill>
                          <a:latin typeface="Arial" panose="020B0604020202020204" pitchFamily="34" charset="0"/>
                          <a:cs typeface="Arial" panose="020B0604020202020204" pitchFamily="34" charset="0"/>
                        </a:rPr>
                        <a:t>e.g</a:t>
                      </a:r>
                      <a:r>
                        <a:rPr lang="en-US" sz="1400" dirty="0">
                          <a:solidFill>
                            <a:schemeClr val="bg1"/>
                          </a:solidFill>
                          <a:latin typeface="Arial" panose="020B0604020202020204" pitchFamily="34" charset="0"/>
                          <a:cs typeface="Arial" panose="020B0604020202020204" pitchFamily="34" charset="0"/>
                        </a:rPr>
                        <a:t> from 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solidFill>
                            <a:schemeClr val="bg1"/>
                          </a:solidFill>
                          <a:latin typeface="Arial" panose="020B0604020202020204" pitchFamily="34" charset="0"/>
                          <a:cs typeface="Arial" panose="020B0604020202020204" pitchFamily="34" charset="0"/>
                        </a:rPr>
                        <a:t>[Insert score]</a:t>
                      </a:r>
                      <a:endParaRPr lang="en-US" sz="140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a:ea typeface="+mn-ea"/>
                          <a:cs typeface="+mn-cs"/>
                        </a:rPr>
                        <a:t>[Insert evaluation parameter]</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[Insert evaluation parameter]</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59921"/>
                  </a:ext>
                </a:extLst>
              </a:tr>
              <a:tr h="557645">
                <a:tc>
                  <a:txBody>
                    <a:bodyPr/>
                    <a:lstStyle/>
                    <a:p>
                      <a:r>
                        <a:rPr lang="en-US" sz="1400" b="1">
                          <a:solidFill>
                            <a:schemeClr val="bg1"/>
                          </a:solidFill>
                        </a:rPr>
                        <a:t>Total score</a:t>
                      </a:r>
                      <a:endParaRPr lang="en-US" sz="1400" b="1" dirty="0">
                        <a:solidFill>
                          <a:schemeClr val="bg1"/>
                        </a:solidFill>
                      </a:endParaRPr>
                    </a:p>
                  </a:txBody>
                  <a:tcPr anchor="ctr">
                    <a:lnL w="12700" cmpd="sng">
                      <a:noFill/>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14" name="Text Placeholder 13">
            <a:extLst>
              <a:ext uri="{FF2B5EF4-FFF2-40B4-BE49-F238E27FC236}">
                <a16:creationId xmlns:a16="http://schemas.microsoft.com/office/drawing/2014/main" id="{ABCE5197-E06E-4E59-C5E2-F0AF72B80461}"/>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8E9685A-0119-0CF7-E941-2E8BF4992FD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2238F280-3B74-8F7F-C51D-8FD8811F31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8192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GB" dirty="0"/>
              <a:t>[Option evaluation slide for build – buy (or other dimensions) / Insert action title]</a:t>
            </a:r>
            <a:endParaRPr lang="en-US" dirty="0"/>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a:xfrm>
            <a:off x="554736" y="1318966"/>
            <a:ext cx="11082528" cy="276999"/>
          </a:xfrm>
        </p:spPr>
        <p:txBody>
          <a:bodyPr/>
          <a:lstStyle/>
          <a:p>
            <a:endParaRPr lang="en-DK"/>
          </a:p>
        </p:txBody>
      </p:sp>
      <p:sp>
        <p:nvSpPr>
          <p:cNvPr id="6" name="Rectangle 5">
            <a:extLst>
              <a:ext uri="{FF2B5EF4-FFF2-40B4-BE49-F238E27FC236}">
                <a16:creationId xmlns:a16="http://schemas.microsoft.com/office/drawing/2014/main" id="{4EDC5268-91F1-2733-F67B-CF66E839A47C}"/>
              </a:ext>
            </a:extLst>
          </p:cNvPr>
          <p:cNvSpPr/>
          <p:nvPr/>
        </p:nvSpPr>
        <p:spPr>
          <a:xfrm>
            <a:off x="554736" y="2049991"/>
            <a:ext cx="2523744" cy="420459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1]</a:t>
            </a:r>
          </a:p>
          <a:p>
            <a:pPr>
              <a:spcBef>
                <a:spcPts val="300"/>
              </a:spcBef>
              <a:spcAft>
                <a:spcPts val="300"/>
              </a:spcAft>
            </a:pPr>
            <a:endParaRPr lang="en-US" sz="1600" dirty="0">
              <a:solidFill>
                <a:schemeClr val="bg1"/>
              </a:solidFill>
            </a:endParaRPr>
          </a:p>
          <a:p>
            <a:pPr>
              <a:spcBef>
                <a:spcPts val="300"/>
              </a:spcBef>
              <a:spcAft>
                <a:spcPts val="300"/>
              </a:spcAft>
            </a:pPr>
            <a:endParaRPr lang="en-US" sz="16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2049991"/>
            <a:ext cx="2523744" cy="4204599"/>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2]</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2049991"/>
            <a:ext cx="2523744" cy="420459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3]</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2049991"/>
            <a:ext cx="2523744" cy="4204599"/>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4]</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grpSp>
        <p:nvGrpSpPr>
          <p:cNvPr id="19" name="Group 18">
            <a:extLst>
              <a:ext uri="{FF2B5EF4-FFF2-40B4-BE49-F238E27FC236}">
                <a16:creationId xmlns:a16="http://schemas.microsoft.com/office/drawing/2014/main" id="{BB38F54A-E092-96AC-738F-8DBB3AC76D6F}"/>
              </a:ext>
            </a:extLst>
          </p:cNvPr>
          <p:cNvGrpSpPr/>
          <p:nvPr/>
        </p:nvGrpSpPr>
        <p:grpSpPr>
          <a:xfrm>
            <a:off x="672531" y="2703702"/>
            <a:ext cx="2288154" cy="221672"/>
            <a:chOff x="554736" y="2277124"/>
            <a:chExt cx="2288154" cy="221672"/>
          </a:xfrm>
        </p:grpSpPr>
        <p:sp>
          <p:nvSpPr>
            <p:cNvPr id="11" name="TextBox 10">
              <a:extLst>
                <a:ext uri="{FF2B5EF4-FFF2-40B4-BE49-F238E27FC236}">
                  <a16:creationId xmlns:a16="http://schemas.microsoft.com/office/drawing/2014/main" id="{D00A9D8C-F87B-250B-44A0-105F412A62E1}"/>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377280"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28" name="Group 27">
            <a:extLst>
              <a:ext uri="{FF2B5EF4-FFF2-40B4-BE49-F238E27FC236}">
                <a16:creationId xmlns:a16="http://schemas.microsoft.com/office/drawing/2014/main" id="{ECC336FC-CDD5-D932-DE73-7144128D99D8}"/>
              </a:ext>
            </a:extLst>
          </p:cNvPr>
          <p:cNvGrpSpPr/>
          <p:nvPr/>
        </p:nvGrpSpPr>
        <p:grpSpPr>
          <a:xfrm>
            <a:off x="672531" y="5328745"/>
            <a:ext cx="2288154" cy="823855"/>
            <a:chOff x="672531" y="5328745"/>
            <a:chExt cx="2288154" cy="823855"/>
          </a:xfrm>
        </p:grpSpPr>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29" name="Group 28">
            <a:extLst>
              <a:ext uri="{FF2B5EF4-FFF2-40B4-BE49-F238E27FC236}">
                <a16:creationId xmlns:a16="http://schemas.microsoft.com/office/drawing/2014/main" id="{084BFC5D-0D77-3165-4D40-574249A8125B}"/>
              </a:ext>
            </a:extLst>
          </p:cNvPr>
          <p:cNvGrpSpPr/>
          <p:nvPr/>
        </p:nvGrpSpPr>
        <p:grpSpPr>
          <a:xfrm>
            <a:off x="3525459" y="5328745"/>
            <a:ext cx="2288154" cy="823855"/>
            <a:chOff x="672531" y="5328745"/>
            <a:chExt cx="2288154" cy="823855"/>
          </a:xfrm>
        </p:grpSpPr>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33" name="Group 32">
            <a:extLst>
              <a:ext uri="{FF2B5EF4-FFF2-40B4-BE49-F238E27FC236}">
                <a16:creationId xmlns:a16="http://schemas.microsoft.com/office/drawing/2014/main" id="{41394C0D-85C3-A1A1-46FD-B8B36E2F9FE3}"/>
              </a:ext>
            </a:extLst>
          </p:cNvPr>
          <p:cNvGrpSpPr/>
          <p:nvPr/>
        </p:nvGrpSpPr>
        <p:grpSpPr>
          <a:xfrm>
            <a:off x="6378387" y="5328745"/>
            <a:ext cx="2288154" cy="823855"/>
            <a:chOff x="672531" y="5328745"/>
            <a:chExt cx="2288154" cy="823855"/>
          </a:xfrm>
        </p:grpSpPr>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37" name="Group 36">
            <a:extLst>
              <a:ext uri="{FF2B5EF4-FFF2-40B4-BE49-F238E27FC236}">
                <a16:creationId xmlns:a16="http://schemas.microsoft.com/office/drawing/2014/main" id="{52C3B387-B007-7E32-1B00-E368505CA9B5}"/>
              </a:ext>
            </a:extLst>
          </p:cNvPr>
          <p:cNvGrpSpPr/>
          <p:nvPr/>
        </p:nvGrpSpPr>
        <p:grpSpPr>
          <a:xfrm>
            <a:off x="9231315" y="5328745"/>
            <a:ext cx="2288154" cy="823855"/>
            <a:chOff x="672531" y="5328745"/>
            <a:chExt cx="2288154" cy="823855"/>
          </a:xfrm>
        </p:grpSpPr>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41" name="Group 40">
            <a:extLst>
              <a:ext uri="{FF2B5EF4-FFF2-40B4-BE49-F238E27FC236}">
                <a16:creationId xmlns:a16="http://schemas.microsoft.com/office/drawing/2014/main" id="{4B7CAE96-BFFF-9892-C8FA-D2CA4C36D48D}"/>
              </a:ext>
            </a:extLst>
          </p:cNvPr>
          <p:cNvGrpSpPr/>
          <p:nvPr/>
        </p:nvGrpSpPr>
        <p:grpSpPr>
          <a:xfrm>
            <a:off x="3525459" y="2703702"/>
            <a:ext cx="2288154" cy="221672"/>
            <a:chOff x="554736" y="2277124"/>
            <a:chExt cx="2288154" cy="221672"/>
          </a:xfrm>
        </p:grpSpPr>
        <p:sp>
          <p:nvSpPr>
            <p:cNvPr id="42" name="TextBox 41">
              <a:extLst>
                <a:ext uri="{FF2B5EF4-FFF2-40B4-BE49-F238E27FC236}">
                  <a16:creationId xmlns:a16="http://schemas.microsoft.com/office/drawing/2014/main" id="{AA657BBC-DECF-FBBB-9CCF-8577F83D9C1C}"/>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1755969"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46" name="Group 45">
            <a:extLst>
              <a:ext uri="{FF2B5EF4-FFF2-40B4-BE49-F238E27FC236}">
                <a16:creationId xmlns:a16="http://schemas.microsoft.com/office/drawing/2014/main" id="{FE3030F7-561C-EA91-4239-855D5F669AAE}"/>
              </a:ext>
            </a:extLst>
          </p:cNvPr>
          <p:cNvGrpSpPr/>
          <p:nvPr/>
        </p:nvGrpSpPr>
        <p:grpSpPr>
          <a:xfrm>
            <a:off x="6378387" y="2703702"/>
            <a:ext cx="2288154" cy="221672"/>
            <a:chOff x="554736" y="2277124"/>
            <a:chExt cx="2288154" cy="221672"/>
          </a:xfrm>
        </p:grpSpPr>
        <p:sp>
          <p:nvSpPr>
            <p:cNvPr id="47" name="TextBox 46">
              <a:extLst>
                <a:ext uri="{FF2B5EF4-FFF2-40B4-BE49-F238E27FC236}">
                  <a16:creationId xmlns:a16="http://schemas.microsoft.com/office/drawing/2014/main" id="{E733062B-ABB8-9D5D-DA46-CA84D529978B}"/>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1284917"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51" name="Group 50">
            <a:extLst>
              <a:ext uri="{FF2B5EF4-FFF2-40B4-BE49-F238E27FC236}">
                <a16:creationId xmlns:a16="http://schemas.microsoft.com/office/drawing/2014/main" id="{56E5C8AC-D4D0-6246-0690-9E42425DF499}"/>
              </a:ext>
            </a:extLst>
          </p:cNvPr>
          <p:cNvGrpSpPr/>
          <p:nvPr/>
        </p:nvGrpSpPr>
        <p:grpSpPr>
          <a:xfrm>
            <a:off x="9231315" y="2703702"/>
            <a:ext cx="2288154" cy="221672"/>
            <a:chOff x="554736" y="2277124"/>
            <a:chExt cx="2288154" cy="221672"/>
          </a:xfrm>
        </p:grpSpPr>
        <p:sp>
          <p:nvSpPr>
            <p:cNvPr id="52" name="TextBox 51">
              <a:extLst>
                <a:ext uri="{FF2B5EF4-FFF2-40B4-BE49-F238E27FC236}">
                  <a16:creationId xmlns:a16="http://schemas.microsoft.com/office/drawing/2014/main" id="{2F914616-A58A-E7C6-B73B-15EF39C074EA}"/>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377280"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5" name="Text Placeholder 14">
            <a:extLst>
              <a:ext uri="{FF2B5EF4-FFF2-40B4-BE49-F238E27FC236}">
                <a16:creationId xmlns:a16="http://schemas.microsoft.com/office/drawing/2014/main" id="{1427302B-61F7-E032-C368-1D2FE8AB94F0}"/>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0966691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[Assessment conclusion slide / Insert action title]</a:t>
            </a:r>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a:xfrm>
            <a:off x="554736" y="1318966"/>
            <a:ext cx="11082528" cy="276999"/>
          </a:xfrm>
        </p:spPr>
        <p:txBody>
          <a:bodyPr/>
          <a:lstStyle/>
          <a:p>
            <a:endParaRPr lang="en-US"/>
          </a:p>
        </p:txBody>
      </p:sp>
      <p:sp>
        <p:nvSpPr>
          <p:cNvPr id="9" name="Rectangle 8">
            <a:extLst>
              <a:ext uri="{FF2B5EF4-FFF2-40B4-BE49-F238E27FC236}">
                <a16:creationId xmlns:a16="http://schemas.microsoft.com/office/drawing/2014/main" id="{24023538-CA68-F071-530D-3F703CB6FBFB}"/>
              </a:ext>
            </a:extLst>
          </p:cNvPr>
          <p:cNvSpPr/>
          <p:nvPr/>
        </p:nvSpPr>
        <p:spPr>
          <a:xfrm>
            <a:off x="554736" y="1720980"/>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554736" y="1994926"/>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2834134" y="1720980"/>
            <a:ext cx="8804231"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rationale for choosing [insert ]</a:t>
            </a:r>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2836017" y="1994926"/>
            <a:ext cx="87977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554736" y="2130609"/>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1]</a:t>
            </a:r>
          </a:p>
        </p:txBody>
      </p:sp>
      <p:sp>
        <p:nvSpPr>
          <p:cNvPr id="16" name="Rectangle 15">
            <a:extLst>
              <a:ext uri="{FF2B5EF4-FFF2-40B4-BE49-F238E27FC236}">
                <a16:creationId xmlns:a16="http://schemas.microsoft.com/office/drawing/2014/main" id="{61C0EC47-17B2-D260-9314-A387700C359C}"/>
              </a:ext>
            </a:extLst>
          </p:cNvPr>
          <p:cNvSpPr/>
          <p:nvPr/>
        </p:nvSpPr>
        <p:spPr>
          <a:xfrm>
            <a:off x="554736" y="3586096"/>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2]</a:t>
            </a:r>
          </a:p>
        </p:txBody>
      </p:sp>
      <p:sp>
        <p:nvSpPr>
          <p:cNvPr id="17" name="Rectangle 16">
            <a:extLst>
              <a:ext uri="{FF2B5EF4-FFF2-40B4-BE49-F238E27FC236}">
                <a16:creationId xmlns:a16="http://schemas.microsoft.com/office/drawing/2014/main" id="{F1F14F29-D652-7310-C817-4FADE962550F}"/>
              </a:ext>
            </a:extLst>
          </p:cNvPr>
          <p:cNvSpPr/>
          <p:nvPr/>
        </p:nvSpPr>
        <p:spPr>
          <a:xfrm>
            <a:off x="554736" y="5041583"/>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3]</a:t>
            </a:r>
          </a:p>
        </p:txBody>
      </p:sp>
      <p:sp>
        <p:nvSpPr>
          <p:cNvPr id="20" name="Rectangle 19">
            <a:extLst>
              <a:ext uri="{FF2B5EF4-FFF2-40B4-BE49-F238E27FC236}">
                <a16:creationId xmlns:a16="http://schemas.microsoft.com/office/drawing/2014/main" id="{957D99E3-4D69-F302-1188-0F6440477A6C}"/>
              </a:ext>
            </a:extLst>
          </p:cNvPr>
          <p:cNvSpPr/>
          <p:nvPr/>
        </p:nvSpPr>
        <p:spPr>
          <a:xfrm>
            <a:off x="2850776" y="2130609"/>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1]</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1]</a:t>
            </a:r>
          </a:p>
        </p:txBody>
      </p:sp>
      <p:sp>
        <p:nvSpPr>
          <p:cNvPr id="24" name="Rectangle 23">
            <a:extLst>
              <a:ext uri="{FF2B5EF4-FFF2-40B4-BE49-F238E27FC236}">
                <a16:creationId xmlns:a16="http://schemas.microsoft.com/office/drawing/2014/main" id="{88D285BE-F4B7-A869-E918-FEE240A09A6C}"/>
              </a:ext>
            </a:extLst>
          </p:cNvPr>
          <p:cNvSpPr/>
          <p:nvPr/>
        </p:nvSpPr>
        <p:spPr>
          <a:xfrm>
            <a:off x="2850776" y="3586096"/>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2]</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2]</a:t>
            </a:r>
          </a:p>
        </p:txBody>
      </p:sp>
      <p:sp>
        <p:nvSpPr>
          <p:cNvPr id="25" name="Rectangle 24">
            <a:extLst>
              <a:ext uri="{FF2B5EF4-FFF2-40B4-BE49-F238E27FC236}">
                <a16:creationId xmlns:a16="http://schemas.microsoft.com/office/drawing/2014/main" id="{F94B16A3-F9A7-EA8B-7702-FCA5C6C35ADB}"/>
              </a:ext>
            </a:extLst>
          </p:cNvPr>
          <p:cNvSpPr/>
          <p:nvPr/>
        </p:nvSpPr>
        <p:spPr>
          <a:xfrm>
            <a:off x="2850776" y="5041583"/>
            <a:ext cx="878648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3]</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xx/where xx strengths are within area 3]</a:t>
            </a: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554736" y="4965500"/>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554736" y="3510013"/>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765EA934-7E63-EE60-5941-CA63D568820C}"/>
              </a:ext>
            </a:extLst>
          </p:cNvPr>
          <p:cNvSpPr>
            <a:spLocks noGrp="1"/>
          </p:cNvSpPr>
          <p:nvPr>
            <p:ph type="body" sz="quarter" idx="17"/>
          </p:nvPr>
        </p:nvSpPr>
        <p:spPr/>
        <p:txBody>
          <a:bodyPr/>
          <a:lstStyle/>
          <a:p>
            <a:endParaRPr lang="en-US"/>
          </a:p>
        </p:txBody>
      </p:sp>
      <p:sp>
        <p:nvSpPr>
          <p:cNvPr id="2" name="Google Shape;507;p14">
            <a:extLst>
              <a:ext uri="{FF2B5EF4-FFF2-40B4-BE49-F238E27FC236}">
                <a16:creationId xmlns:a16="http://schemas.microsoft.com/office/drawing/2014/main" id="{31967DD4-5A6B-B1E0-CA40-A08F44BB373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69076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7" imgW="7772400" imgH="10058400" progId="TCLayout.ActiveDocument.1">
                  <p:embed/>
                </p:oleObj>
              </mc:Choice>
              <mc:Fallback>
                <p:oleObj name="think-cell Slide" r:id="rId17"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8"/>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31" name="TextBox 130">
            <a:extLst>
              <a:ext uri="{FF2B5EF4-FFF2-40B4-BE49-F238E27FC236}">
                <a16:creationId xmlns:a16="http://schemas.microsoft.com/office/drawing/2014/main" id="{4D56AC89-F75D-6EAA-2335-90833B8E4797}"/>
              </a:ext>
            </a:extLst>
          </p:cNvPr>
          <p:cNvSpPr txBox="1"/>
          <p:nvPr/>
        </p:nvSpPr>
        <p:spPr>
          <a:xfrm>
            <a:off x="9168384" y="215906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207" name="Oval 206">
            <a:extLst>
              <a:ext uri="{FF2B5EF4-FFF2-40B4-BE49-F238E27FC236}">
                <a16:creationId xmlns:a16="http://schemas.microsoft.com/office/drawing/2014/main" id="{92F44711-1D3F-F0AA-11C5-42D6436A299C}"/>
              </a:ext>
            </a:extLst>
          </p:cNvPr>
          <p:cNvSpPr/>
          <p:nvPr>
            <p:custDataLst>
              <p:tags r:id="rId2"/>
            </p:custDataLst>
          </p:nvPr>
        </p:nvSpPr>
        <p:spPr bwMode="auto">
          <a:xfrm>
            <a:off x="8233910" y="5904558"/>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7"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Market share</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7" y="1892386"/>
            <a:ext cx="12801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310B3FF-5F42-7E1C-642E-EDE914BB5F15}"/>
              </a:ext>
            </a:extLst>
          </p:cNvPr>
          <p:cNvSpPr txBox="1"/>
          <p:nvPr/>
        </p:nvSpPr>
        <p:spPr>
          <a:xfrm>
            <a:off x="7753850" y="1625528"/>
            <a:ext cx="1280160"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Strategy</a:t>
            </a:r>
          </a:p>
        </p:txBody>
      </p:sp>
      <p:cxnSp>
        <p:nvCxnSpPr>
          <p:cNvPr id="36" name="Straight Connector 35">
            <a:extLst>
              <a:ext uri="{FF2B5EF4-FFF2-40B4-BE49-F238E27FC236}">
                <a16:creationId xmlns:a16="http://schemas.microsoft.com/office/drawing/2014/main" id="{46FD18B9-ECAC-E9CE-C793-9C456552F302}"/>
              </a:ext>
            </a:extLst>
          </p:cNvPr>
          <p:cNvCxnSpPr>
            <a:cxnSpLocks/>
          </p:cNvCxnSpPr>
          <p:nvPr/>
        </p:nvCxnSpPr>
        <p:spPr>
          <a:xfrm>
            <a:off x="7753850" y="1892386"/>
            <a:ext cx="12801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168384" y="1625528"/>
            <a:ext cx="2201032"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rgbClr val="061F32"/>
                </a:solidFill>
                <a:latin typeface="Arial"/>
              </a:rPr>
              <a:t>Overall assessment</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168384" y="1892386"/>
            <a:ext cx="246888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6C5932-8316-1FDD-9B81-AB24E74556BF}"/>
              </a:ext>
            </a:extLst>
          </p:cNvPr>
          <p:cNvSpPr txBox="1"/>
          <p:nvPr/>
        </p:nvSpPr>
        <p:spPr>
          <a:xfrm>
            <a:off x="9168384" y="279459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17" name="TextBox 16">
            <a:extLst>
              <a:ext uri="{FF2B5EF4-FFF2-40B4-BE49-F238E27FC236}">
                <a16:creationId xmlns:a16="http://schemas.microsoft.com/office/drawing/2014/main" id="{A4A0EB18-B813-5AEE-0361-6EE6DD3B1FC9}"/>
              </a:ext>
            </a:extLst>
          </p:cNvPr>
          <p:cNvSpPr txBox="1"/>
          <p:nvPr/>
        </p:nvSpPr>
        <p:spPr>
          <a:xfrm>
            <a:off x="9168384" y="343012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18" name="TextBox 17">
            <a:extLst>
              <a:ext uri="{FF2B5EF4-FFF2-40B4-BE49-F238E27FC236}">
                <a16:creationId xmlns:a16="http://schemas.microsoft.com/office/drawing/2014/main" id="{4DDA5B8D-B233-16A8-08EF-8DE91DDEC709}"/>
              </a:ext>
            </a:extLst>
          </p:cNvPr>
          <p:cNvSpPr txBox="1"/>
          <p:nvPr/>
        </p:nvSpPr>
        <p:spPr>
          <a:xfrm>
            <a:off x="9168384" y="406565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20" name="TextBox 19">
            <a:extLst>
              <a:ext uri="{FF2B5EF4-FFF2-40B4-BE49-F238E27FC236}">
                <a16:creationId xmlns:a16="http://schemas.microsoft.com/office/drawing/2014/main" id="{3EFAC825-94DD-E7BB-1E13-81C057A85CA6}"/>
              </a:ext>
            </a:extLst>
          </p:cNvPr>
          <p:cNvSpPr txBox="1"/>
          <p:nvPr/>
        </p:nvSpPr>
        <p:spPr>
          <a:xfrm>
            <a:off x="9168384" y="470118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22" name="TextBox 21">
            <a:extLst>
              <a:ext uri="{FF2B5EF4-FFF2-40B4-BE49-F238E27FC236}">
                <a16:creationId xmlns:a16="http://schemas.microsoft.com/office/drawing/2014/main" id="{A15AB515-4884-CC2F-7A3A-FDB6483FF14B}"/>
              </a:ext>
            </a:extLst>
          </p:cNvPr>
          <p:cNvSpPr txBox="1"/>
          <p:nvPr/>
        </p:nvSpPr>
        <p:spPr>
          <a:xfrm>
            <a:off x="9168384" y="5336713"/>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23" name="TextBox 22">
            <a:extLst>
              <a:ext uri="{FF2B5EF4-FFF2-40B4-BE49-F238E27FC236}">
                <a16:creationId xmlns:a16="http://schemas.microsoft.com/office/drawing/2014/main" id="{553F1A7F-0346-B322-CA62-9E2336EC7DB3}"/>
              </a:ext>
            </a:extLst>
          </p:cNvPr>
          <p:cNvSpPr txBox="1"/>
          <p:nvPr/>
        </p:nvSpPr>
        <p:spPr>
          <a:xfrm>
            <a:off x="9168384" y="5972245"/>
            <a:ext cx="2468880"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l"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overall assessment]</a:t>
            </a:r>
          </a:p>
        </p:txBody>
      </p:sp>
      <p:sp>
        <p:nvSpPr>
          <p:cNvPr id="24" name="Oval 23">
            <a:extLst>
              <a:ext uri="{FF2B5EF4-FFF2-40B4-BE49-F238E27FC236}">
                <a16:creationId xmlns:a16="http://schemas.microsoft.com/office/drawing/2014/main" id="{0F814277-2FE4-8980-077C-50D71A1969FA}"/>
              </a:ext>
            </a:extLst>
          </p:cNvPr>
          <p:cNvSpPr/>
          <p:nvPr>
            <p:custDataLst>
              <p:tags r:id="rId3"/>
            </p:custDataLst>
          </p:nvPr>
        </p:nvSpPr>
        <p:spPr bwMode="auto">
          <a:xfrm>
            <a:off x="8233910" y="2144568"/>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7" name="Oval 26">
            <a:extLst>
              <a:ext uri="{FF2B5EF4-FFF2-40B4-BE49-F238E27FC236}">
                <a16:creationId xmlns:a16="http://schemas.microsoft.com/office/drawing/2014/main" id="{ED46F9BF-C9BD-DDB7-7A9D-21355A043731}"/>
              </a:ext>
            </a:extLst>
          </p:cNvPr>
          <p:cNvSpPr/>
          <p:nvPr>
            <p:custDataLst>
              <p:tags r:id="rId4"/>
            </p:custDataLst>
          </p:nvPr>
        </p:nvSpPr>
        <p:spPr bwMode="auto">
          <a:xfrm>
            <a:off x="8233910" y="2771233"/>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8" name="Oval 27">
            <a:extLst>
              <a:ext uri="{FF2B5EF4-FFF2-40B4-BE49-F238E27FC236}">
                <a16:creationId xmlns:a16="http://schemas.microsoft.com/office/drawing/2014/main" id="{54DC10E9-2E82-1EEE-2CFE-2B38C11DF38A}"/>
              </a:ext>
            </a:extLst>
          </p:cNvPr>
          <p:cNvSpPr/>
          <p:nvPr>
            <p:custDataLst>
              <p:tags r:id="rId5"/>
            </p:custDataLst>
          </p:nvPr>
        </p:nvSpPr>
        <p:spPr bwMode="auto">
          <a:xfrm>
            <a:off x="8233910" y="3397898"/>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9" name="Oval 28">
            <a:extLst>
              <a:ext uri="{FF2B5EF4-FFF2-40B4-BE49-F238E27FC236}">
                <a16:creationId xmlns:a16="http://schemas.microsoft.com/office/drawing/2014/main" id="{ED4FBAB2-A0B8-53AB-94E6-B00CD538D15C}"/>
              </a:ext>
            </a:extLst>
          </p:cNvPr>
          <p:cNvSpPr/>
          <p:nvPr>
            <p:custDataLst>
              <p:tags r:id="rId6"/>
            </p:custDataLst>
          </p:nvPr>
        </p:nvSpPr>
        <p:spPr bwMode="auto">
          <a:xfrm>
            <a:off x="8233910" y="4024563"/>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30" name="Oval 29">
            <a:extLst>
              <a:ext uri="{FF2B5EF4-FFF2-40B4-BE49-F238E27FC236}">
                <a16:creationId xmlns:a16="http://schemas.microsoft.com/office/drawing/2014/main" id="{5D352022-5251-1A53-ED34-309B6230EB6A}"/>
              </a:ext>
            </a:extLst>
          </p:cNvPr>
          <p:cNvSpPr/>
          <p:nvPr>
            <p:custDataLst>
              <p:tags r:id="rId7"/>
            </p:custDataLst>
          </p:nvPr>
        </p:nvSpPr>
        <p:spPr bwMode="auto">
          <a:xfrm>
            <a:off x="8233910" y="4651228"/>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32" name="Oval 31">
            <a:extLst>
              <a:ext uri="{FF2B5EF4-FFF2-40B4-BE49-F238E27FC236}">
                <a16:creationId xmlns:a16="http://schemas.microsoft.com/office/drawing/2014/main" id="{499C9718-FEEC-241F-B1AF-2ED09B251BF5}"/>
              </a:ext>
            </a:extLst>
          </p:cNvPr>
          <p:cNvSpPr/>
          <p:nvPr>
            <p:custDataLst>
              <p:tags r:id="rId8"/>
            </p:custDataLst>
          </p:nvPr>
        </p:nvSpPr>
        <p:spPr bwMode="auto">
          <a:xfrm>
            <a:off x="8233910" y="5277893"/>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196" name="Arc 195">
            <a:extLst>
              <a:ext uri="{FF2B5EF4-FFF2-40B4-BE49-F238E27FC236}">
                <a16:creationId xmlns:a16="http://schemas.microsoft.com/office/drawing/2014/main" id="{80F08DD1-4AB2-E3A9-DBF7-F1F2BA63779E}"/>
              </a:ext>
            </a:extLst>
          </p:cNvPr>
          <p:cNvSpPr/>
          <p:nvPr>
            <p:custDataLst>
              <p:tags r:id="rId9"/>
            </p:custDataLst>
          </p:nvPr>
        </p:nvSpPr>
        <p:spPr bwMode="gray">
          <a:xfrm>
            <a:off x="8233910" y="2771233"/>
            <a:ext cx="320040" cy="320040"/>
          </a:xfrm>
          <a:prstGeom prst="arc">
            <a:avLst>
              <a:gd name="adj1" fmla="val 16200000"/>
              <a:gd name="adj2" fmla="val 108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198" name="Arc 197">
            <a:extLst>
              <a:ext uri="{FF2B5EF4-FFF2-40B4-BE49-F238E27FC236}">
                <a16:creationId xmlns:a16="http://schemas.microsoft.com/office/drawing/2014/main" id="{19099627-9989-8BEC-9400-6035E58EE38B}"/>
              </a:ext>
            </a:extLst>
          </p:cNvPr>
          <p:cNvSpPr/>
          <p:nvPr>
            <p:custDataLst>
              <p:tags r:id="rId10"/>
            </p:custDataLst>
          </p:nvPr>
        </p:nvSpPr>
        <p:spPr bwMode="gray">
          <a:xfrm>
            <a:off x="8233910" y="3397898"/>
            <a:ext cx="320040" cy="320040"/>
          </a:xfrm>
          <a:prstGeom prst="arc">
            <a:avLst>
              <a:gd name="adj1" fmla="val 16200000"/>
              <a:gd name="adj2" fmla="val 54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200" name="Arc 199">
            <a:extLst>
              <a:ext uri="{FF2B5EF4-FFF2-40B4-BE49-F238E27FC236}">
                <a16:creationId xmlns:a16="http://schemas.microsoft.com/office/drawing/2014/main" id="{613CEC67-3498-6869-BF48-9E8436458C3D}"/>
              </a:ext>
            </a:extLst>
          </p:cNvPr>
          <p:cNvSpPr/>
          <p:nvPr>
            <p:custDataLst>
              <p:tags r:id="rId11"/>
            </p:custDataLst>
          </p:nvPr>
        </p:nvSpPr>
        <p:spPr bwMode="gray">
          <a:xfrm>
            <a:off x="8233910" y="5277893"/>
            <a:ext cx="320040" cy="320040"/>
          </a:xfrm>
          <a:prstGeom prst="arc">
            <a:avLst>
              <a:gd name="adj1" fmla="val 16200000"/>
              <a:gd name="adj2" fmla="val 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203" name="Oval 202">
            <a:extLst>
              <a:ext uri="{FF2B5EF4-FFF2-40B4-BE49-F238E27FC236}">
                <a16:creationId xmlns:a16="http://schemas.microsoft.com/office/drawing/2014/main" id="{8841E614-915C-D7F5-CC74-20806E05949F}"/>
              </a:ext>
            </a:extLst>
          </p:cNvPr>
          <p:cNvSpPr/>
          <p:nvPr>
            <p:custDataLst>
              <p:tags r:id="rId12"/>
            </p:custDataLst>
          </p:nvPr>
        </p:nvSpPr>
        <p:spPr bwMode="auto">
          <a:xfrm>
            <a:off x="8233910" y="2144568"/>
            <a:ext cx="320040" cy="320040"/>
          </a:xfrm>
          <a:prstGeom prst="ellipse">
            <a:avLst/>
          </a:prstGeom>
          <a:solidFill>
            <a:schemeClr val="accent1"/>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06" name="Arc 205">
            <a:extLst>
              <a:ext uri="{FF2B5EF4-FFF2-40B4-BE49-F238E27FC236}">
                <a16:creationId xmlns:a16="http://schemas.microsoft.com/office/drawing/2014/main" id="{ECF73F2D-9ED4-0FA9-5E19-5512F492DA86}"/>
              </a:ext>
            </a:extLst>
          </p:cNvPr>
          <p:cNvSpPr/>
          <p:nvPr>
            <p:custDataLst>
              <p:tags r:id="rId13"/>
            </p:custDataLst>
          </p:nvPr>
        </p:nvSpPr>
        <p:spPr bwMode="gray">
          <a:xfrm>
            <a:off x="8233910" y="4024563"/>
            <a:ext cx="320040" cy="320040"/>
          </a:xfrm>
          <a:prstGeom prst="arc">
            <a:avLst>
              <a:gd name="adj1" fmla="val 16200000"/>
              <a:gd name="adj2" fmla="val 108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208" name="Arc 207">
            <a:extLst>
              <a:ext uri="{FF2B5EF4-FFF2-40B4-BE49-F238E27FC236}">
                <a16:creationId xmlns:a16="http://schemas.microsoft.com/office/drawing/2014/main" id="{DBF98EDF-7517-BA2E-7028-89AB269F9FB1}"/>
              </a:ext>
            </a:extLst>
          </p:cNvPr>
          <p:cNvSpPr/>
          <p:nvPr>
            <p:custDataLst>
              <p:tags r:id="rId14"/>
            </p:custDataLst>
          </p:nvPr>
        </p:nvSpPr>
        <p:spPr bwMode="gray">
          <a:xfrm>
            <a:off x="8233910" y="4651228"/>
            <a:ext cx="320040" cy="320040"/>
          </a:xfrm>
          <a:prstGeom prst="arc">
            <a:avLst>
              <a:gd name="adj1" fmla="val 16200000"/>
              <a:gd name="adj2" fmla="val 54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4" name="Arc 33">
            <a:extLst>
              <a:ext uri="{FF2B5EF4-FFF2-40B4-BE49-F238E27FC236}">
                <a16:creationId xmlns:a16="http://schemas.microsoft.com/office/drawing/2014/main" id="{38EE13B2-CF40-EDBB-9B0F-1A8A596DFB26}"/>
              </a:ext>
            </a:extLst>
          </p:cNvPr>
          <p:cNvSpPr/>
          <p:nvPr>
            <p:custDataLst>
              <p:tags r:id="rId15"/>
            </p:custDataLst>
          </p:nvPr>
        </p:nvSpPr>
        <p:spPr bwMode="gray">
          <a:xfrm>
            <a:off x="8233910" y="5904558"/>
            <a:ext cx="320040" cy="320040"/>
          </a:xfrm>
          <a:prstGeom prst="arc">
            <a:avLst>
              <a:gd name="adj1" fmla="val 16200000"/>
              <a:gd name="adj2" fmla="val 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7" name="TextBox 36">
            <a:extLst>
              <a:ext uri="{FF2B5EF4-FFF2-40B4-BE49-F238E27FC236}">
                <a16:creationId xmlns:a16="http://schemas.microsoft.com/office/drawing/2014/main" id="{187C7C01-0C6F-82F5-97C3-E66E249E6BD9}"/>
              </a:ext>
            </a:extLst>
          </p:cNvPr>
          <p:cNvSpPr txBox="1"/>
          <p:nvPr/>
        </p:nvSpPr>
        <p:spPr>
          <a:xfrm>
            <a:off x="6562248"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6562248"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6562248"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6562248"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6562248"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6562248"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6562248"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 name="Rectangle 2">
            <a:extLst>
              <a:ext uri="{FF2B5EF4-FFF2-40B4-BE49-F238E27FC236}">
                <a16:creationId xmlns:a16="http://schemas.microsoft.com/office/drawing/2014/main" id="{88325EB8-EF98-FFF7-0294-5DFA62D8AD1A}"/>
              </a:ext>
            </a:extLst>
          </p:cNvPr>
          <p:cNvSpPr/>
          <p:nvPr/>
        </p:nvSpPr>
        <p:spPr>
          <a:xfrm>
            <a:off x="554736" y="202279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68C6D41C-D055-9A4D-04EF-6F0DEC8E912B}"/>
              </a:ext>
            </a:extLst>
          </p:cNvPr>
          <p:cNvSpPr/>
          <p:nvPr/>
        </p:nvSpPr>
        <p:spPr>
          <a:xfrm>
            <a:off x="554736" y="2649461"/>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F98000DF-FFD2-EDCB-11CB-66F764D0CC61}"/>
              </a:ext>
            </a:extLst>
          </p:cNvPr>
          <p:cNvSpPr/>
          <p:nvPr/>
        </p:nvSpPr>
        <p:spPr>
          <a:xfrm>
            <a:off x="554736" y="327612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4" name="Rectangle 13">
            <a:extLst>
              <a:ext uri="{FF2B5EF4-FFF2-40B4-BE49-F238E27FC236}">
                <a16:creationId xmlns:a16="http://schemas.microsoft.com/office/drawing/2014/main" id="{5C9858FE-73D5-BC76-E2DE-B7B2B4AB4E10}"/>
              </a:ext>
            </a:extLst>
          </p:cNvPr>
          <p:cNvSpPr/>
          <p:nvPr/>
        </p:nvSpPr>
        <p:spPr>
          <a:xfrm>
            <a:off x="554736" y="3902792"/>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A5915EF0-F41A-442D-D0DB-E597CE0B5235}"/>
              </a:ext>
            </a:extLst>
          </p:cNvPr>
          <p:cNvSpPr/>
          <p:nvPr/>
        </p:nvSpPr>
        <p:spPr>
          <a:xfrm>
            <a:off x="554736" y="4529458"/>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46" name="Rectangle 45">
            <a:extLst>
              <a:ext uri="{FF2B5EF4-FFF2-40B4-BE49-F238E27FC236}">
                <a16:creationId xmlns:a16="http://schemas.microsoft.com/office/drawing/2014/main" id="{752208DF-18D7-A7BE-E047-50F149E8C29B}"/>
              </a:ext>
            </a:extLst>
          </p:cNvPr>
          <p:cNvSpPr/>
          <p:nvPr/>
        </p:nvSpPr>
        <p:spPr>
          <a:xfrm>
            <a:off x="554736" y="5156124"/>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47" name="Rectangle 46">
            <a:extLst>
              <a:ext uri="{FF2B5EF4-FFF2-40B4-BE49-F238E27FC236}">
                <a16:creationId xmlns:a16="http://schemas.microsoft.com/office/drawing/2014/main" id="{47B2291C-E5C3-7300-A5FF-47705A474B21}"/>
              </a:ext>
            </a:extLst>
          </p:cNvPr>
          <p:cNvSpPr/>
          <p:nvPr/>
        </p:nvSpPr>
        <p:spPr>
          <a:xfrm>
            <a:off x="554736" y="578278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B169C9B3-7590-2224-8527-A754DF530FC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461291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F740B48-4D1B-FF4C-1BAD-C2E182460C86}"/>
              </a:ext>
            </a:extLst>
          </p:cNvPr>
          <p:cNvSpPr txBox="1"/>
          <p:nvPr/>
        </p:nvSpPr>
        <p:spPr>
          <a:xfrm>
            <a:off x="2119210" y="587991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21" name="TextBox 120">
            <a:extLst>
              <a:ext uri="{FF2B5EF4-FFF2-40B4-BE49-F238E27FC236}">
                <a16:creationId xmlns:a16="http://schemas.microsoft.com/office/drawing/2014/main" id="{9FF18DE3-C96E-A7CD-497E-E6C89007AC7A}"/>
              </a:ext>
            </a:extLst>
          </p:cNvPr>
          <p:cNvSpPr txBox="1"/>
          <p:nvPr/>
        </p:nvSpPr>
        <p:spPr>
          <a:xfrm>
            <a:off x="2119210" y="525324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20" name="TextBox 119">
            <a:extLst>
              <a:ext uri="{FF2B5EF4-FFF2-40B4-BE49-F238E27FC236}">
                <a16:creationId xmlns:a16="http://schemas.microsoft.com/office/drawing/2014/main" id="{DD0C4253-C0A2-6D28-F33F-610C54DB25CC}"/>
              </a:ext>
            </a:extLst>
          </p:cNvPr>
          <p:cNvSpPr txBox="1"/>
          <p:nvPr/>
        </p:nvSpPr>
        <p:spPr>
          <a:xfrm>
            <a:off x="2119210" y="462658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9" name="TextBox 118">
            <a:extLst>
              <a:ext uri="{FF2B5EF4-FFF2-40B4-BE49-F238E27FC236}">
                <a16:creationId xmlns:a16="http://schemas.microsoft.com/office/drawing/2014/main" id="{8E7FB2DC-EB82-9413-B812-3D4F87F5B8D3}"/>
              </a:ext>
            </a:extLst>
          </p:cNvPr>
          <p:cNvSpPr txBox="1"/>
          <p:nvPr/>
        </p:nvSpPr>
        <p:spPr>
          <a:xfrm>
            <a:off x="2119210" y="399991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8" name="TextBox 117">
            <a:extLst>
              <a:ext uri="{FF2B5EF4-FFF2-40B4-BE49-F238E27FC236}">
                <a16:creationId xmlns:a16="http://schemas.microsoft.com/office/drawing/2014/main" id="{4B1B5A0B-40B1-6C09-7E11-F903472E621C}"/>
              </a:ext>
            </a:extLst>
          </p:cNvPr>
          <p:cNvSpPr txBox="1"/>
          <p:nvPr/>
        </p:nvSpPr>
        <p:spPr>
          <a:xfrm>
            <a:off x="2119210" y="337325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7" name="TextBox 116">
            <a:extLst>
              <a:ext uri="{FF2B5EF4-FFF2-40B4-BE49-F238E27FC236}">
                <a16:creationId xmlns:a16="http://schemas.microsoft.com/office/drawing/2014/main" id="{0B3A2679-A190-16E0-E87A-B23C755B56D3}"/>
              </a:ext>
            </a:extLst>
          </p:cNvPr>
          <p:cNvSpPr txBox="1"/>
          <p:nvPr/>
        </p:nvSpPr>
        <p:spPr>
          <a:xfrm>
            <a:off x="2119210" y="2746587"/>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16" name="TextBox 115">
            <a:extLst>
              <a:ext uri="{FF2B5EF4-FFF2-40B4-BE49-F238E27FC236}">
                <a16:creationId xmlns:a16="http://schemas.microsoft.com/office/drawing/2014/main" id="{404DCAB4-516D-628A-3279-CFC2C12DCB61}"/>
              </a:ext>
            </a:extLst>
          </p:cNvPr>
          <p:cNvSpPr txBox="1"/>
          <p:nvPr/>
        </p:nvSpPr>
        <p:spPr>
          <a:xfrm>
            <a:off x="2119210" y="2119922"/>
            <a:ext cx="4085734" cy="369332"/>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3736" marR="0" lvl="0" indent="-173736" algn="l" defTabSz="914400" rtl="0" eaLnBrk="1" fontAlgn="auto" latinLnBrk="0" hangingPunct="1">
              <a:lnSpc>
                <a:spcPct val="100000"/>
              </a:lnSpc>
              <a:spcBef>
                <a:spcPts val="0"/>
              </a:spcBef>
              <a:spcAft>
                <a:spcPts val="0"/>
              </a:spcAft>
              <a:buClr>
                <a:srgbClr val="061F32"/>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a:p>
            <a:pPr marL="173736" indent="-173736">
              <a:spcBef>
                <a:spcPts val="0"/>
              </a:spcBef>
              <a:spcAft>
                <a:spcPts val="0"/>
              </a:spcAft>
              <a:buClr>
                <a:srgbClr val="061F32"/>
              </a:buClr>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1-2 bullet points describing main focus, geos etc.]</a:t>
            </a:r>
          </a:p>
        </p:txBody>
      </p: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19210" y="1625528"/>
            <a:ext cx="4085734"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26" name="Straight Connector 25">
            <a:extLst>
              <a:ext uri="{FF2B5EF4-FFF2-40B4-BE49-F238E27FC236}">
                <a16:creationId xmlns:a16="http://schemas.microsoft.com/office/drawing/2014/main" id="{0410985D-D72F-61AA-3696-31A9998FB008}"/>
              </a:ext>
            </a:extLst>
          </p:cNvPr>
          <p:cNvCxnSpPr>
            <a:cxnSpLocks/>
          </p:cNvCxnSpPr>
          <p:nvPr/>
        </p:nvCxnSpPr>
        <p:spPr>
          <a:xfrm>
            <a:off x="2119210" y="1892386"/>
            <a:ext cx="408573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0EC4EE2-284E-130C-AED4-284B80FDE85E}"/>
              </a:ext>
            </a:extLst>
          </p:cNvPr>
          <p:cNvSpPr txBox="1"/>
          <p:nvPr/>
        </p:nvSpPr>
        <p:spPr>
          <a:xfrm>
            <a:off x="6339315" y="1625528"/>
            <a:ext cx="3304218" cy="215444"/>
          </a:xfrm>
          <a:prstGeom prst="rect">
            <a:avLst/>
          </a:prstGeom>
          <a:noFill/>
        </p:spPr>
        <p:txBody>
          <a:bodyPr wrap="square" lIns="0" tIns="0" rIns="0" b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Revenue and profit 20xx, [Unit]</a:t>
            </a:r>
          </a:p>
        </p:txBody>
      </p:sp>
      <p:cxnSp>
        <p:nvCxnSpPr>
          <p:cNvPr id="33" name="Straight Connector 32">
            <a:extLst>
              <a:ext uri="{FF2B5EF4-FFF2-40B4-BE49-F238E27FC236}">
                <a16:creationId xmlns:a16="http://schemas.microsoft.com/office/drawing/2014/main" id="{337AB250-6DD6-3CEE-6442-04287D794D0B}"/>
              </a:ext>
            </a:extLst>
          </p:cNvPr>
          <p:cNvCxnSpPr>
            <a:cxnSpLocks/>
          </p:cNvCxnSpPr>
          <p:nvPr/>
        </p:nvCxnSpPr>
        <p:spPr>
          <a:xfrm>
            <a:off x="6339316" y="1892386"/>
            <a:ext cx="330421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4C78CF-B86F-45E2-74A0-DFE645AA2F8D}"/>
              </a:ext>
            </a:extLst>
          </p:cNvPr>
          <p:cNvSpPr txBox="1"/>
          <p:nvPr/>
        </p:nvSpPr>
        <p:spPr>
          <a:xfrm>
            <a:off x="9770533" y="1625528"/>
            <a:ext cx="186673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61F32"/>
                </a:solidFill>
                <a:latin typeface="Arial"/>
              </a:rPr>
              <a:t>CAGR 20xx-20xx</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9770533" y="1892386"/>
            <a:ext cx="18667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87C7C01-0C6F-82F5-97C3-E66E249E6BD9}"/>
              </a:ext>
            </a:extLst>
          </p:cNvPr>
          <p:cNvSpPr txBox="1"/>
          <p:nvPr/>
        </p:nvSpPr>
        <p:spPr>
          <a:xfrm>
            <a:off x="10286749" y="221225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0" name="TextBox 39">
            <a:extLst>
              <a:ext uri="{FF2B5EF4-FFF2-40B4-BE49-F238E27FC236}">
                <a16:creationId xmlns:a16="http://schemas.microsoft.com/office/drawing/2014/main" id="{FE579D21-8C07-DA5B-4D19-34DC3FD53B88}"/>
              </a:ext>
            </a:extLst>
          </p:cNvPr>
          <p:cNvSpPr txBox="1"/>
          <p:nvPr/>
        </p:nvSpPr>
        <p:spPr>
          <a:xfrm>
            <a:off x="10286749" y="283892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1" name="TextBox 40">
            <a:extLst>
              <a:ext uri="{FF2B5EF4-FFF2-40B4-BE49-F238E27FC236}">
                <a16:creationId xmlns:a16="http://schemas.microsoft.com/office/drawing/2014/main" id="{D069C7C5-C138-8BF4-66B9-41FC20882B6D}"/>
              </a:ext>
            </a:extLst>
          </p:cNvPr>
          <p:cNvSpPr txBox="1"/>
          <p:nvPr/>
        </p:nvSpPr>
        <p:spPr>
          <a:xfrm>
            <a:off x="10286749" y="346558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2" name="TextBox 41">
            <a:extLst>
              <a:ext uri="{FF2B5EF4-FFF2-40B4-BE49-F238E27FC236}">
                <a16:creationId xmlns:a16="http://schemas.microsoft.com/office/drawing/2014/main" id="{F96F6515-FBB0-32EE-90CD-48EC71022B43}"/>
              </a:ext>
            </a:extLst>
          </p:cNvPr>
          <p:cNvSpPr txBox="1"/>
          <p:nvPr/>
        </p:nvSpPr>
        <p:spPr>
          <a:xfrm>
            <a:off x="10286749" y="409225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3" name="TextBox 42">
            <a:extLst>
              <a:ext uri="{FF2B5EF4-FFF2-40B4-BE49-F238E27FC236}">
                <a16:creationId xmlns:a16="http://schemas.microsoft.com/office/drawing/2014/main" id="{C43CF445-5E60-C134-2382-6812115BB25B}"/>
              </a:ext>
            </a:extLst>
          </p:cNvPr>
          <p:cNvSpPr txBox="1"/>
          <p:nvPr/>
        </p:nvSpPr>
        <p:spPr>
          <a:xfrm>
            <a:off x="10286749" y="471891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4" name="TextBox 43">
            <a:extLst>
              <a:ext uri="{FF2B5EF4-FFF2-40B4-BE49-F238E27FC236}">
                <a16:creationId xmlns:a16="http://schemas.microsoft.com/office/drawing/2014/main" id="{1D5277E5-810E-CEFD-D703-5E1D03DAE333}"/>
              </a:ext>
            </a:extLst>
          </p:cNvPr>
          <p:cNvSpPr txBox="1"/>
          <p:nvPr/>
        </p:nvSpPr>
        <p:spPr>
          <a:xfrm>
            <a:off x="10286749" y="5345580"/>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sp>
        <p:nvSpPr>
          <p:cNvPr id="45" name="TextBox 44">
            <a:extLst>
              <a:ext uri="{FF2B5EF4-FFF2-40B4-BE49-F238E27FC236}">
                <a16:creationId xmlns:a16="http://schemas.microsoft.com/office/drawing/2014/main" id="{A65D2F24-D1EC-FA9D-066E-6A064515C5E1}"/>
              </a:ext>
            </a:extLst>
          </p:cNvPr>
          <p:cNvSpPr txBox="1"/>
          <p:nvPr/>
        </p:nvSpPr>
        <p:spPr>
          <a:xfrm>
            <a:off x="10286749" y="5972245"/>
            <a:ext cx="834298"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lang="en-GB" sz="1200" dirty="0">
                <a:solidFill>
                  <a:srgbClr val="061F32"/>
                </a:solidFill>
                <a:latin typeface="Arial"/>
              </a:rPr>
              <a:t>~xx</a:t>
            </a:r>
            <a:r>
              <a:rPr kumimoji="0" lang="en-GB" sz="1200" b="0" i="0" u="none" strike="noStrike" kern="1200" cap="none" spc="0" normalizeH="0" baseline="0" noProof="0" dirty="0">
                <a:ln>
                  <a:noFill/>
                </a:ln>
                <a:solidFill>
                  <a:srgbClr val="061F32"/>
                </a:solidFill>
                <a:effectLst/>
                <a:uLnTx/>
                <a:uFillTx/>
                <a:latin typeface="Arial"/>
              </a:rPr>
              <a:t> %</a:t>
            </a:r>
          </a:p>
        </p:txBody>
      </p:sp>
      <p:graphicFrame>
        <p:nvGraphicFramePr>
          <p:cNvPr id="14" name="Chart 13">
            <a:extLst>
              <a:ext uri="{FF2B5EF4-FFF2-40B4-BE49-F238E27FC236}">
                <a16:creationId xmlns:a16="http://schemas.microsoft.com/office/drawing/2014/main" id="{95FAE31B-BCE5-34D4-A0B2-4D288381669E}"/>
              </a:ext>
            </a:extLst>
          </p:cNvPr>
          <p:cNvGraphicFramePr>
            <a:graphicFrameLocks/>
          </p:cNvGraphicFramePr>
          <p:nvPr>
            <p:extLst>
              <p:ext uri="{D42A27DB-BD31-4B8C-83A1-F6EECF244321}">
                <p14:modId xmlns:p14="http://schemas.microsoft.com/office/powerpoint/2010/main" val="472663518"/>
              </p:ext>
            </p:extLst>
          </p:nvPr>
        </p:nvGraphicFramePr>
        <p:xfrm>
          <a:off x="6339316" y="1927223"/>
          <a:ext cx="3304217" cy="4453984"/>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a:extLst>
              <a:ext uri="{FF2B5EF4-FFF2-40B4-BE49-F238E27FC236}">
                <a16:creationId xmlns:a16="http://schemas.microsoft.com/office/drawing/2014/main" id="{034448F4-7A1F-038B-F0CE-F3FA20FA6E3F}"/>
              </a:ext>
            </a:extLst>
          </p:cNvPr>
          <p:cNvSpPr/>
          <p:nvPr/>
        </p:nvSpPr>
        <p:spPr>
          <a:xfrm>
            <a:off x="554736" y="202279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2" name="Rectangle 11">
            <a:extLst>
              <a:ext uri="{FF2B5EF4-FFF2-40B4-BE49-F238E27FC236}">
                <a16:creationId xmlns:a16="http://schemas.microsoft.com/office/drawing/2014/main" id="{C31C092C-32C3-5C8A-0558-316D5F7B1E2C}"/>
              </a:ext>
            </a:extLst>
          </p:cNvPr>
          <p:cNvSpPr/>
          <p:nvPr/>
        </p:nvSpPr>
        <p:spPr>
          <a:xfrm>
            <a:off x="554736" y="2649461"/>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3" name="Rectangle 12">
            <a:extLst>
              <a:ext uri="{FF2B5EF4-FFF2-40B4-BE49-F238E27FC236}">
                <a16:creationId xmlns:a16="http://schemas.microsoft.com/office/drawing/2014/main" id="{11D4D65E-D6F3-D874-5A60-72D83DA4D32B}"/>
              </a:ext>
            </a:extLst>
          </p:cNvPr>
          <p:cNvSpPr/>
          <p:nvPr/>
        </p:nvSpPr>
        <p:spPr>
          <a:xfrm>
            <a:off x="554736" y="327612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5" name="Rectangle 14">
            <a:extLst>
              <a:ext uri="{FF2B5EF4-FFF2-40B4-BE49-F238E27FC236}">
                <a16:creationId xmlns:a16="http://schemas.microsoft.com/office/drawing/2014/main" id="{7357F028-E112-2D60-D731-F6EB964B30E8}"/>
              </a:ext>
            </a:extLst>
          </p:cNvPr>
          <p:cNvSpPr/>
          <p:nvPr/>
        </p:nvSpPr>
        <p:spPr>
          <a:xfrm>
            <a:off x="554736" y="3902792"/>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6" name="Rectangle 15">
            <a:extLst>
              <a:ext uri="{FF2B5EF4-FFF2-40B4-BE49-F238E27FC236}">
                <a16:creationId xmlns:a16="http://schemas.microsoft.com/office/drawing/2014/main" id="{E44B0B4E-E026-C048-3F39-50B70101D7AB}"/>
              </a:ext>
            </a:extLst>
          </p:cNvPr>
          <p:cNvSpPr/>
          <p:nvPr/>
        </p:nvSpPr>
        <p:spPr>
          <a:xfrm>
            <a:off x="554736" y="4529458"/>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7" name="Rectangle 16">
            <a:extLst>
              <a:ext uri="{FF2B5EF4-FFF2-40B4-BE49-F238E27FC236}">
                <a16:creationId xmlns:a16="http://schemas.microsoft.com/office/drawing/2014/main" id="{BCCBA497-B66E-81EB-C9F3-F14CC07226BA}"/>
              </a:ext>
            </a:extLst>
          </p:cNvPr>
          <p:cNvSpPr/>
          <p:nvPr/>
        </p:nvSpPr>
        <p:spPr>
          <a:xfrm>
            <a:off x="554736" y="5156124"/>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8" name="Rectangle 17">
            <a:extLst>
              <a:ext uri="{FF2B5EF4-FFF2-40B4-BE49-F238E27FC236}">
                <a16:creationId xmlns:a16="http://schemas.microsoft.com/office/drawing/2014/main" id="{8A268B4A-218F-0A64-EA74-58962450C426}"/>
              </a:ext>
            </a:extLst>
          </p:cNvPr>
          <p:cNvSpPr/>
          <p:nvPr/>
        </p:nvSpPr>
        <p:spPr>
          <a:xfrm>
            <a:off x="554736" y="578278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C21E4A07-1611-DD1F-1D51-C5911334A39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87155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Table 5">
            <a:extLst>
              <a:ext uri="{FF2B5EF4-FFF2-40B4-BE49-F238E27FC236}">
                <a16:creationId xmlns:a16="http://schemas.microsoft.com/office/drawing/2014/main" id="{ADAED511-2B4B-9AE1-42CB-C535D373F41D}"/>
              </a:ext>
            </a:extLst>
          </p:cNvPr>
          <p:cNvGraphicFramePr>
            <a:graphicFrameLocks noGrp="1"/>
          </p:cNvGraphicFramePr>
          <p:nvPr>
            <p:extLst>
              <p:ext uri="{D42A27DB-BD31-4B8C-83A1-F6EECF244321}">
                <p14:modId xmlns:p14="http://schemas.microsoft.com/office/powerpoint/2010/main" val="4187757059"/>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rgbClr val="061F32"/>
                          </a:solidFill>
                          <a:effectLst/>
                          <a:uLnTx/>
                          <a:uFillTx/>
                          <a:latin typeface="Arial"/>
                          <a:ea typeface="+mn-ea"/>
                          <a:cs typeface="+mn-cs"/>
                        </a:rPr>
                        <a:t>~xx</a:t>
                      </a: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rgbClr val="061F32"/>
                          </a:solidFill>
                          <a:effectLst/>
                          <a:uLnTx/>
                          <a:uFillTx/>
                          <a:latin typeface="Arial"/>
                          <a:ea typeface="+mn-ea"/>
                          <a:cs typeface="+mn-cs"/>
                        </a:rPr>
                        <a:t>~xx</a:t>
                      </a: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[Competitor overview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Revenue</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61F32"/>
                </a:solidFill>
                <a:latin typeface="Arial"/>
              </a:rPr>
              <a:t>CAGR 20xx-20xx</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BFFE94D-C887-714A-1AB3-AB5DD1F05DD1}"/>
              </a:ext>
            </a:extLst>
          </p:cNvPr>
          <p:cNvSpPr/>
          <p:nvPr/>
        </p:nvSpPr>
        <p:spPr>
          <a:xfrm>
            <a:off x="554736" y="202279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2" name="Rectangle 71">
            <a:extLst>
              <a:ext uri="{FF2B5EF4-FFF2-40B4-BE49-F238E27FC236}">
                <a16:creationId xmlns:a16="http://schemas.microsoft.com/office/drawing/2014/main" id="{1EF7DA55-8BBC-A78E-DA3F-945894E30FC0}"/>
              </a:ext>
            </a:extLst>
          </p:cNvPr>
          <p:cNvSpPr/>
          <p:nvPr/>
        </p:nvSpPr>
        <p:spPr>
          <a:xfrm>
            <a:off x="554736" y="2649461"/>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3" name="Rectangle 72">
            <a:extLst>
              <a:ext uri="{FF2B5EF4-FFF2-40B4-BE49-F238E27FC236}">
                <a16:creationId xmlns:a16="http://schemas.microsoft.com/office/drawing/2014/main" id="{7515E16E-78D6-C1E6-9C80-EA6DF52EAB19}"/>
              </a:ext>
            </a:extLst>
          </p:cNvPr>
          <p:cNvSpPr/>
          <p:nvPr/>
        </p:nvSpPr>
        <p:spPr>
          <a:xfrm>
            <a:off x="554736" y="327612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4" name="Rectangle 73">
            <a:extLst>
              <a:ext uri="{FF2B5EF4-FFF2-40B4-BE49-F238E27FC236}">
                <a16:creationId xmlns:a16="http://schemas.microsoft.com/office/drawing/2014/main" id="{F292F262-D611-3878-6D9B-B895F1170FAF}"/>
              </a:ext>
            </a:extLst>
          </p:cNvPr>
          <p:cNvSpPr/>
          <p:nvPr/>
        </p:nvSpPr>
        <p:spPr>
          <a:xfrm>
            <a:off x="554736" y="3902792"/>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5" name="Rectangle 74">
            <a:extLst>
              <a:ext uri="{FF2B5EF4-FFF2-40B4-BE49-F238E27FC236}">
                <a16:creationId xmlns:a16="http://schemas.microsoft.com/office/drawing/2014/main" id="{9A36797C-4EBC-B3F4-894A-EAF7B000EFE5}"/>
              </a:ext>
            </a:extLst>
          </p:cNvPr>
          <p:cNvSpPr/>
          <p:nvPr/>
        </p:nvSpPr>
        <p:spPr>
          <a:xfrm>
            <a:off x="554736" y="4529458"/>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6" name="Rectangle 75">
            <a:extLst>
              <a:ext uri="{FF2B5EF4-FFF2-40B4-BE49-F238E27FC236}">
                <a16:creationId xmlns:a16="http://schemas.microsoft.com/office/drawing/2014/main" id="{5C5AA9B1-BE80-39B6-66B8-50F7A9186863}"/>
              </a:ext>
            </a:extLst>
          </p:cNvPr>
          <p:cNvSpPr/>
          <p:nvPr/>
        </p:nvSpPr>
        <p:spPr>
          <a:xfrm>
            <a:off x="554736" y="5156124"/>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7" name="Rectangle 76">
            <a:extLst>
              <a:ext uri="{FF2B5EF4-FFF2-40B4-BE49-F238E27FC236}">
                <a16:creationId xmlns:a16="http://schemas.microsoft.com/office/drawing/2014/main" id="{1E05E241-7992-018A-5D9C-6FE728E7057F}"/>
              </a:ext>
            </a:extLst>
          </p:cNvPr>
          <p:cNvSpPr/>
          <p:nvPr/>
        </p:nvSpPr>
        <p:spPr>
          <a:xfrm>
            <a:off x="554736" y="578278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4" name="Google Shape;507;p14">
            <a:extLst>
              <a:ext uri="{FF2B5EF4-FFF2-40B4-BE49-F238E27FC236}">
                <a16:creationId xmlns:a16="http://schemas.microsoft.com/office/drawing/2014/main" id="{9312811D-FB32-97A9-B0DB-10535768134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34923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5">
            <a:extLst>
              <a:ext uri="{FF2B5EF4-FFF2-40B4-BE49-F238E27FC236}">
                <a16:creationId xmlns:a16="http://schemas.microsoft.com/office/drawing/2014/main" id="{D0CF789C-C81E-5E6D-5129-D57E27FB8D9D}"/>
              </a:ext>
            </a:extLst>
          </p:cNvPr>
          <p:cNvGraphicFramePr>
            <a:graphicFrameLocks noGrp="1"/>
          </p:cNvGraphicFramePr>
          <p:nvPr>
            <p:extLst>
              <p:ext uri="{D42A27DB-BD31-4B8C-83A1-F6EECF244321}">
                <p14:modId xmlns:p14="http://schemas.microsoft.com/office/powerpoint/2010/main" val="945296245"/>
              </p:ext>
            </p:extLst>
          </p:nvPr>
        </p:nvGraphicFramePr>
        <p:xfrm>
          <a:off x="2163350" y="2022794"/>
          <a:ext cx="9473916" cy="4323565"/>
        </p:xfrm>
        <a:graphic>
          <a:graphicData uri="http://schemas.openxmlformats.org/drawingml/2006/table">
            <a:tbl>
              <a:tblPr firstRow="1" bandRow="1"/>
              <a:tblGrid>
                <a:gridCol w="1578986">
                  <a:extLst>
                    <a:ext uri="{9D8B030D-6E8A-4147-A177-3AD203B41FA5}">
                      <a16:colId xmlns:a16="http://schemas.microsoft.com/office/drawing/2014/main" val="4184743016"/>
                    </a:ext>
                  </a:extLst>
                </a:gridCol>
                <a:gridCol w="1578986">
                  <a:extLst>
                    <a:ext uri="{9D8B030D-6E8A-4147-A177-3AD203B41FA5}">
                      <a16:colId xmlns:a16="http://schemas.microsoft.com/office/drawing/2014/main" val="292258402"/>
                    </a:ext>
                  </a:extLst>
                </a:gridCol>
                <a:gridCol w="1578986">
                  <a:extLst>
                    <a:ext uri="{9D8B030D-6E8A-4147-A177-3AD203B41FA5}">
                      <a16:colId xmlns:a16="http://schemas.microsoft.com/office/drawing/2014/main" val="2430741166"/>
                    </a:ext>
                  </a:extLst>
                </a:gridCol>
                <a:gridCol w="1578986">
                  <a:extLst>
                    <a:ext uri="{9D8B030D-6E8A-4147-A177-3AD203B41FA5}">
                      <a16:colId xmlns:a16="http://schemas.microsoft.com/office/drawing/2014/main" val="3350368091"/>
                    </a:ext>
                  </a:extLst>
                </a:gridCol>
                <a:gridCol w="1578986">
                  <a:extLst>
                    <a:ext uri="{9D8B030D-6E8A-4147-A177-3AD203B41FA5}">
                      <a16:colId xmlns:a16="http://schemas.microsoft.com/office/drawing/2014/main" val="1061057861"/>
                    </a:ext>
                  </a:extLst>
                </a:gridCol>
                <a:gridCol w="1578986">
                  <a:extLst>
                    <a:ext uri="{9D8B030D-6E8A-4147-A177-3AD203B41FA5}">
                      <a16:colId xmlns:a16="http://schemas.microsoft.com/office/drawing/2014/main" val="1787559948"/>
                    </a:ext>
                  </a:extLst>
                </a:gridCol>
              </a:tblGrid>
              <a:tr h="613952">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rgbClr val="061F32"/>
                          </a:solidFill>
                          <a:effectLst/>
                          <a:uLnTx/>
                          <a:uFillTx/>
                          <a:latin typeface="Arial"/>
                          <a:ea typeface="+mn-ea"/>
                          <a:cs typeface="+mn-cs"/>
                        </a:rPr>
                        <a:t>~xx</a:t>
                      </a: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R="0" lvl="0" algn="ctr" defTabSz="914400" rtl="0" eaLnBrk="1" fontAlgn="auto" latinLnBrk="0" hangingPunct="1">
                        <a:lnSpc>
                          <a:spcPct val="100000"/>
                        </a:lnSpc>
                        <a:spcBef>
                          <a:spcPts val="0"/>
                        </a:spcBef>
                        <a:spcAft>
                          <a:spcPts val="0"/>
                        </a:spcAft>
                        <a:buClr>
                          <a:srgbClr val="061F32"/>
                        </a:buClr>
                        <a:buSz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62673927"/>
                  </a:ext>
                </a:extLst>
              </a:tr>
              <a:tr h="5876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extLst>
                  <a:ext uri="{0D108BD9-81ED-4DB2-BD59-A6C34878D82A}">
                    <a16:rowId xmlns:a16="http://schemas.microsoft.com/office/drawing/2014/main" val="2538754108"/>
                  </a:ext>
                </a:extLst>
              </a:tr>
              <a:tr h="63721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rgbClr val="061F32"/>
                          </a:solidFill>
                          <a:effectLst/>
                          <a:uLnTx/>
                          <a:uFillTx/>
                          <a:latin typeface="Arial"/>
                          <a:ea typeface="+mn-ea"/>
                          <a:cs typeface="+mn-cs"/>
                        </a:rPr>
                        <a:t>~xx</a:t>
                      </a: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3041582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a:ln>
                            <a:noFill/>
                          </a:ln>
                          <a:solidFill>
                            <a:srgbClr val="061F32"/>
                          </a:solidFill>
                          <a:effectLst/>
                          <a:uLnTx/>
                          <a:uFillTx/>
                          <a:latin typeface="Arial"/>
                          <a:ea typeface="+mn-ea"/>
                          <a:cs typeface="+mn-cs"/>
                        </a:rPr>
                        <a:t>~xx</a:t>
                      </a: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 %</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60407453"/>
                  </a:ext>
                </a:extLst>
              </a:tr>
              <a:tr h="63058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mn-cs"/>
                        </a:rPr>
                        <a:t>x</a:t>
                      </a:r>
                      <a:r>
                        <a:rPr kumimoji="0" lang="en-US"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x [currency]</a:t>
                      </a:r>
                      <a:endPar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636818406"/>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2497040739"/>
                  </a:ext>
                </a:extLst>
              </a:tr>
              <a:tr h="61806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x</a:t>
                      </a:r>
                      <a:r>
                        <a:rPr kumimoji="0" lang="en-US"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rtl="0"/>
                      <a:r>
                        <a:rPr kumimoji="0" lang="en-GB" sz="1200" b="0" i="0" u="none" strike="noStrike" kern="1200" cap="none" spc="0" normalizeH="0" baseline="0" noProof="0" dirty="0">
                          <a:ln>
                            <a:noFill/>
                          </a:ln>
                          <a:solidFill>
                            <a:srgbClr val="061F32"/>
                          </a:solidFill>
                          <a:effectLst/>
                          <a:uLnTx/>
                          <a:uFillTx/>
                          <a:latin typeface="Arial"/>
                          <a:ea typeface="+mn-ea"/>
                          <a:cs typeface="+mn-cs"/>
                        </a:rPr>
                        <a:t>xx</a:t>
                      </a:r>
                      <a:endParaRPr lang="en-US" sz="1200" b="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200" b="0" i="0" u="none" strike="noStrike" kern="1200" cap="none" spc="0" normalizeH="0" baseline="0" noProof="0" dirty="0">
                          <a:ln>
                            <a:noFill/>
                          </a:ln>
                          <a:solidFill>
                            <a:srgbClr val="061F32"/>
                          </a:solidFill>
                          <a:effectLst/>
                          <a:uLnTx/>
                          <a:uFillTx/>
                          <a:latin typeface="Arial"/>
                          <a:ea typeface="+mn-ea"/>
                          <a:cs typeface="+mn-cs"/>
                        </a:rPr>
                        <a:t>~xx</a:t>
                      </a: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A0C8"/>
                    </a:solidFill>
                  </a:tcPr>
                </a:tc>
                <a:extLst>
                  <a:ext uri="{0D108BD9-81ED-4DB2-BD59-A6C34878D82A}">
                    <a16:rowId xmlns:a16="http://schemas.microsoft.com/office/drawing/2014/main" val="4006797443"/>
                  </a:ext>
                </a:extLst>
              </a:tr>
            </a:tbl>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[Competitor overview with heatmap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52" name="Straight Connector 51">
            <a:extLst>
              <a:ext uri="{FF2B5EF4-FFF2-40B4-BE49-F238E27FC236}">
                <a16:creationId xmlns:a16="http://schemas.microsoft.com/office/drawing/2014/main" id="{3043B357-27F9-4B58-0DA4-088D2563692A}"/>
              </a:ext>
            </a:extLst>
          </p:cNvPr>
          <p:cNvCxnSpPr>
            <a:cxnSpLocks/>
          </p:cNvCxnSpPr>
          <p:nvPr/>
        </p:nvCxnSpPr>
        <p:spPr>
          <a:xfrm>
            <a:off x="554736" y="2617920"/>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FF0BE28-37F0-814E-F861-8D2E4E738B86}"/>
              </a:ext>
            </a:extLst>
          </p:cNvPr>
          <p:cNvCxnSpPr>
            <a:cxnSpLocks/>
          </p:cNvCxnSpPr>
          <p:nvPr/>
        </p:nvCxnSpPr>
        <p:spPr>
          <a:xfrm>
            <a:off x="554736" y="324458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79369B-7E5D-1837-E2E9-84FD476D0DC2}"/>
              </a:ext>
            </a:extLst>
          </p:cNvPr>
          <p:cNvCxnSpPr>
            <a:cxnSpLocks/>
          </p:cNvCxnSpPr>
          <p:nvPr/>
        </p:nvCxnSpPr>
        <p:spPr>
          <a:xfrm>
            <a:off x="554736" y="387125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3CAF5E-0CDE-2CE8-3CC9-8D3F54005FD6}"/>
              </a:ext>
            </a:extLst>
          </p:cNvPr>
          <p:cNvCxnSpPr>
            <a:cxnSpLocks/>
          </p:cNvCxnSpPr>
          <p:nvPr/>
        </p:nvCxnSpPr>
        <p:spPr>
          <a:xfrm>
            <a:off x="554736" y="512458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75795D-A647-3AFB-5FF8-38344EC681E3}"/>
              </a:ext>
            </a:extLst>
          </p:cNvPr>
          <p:cNvCxnSpPr>
            <a:cxnSpLocks/>
          </p:cNvCxnSpPr>
          <p:nvPr/>
        </p:nvCxnSpPr>
        <p:spPr>
          <a:xfrm>
            <a:off x="554736" y="575124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C651FA-93A7-2B10-14AE-1B2E8B922C96}"/>
              </a:ext>
            </a:extLst>
          </p:cNvPr>
          <p:cNvCxnSpPr>
            <a:cxnSpLocks/>
          </p:cNvCxnSpPr>
          <p:nvPr/>
        </p:nvCxnSpPr>
        <p:spPr>
          <a:xfrm>
            <a:off x="554736" y="449791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70CE59-AB6E-4D36-4AF2-5602D0477DD4}"/>
              </a:ext>
            </a:extLst>
          </p:cNvPr>
          <p:cNvSpPr txBox="1"/>
          <p:nvPr/>
        </p:nvSpPr>
        <p:spPr>
          <a:xfrm>
            <a:off x="554736" y="1625528"/>
            <a:ext cx="1430101"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Competitor</a:t>
            </a:r>
          </a:p>
        </p:txBody>
      </p:sp>
      <p:cxnSp>
        <p:nvCxnSpPr>
          <p:cNvPr id="21" name="Straight Connector 20">
            <a:extLst>
              <a:ext uri="{FF2B5EF4-FFF2-40B4-BE49-F238E27FC236}">
                <a16:creationId xmlns:a16="http://schemas.microsoft.com/office/drawing/2014/main" id="{BF0E9A04-AF5F-A5F8-9FE4-5D91EB7B530D}"/>
              </a:ext>
            </a:extLst>
          </p:cNvPr>
          <p:cNvCxnSpPr>
            <a:cxnSpLocks/>
          </p:cNvCxnSpPr>
          <p:nvPr/>
        </p:nvCxnSpPr>
        <p:spPr>
          <a:xfrm>
            <a:off x="554736" y="1892386"/>
            <a:ext cx="143010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19FF53-691B-5975-2458-95DB79922E13}"/>
              </a:ext>
            </a:extLst>
          </p:cNvPr>
          <p:cNvSpPr txBox="1"/>
          <p:nvPr/>
        </p:nvSpPr>
        <p:spPr>
          <a:xfrm>
            <a:off x="2164080"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Revenue</a:t>
            </a:r>
          </a:p>
        </p:txBody>
      </p:sp>
      <p:sp>
        <p:nvSpPr>
          <p:cNvPr id="57" name="Rectangle 56">
            <a:extLst>
              <a:ext uri="{FF2B5EF4-FFF2-40B4-BE49-F238E27FC236}">
                <a16:creationId xmlns:a16="http://schemas.microsoft.com/office/drawing/2014/main" id="{A8C98F5D-61B0-95FC-DCF9-1160C11CF161}"/>
              </a:ext>
            </a:extLst>
          </p:cNvPr>
          <p:cNvSpPr/>
          <p:nvPr/>
        </p:nvSpPr>
        <p:spPr>
          <a:xfrm>
            <a:off x="554736" y="202279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38" name="TextBox 37">
            <a:extLst>
              <a:ext uri="{FF2B5EF4-FFF2-40B4-BE49-F238E27FC236}">
                <a16:creationId xmlns:a16="http://schemas.microsoft.com/office/drawing/2014/main" id="{464C78CF-B86F-45E2-74A0-DFE645AA2F8D}"/>
              </a:ext>
            </a:extLst>
          </p:cNvPr>
          <p:cNvSpPr txBox="1"/>
          <p:nvPr/>
        </p:nvSpPr>
        <p:spPr>
          <a:xfrm>
            <a:off x="10210800" y="1625528"/>
            <a:ext cx="1426464"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61F32"/>
                </a:solidFill>
                <a:latin typeface="Arial"/>
              </a:rPr>
              <a:t>CAGR 20xx-20xx</a:t>
            </a:r>
            <a:endParaRPr kumimoji="0" lang="en-US" sz="1400" b="1" i="0" u="none" strike="noStrike" kern="1200" cap="none" spc="0" normalizeH="0" baseline="0" noProof="0" dirty="0">
              <a:ln>
                <a:noFill/>
              </a:ln>
              <a:solidFill>
                <a:srgbClr val="061F32"/>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AADC93A1-3EEE-5234-1A19-D9B88D3ADD56}"/>
              </a:ext>
            </a:extLst>
          </p:cNvPr>
          <p:cNvCxnSpPr>
            <a:cxnSpLocks/>
          </p:cNvCxnSpPr>
          <p:nvPr/>
        </p:nvCxnSpPr>
        <p:spPr>
          <a:xfrm>
            <a:off x="10210800"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AC56A9-001C-C576-BDE5-E44F87096CFA}"/>
              </a:ext>
            </a:extLst>
          </p:cNvPr>
          <p:cNvSpPr/>
          <p:nvPr/>
        </p:nvSpPr>
        <p:spPr>
          <a:xfrm>
            <a:off x="554736" y="2649461"/>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6" name="Rectangle 5">
            <a:extLst>
              <a:ext uri="{FF2B5EF4-FFF2-40B4-BE49-F238E27FC236}">
                <a16:creationId xmlns:a16="http://schemas.microsoft.com/office/drawing/2014/main" id="{D89F1404-C1DB-5BA6-4B4B-BEF166CFAA34}"/>
              </a:ext>
            </a:extLst>
          </p:cNvPr>
          <p:cNvSpPr/>
          <p:nvPr/>
        </p:nvSpPr>
        <p:spPr>
          <a:xfrm>
            <a:off x="554736" y="327612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7" name="Rectangle 6">
            <a:extLst>
              <a:ext uri="{FF2B5EF4-FFF2-40B4-BE49-F238E27FC236}">
                <a16:creationId xmlns:a16="http://schemas.microsoft.com/office/drawing/2014/main" id="{D98CF7A8-77A9-82F8-3C8F-A4A2A9DE0CCE}"/>
              </a:ext>
            </a:extLst>
          </p:cNvPr>
          <p:cNvSpPr/>
          <p:nvPr/>
        </p:nvSpPr>
        <p:spPr>
          <a:xfrm>
            <a:off x="554736" y="3902792"/>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9" name="Rectangle 8">
            <a:extLst>
              <a:ext uri="{FF2B5EF4-FFF2-40B4-BE49-F238E27FC236}">
                <a16:creationId xmlns:a16="http://schemas.microsoft.com/office/drawing/2014/main" id="{5DC735AC-B885-4AF6-4D23-838DB0E5B810}"/>
              </a:ext>
            </a:extLst>
          </p:cNvPr>
          <p:cNvSpPr/>
          <p:nvPr/>
        </p:nvSpPr>
        <p:spPr>
          <a:xfrm>
            <a:off x="554736" y="4529458"/>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0" name="Rectangle 9">
            <a:extLst>
              <a:ext uri="{FF2B5EF4-FFF2-40B4-BE49-F238E27FC236}">
                <a16:creationId xmlns:a16="http://schemas.microsoft.com/office/drawing/2014/main" id="{070DE11D-AA8A-08F6-5EA7-904CE3C92ACA}"/>
              </a:ext>
            </a:extLst>
          </p:cNvPr>
          <p:cNvSpPr/>
          <p:nvPr/>
        </p:nvSpPr>
        <p:spPr>
          <a:xfrm>
            <a:off x="554736" y="5156124"/>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11" name="Rectangle 10">
            <a:extLst>
              <a:ext uri="{FF2B5EF4-FFF2-40B4-BE49-F238E27FC236}">
                <a16:creationId xmlns:a16="http://schemas.microsoft.com/office/drawing/2014/main" id="{67C5705D-B5B4-A82D-F1F3-82B7F6E55442}"/>
              </a:ext>
            </a:extLst>
          </p:cNvPr>
          <p:cNvSpPr/>
          <p:nvPr/>
        </p:nvSpPr>
        <p:spPr>
          <a:xfrm>
            <a:off x="554736" y="5782786"/>
            <a:ext cx="1430101" cy="563584"/>
          </a:xfrm>
          <a:prstGeom prst="rect">
            <a:avLst/>
          </a:prstGeom>
          <a:solidFill>
            <a:schemeClr val="tx1"/>
          </a:solidFill>
          <a:ln w="9525">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rial"/>
                <a:ea typeface="+mn-ea"/>
                <a:cs typeface="+mn-cs"/>
              </a:rPr>
              <a:t>[Competitor logo]</a:t>
            </a:r>
          </a:p>
        </p:txBody>
      </p:sp>
      <p:sp>
        <p:nvSpPr>
          <p:cNvPr id="3" name="TextBox 2">
            <a:extLst>
              <a:ext uri="{FF2B5EF4-FFF2-40B4-BE49-F238E27FC236}">
                <a16:creationId xmlns:a16="http://schemas.microsoft.com/office/drawing/2014/main" id="{7BE5E035-140A-E46F-511C-D86DA5EA6A0B}"/>
              </a:ext>
            </a:extLst>
          </p:cNvPr>
          <p:cNvSpPr txBox="1"/>
          <p:nvPr/>
        </p:nvSpPr>
        <p:spPr>
          <a:xfrm>
            <a:off x="3773424"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EBIT</a:t>
            </a:r>
          </a:p>
        </p:txBody>
      </p:sp>
      <p:sp>
        <p:nvSpPr>
          <p:cNvPr id="12" name="TextBox 11">
            <a:extLst>
              <a:ext uri="{FF2B5EF4-FFF2-40B4-BE49-F238E27FC236}">
                <a16:creationId xmlns:a16="http://schemas.microsoft.com/office/drawing/2014/main" id="{48AF326D-6B96-0864-516F-DB4AC6A498BD}"/>
              </a:ext>
            </a:extLst>
          </p:cNvPr>
          <p:cNvSpPr txBox="1"/>
          <p:nvPr/>
        </p:nvSpPr>
        <p:spPr>
          <a:xfrm>
            <a:off x="5382768"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Profit</a:t>
            </a:r>
          </a:p>
        </p:txBody>
      </p:sp>
      <p:sp>
        <p:nvSpPr>
          <p:cNvPr id="13" name="TextBox 12">
            <a:extLst>
              <a:ext uri="{FF2B5EF4-FFF2-40B4-BE49-F238E27FC236}">
                <a16:creationId xmlns:a16="http://schemas.microsoft.com/office/drawing/2014/main" id="{AEFBE180-8995-C505-72AA-0FEA94EDED08}"/>
              </a:ext>
            </a:extLst>
          </p:cNvPr>
          <p:cNvSpPr txBox="1"/>
          <p:nvPr/>
        </p:nvSpPr>
        <p:spPr>
          <a:xfrm>
            <a:off x="6992112"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Market share</a:t>
            </a:r>
          </a:p>
        </p:txBody>
      </p:sp>
      <p:sp>
        <p:nvSpPr>
          <p:cNvPr id="15" name="TextBox 14">
            <a:extLst>
              <a:ext uri="{FF2B5EF4-FFF2-40B4-BE49-F238E27FC236}">
                <a16:creationId xmlns:a16="http://schemas.microsoft.com/office/drawing/2014/main" id="{521C0707-ED7A-9D91-7949-E08C9CD3E530}"/>
              </a:ext>
            </a:extLst>
          </p:cNvPr>
          <p:cNvSpPr txBox="1"/>
          <p:nvPr/>
        </p:nvSpPr>
        <p:spPr>
          <a:xfrm>
            <a:off x="8601456" y="1625528"/>
            <a:ext cx="1430101"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NPS</a:t>
            </a:r>
          </a:p>
        </p:txBody>
      </p:sp>
      <p:cxnSp>
        <p:nvCxnSpPr>
          <p:cNvPr id="16" name="Straight Connector 15">
            <a:extLst>
              <a:ext uri="{FF2B5EF4-FFF2-40B4-BE49-F238E27FC236}">
                <a16:creationId xmlns:a16="http://schemas.microsoft.com/office/drawing/2014/main" id="{B7F207A1-4FF3-C292-FDEE-CC1800A72630}"/>
              </a:ext>
            </a:extLst>
          </p:cNvPr>
          <p:cNvCxnSpPr>
            <a:cxnSpLocks/>
          </p:cNvCxnSpPr>
          <p:nvPr/>
        </p:nvCxnSpPr>
        <p:spPr>
          <a:xfrm>
            <a:off x="8602185"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7D76F8-7B1F-5A3C-7AEF-B4B1647ACFA0}"/>
              </a:ext>
            </a:extLst>
          </p:cNvPr>
          <p:cNvCxnSpPr>
            <a:cxnSpLocks/>
          </p:cNvCxnSpPr>
          <p:nvPr/>
        </p:nvCxnSpPr>
        <p:spPr>
          <a:xfrm>
            <a:off x="6993568"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E0555E-D257-BCF7-DA28-3ABC8E5C65C7}"/>
              </a:ext>
            </a:extLst>
          </p:cNvPr>
          <p:cNvCxnSpPr>
            <a:cxnSpLocks/>
          </p:cNvCxnSpPr>
          <p:nvPr/>
        </p:nvCxnSpPr>
        <p:spPr>
          <a:xfrm>
            <a:off x="5384951"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334BC5-98A4-6128-E6B5-BE015662BB61}"/>
              </a:ext>
            </a:extLst>
          </p:cNvPr>
          <p:cNvCxnSpPr>
            <a:cxnSpLocks/>
          </p:cNvCxnSpPr>
          <p:nvPr/>
        </p:nvCxnSpPr>
        <p:spPr>
          <a:xfrm>
            <a:off x="3776334"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3685C-8CA5-460D-29DC-793407B67590}"/>
              </a:ext>
            </a:extLst>
          </p:cNvPr>
          <p:cNvCxnSpPr>
            <a:cxnSpLocks/>
          </p:cNvCxnSpPr>
          <p:nvPr/>
        </p:nvCxnSpPr>
        <p:spPr>
          <a:xfrm>
            <a:off x="2167717" y="1892386"/>
            <a:ext cx="14264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507;p14">
            <a:extLst>
              <a:ext uri="{FF2B5EF4-FFF2-40B4-BE49-F238E27FC236}">
                <a16:creationId xmlns:a16="http://schemas.microsoft.com/office/drawing/2014/main" id="{06058BBC-31F5-59F9-AC63-735F5C0B7AD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8254197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[Competitor overview / Insert action title]</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92" name="Straight Connector 391">
            <a:extLst>
              <a:ext uri="{FF2B5EF4-FFF2-40B4-BE49-F238E27FC236}">
                <a16:creationId xmlns:a16="http://schemas.microsoft.com/office/drawing/2014/main" id="{84C3751A-0AAD-FDBB-D178-83EB64AE03C5}"/>
              </a:ext>
            </a:extLst>
          </p:cNvPr>
          <p:cNvCxnSpPr>
            <a:cxnSpLocks/>
          </p:cNvCxnSpPr>
          <p:nvPr/>
        </p:nvCxnSpPr>
        <p:spPr>
          <a:xfrm>
            <a:off x="3873146" y="1625358"/>
            <a:ext cx="0" cy="457200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4B616B16-4D8D-7908-B249-72456541E742}"/>
              </a:ext>
            </a:extLst>
          </p:cNvPr>
          <p:cNvCxnSpPr>
            <a:cxnSpLocks/>
          </p:cNvCxnSpPr>
          <p:nvPr/>
        </p:nvCxnSpPr>
        <p:spPr>
          <a:xfrm>
            <a:off x="5808184" y="1625358"/>
            <a:ext cx="0" cy="457200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51179843-8E7B-C1E4-F445-26DBFFFFD533}"/>
              </a:ext>
            </a:extLst>
          </p:cNvPr>
          <p:cNvCxnSpPr>
            <a:cxnSpLocks/>
          </p:cNvCxnSpPr>
          <p:nvPr/>
        </p:nvCxnSpPr>
        <p:spPr>
          <a:xfrm>
            <a:off x="7743222" y="1625358"/>
            <a:ext cx="0" cy="457200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5B86F44-84C8-0B56-1C25-4696B10DC6DF}"/>
              </a:ext>
            </a:extLst>
          </p:cNvPr>
          <p:cNvCxnSpPr>
            <a:cxnSpLocks/>
          </p:cNvCxnSpPr>
          <p:nvPr/>
        </p:nvCxnSpPr>
        <p:spPr>
          <a:xfrm>
            <a:off x="9678260" y="1625358"/>
            <a:ext cx="0" cy="457200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07C39AE-E4F1-BD8E-4356-5FEAB896FC7C}"/>
              </a:ext>
            </a:extLst>
          </p:cNvPr>
          <p:cNvCxnSpPr>
            <a:cxnSpLocks/>
          </p:cNvCxnSpPr>
          <p:nvPr/>
        </p:nvCxnSpPr>
        <p:spPr>
          <a:xfrm>
            <a:off x="554736" y="281991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FD4CD7A-F290-C795-5E47-4AD2FB402F87}"/>
              </a:ext>
            </a:extLst>
          </p:cNvPr>
          <p:cNvCxnSpPr>
            <a:cxnSpLocks/>
          </p:cNvCxnSpPr>
          <p:nvPr/>
        </p:nvCxnSpPr>
        <p:spPr>
          <a:xfrm>
            <a:off x="554736" y="351080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89F3E87-2010-6DE8-4E0E-B649D9B520B3}"/>
              </a:ext>
            </a:extLst>
          </p:cNvPr>
          <p:cNvCxnSpPr>
            <a:cxnSpLocks/>
          </p:cNvCxnSpPr>
          <p:nvPr/>
        </p:nvCxnSpPr>
        <p:spPr>
          <a:xfrm>
            <a:off x="554736" y="420001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CB097D73-9E00-9778-B8D4-2BD0D5E05D83}"/>
              </a:ext>
            </a:extLst>
          </p:cNvPr>
          <p:cNvCxnSpPr>
            <a:cxnSpLocks/>
          </p:cNvCxnSpPr>
          <p:nvPr/>
        </p:nvCxnSpPr>
        <p:spPr>
          <a:xfrm>
            <a:off x="554736" y="4889224"/>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1F06CF3-94D6-418E-9BA5-A29713840B2A}"/>
              </a:ext>
            </a:extLst>
          </p:cNvPr>
          <p:cNvCxnSpPr>
            <a:cxnSpLocks/>
          </p:cNvCxnSpPr>
          <p:nvPr/>
        </p:nvCxnSpPr>
        <p:spPr>
          <a:xfrm>
            <a:off x="554736" y="5580114"/>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1" name="Rectangle 420">
            <a:extLst>
              <a:ext uri="{FF2B5EF4-FFF2-40B4-BE49-F238E27FC236}">
                <a16:creationId xmlns:a16="http://schemas.microsoft.com/office/drawing/2014/main" id="{4DDEA9AE-7439-7F84-C57F-20A78632BDB7}"/>
              </a:ext>
            </a:extLst>
          </p:cNvPr>
          <p:cNvSpPr/>
          <p:nvPr/>
        </p:nvSpPr>
        <p:spPr>
          <a:xfrm>
            <a:off x="554736" y="5627323"/>
            <a:ext cx="1347216" cy="59478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Arial"/>
              </a:rPr>
              <a:t>Perceived threat</a:t>
            </a:r>
            <a:endParaRPr kumimoji="0" lang="en-US" sz="1400" b="1" i="0" u="none" strike="noStrike" kern="1200" cap="none" spc="0" normalizeH="0" baseline="0" noProof="0" dirty="0">
              <a:ln>
                <a:noFill/>
              </a:ln>
              <a:solidFill>
                <a:srgbClr val="FFFFFF"/>
              </a:solidFill>
              <a:effectLst/>
              <a:uLnTx/>
              <a:uFillTx/>
              <a:latin typeface="Arial"/>
              <a:ea typeface="+mn-ea"/>
              <a:cs typeface="+mn-cs"/>
            </a:endParaRPr>
          </a:p>
        </p:txBody>
      </p:sp>
      <p:sp>
        <p:nvSpPr>
          <p:cNvPr id="422" name="Rectangle 421">
            <a:extLst>
              <a:ext uri="{FF2B5EF4-FFF2-40B4-BE49-F238E27FC236}">
                <a16:creationId xmlns:a16="http://schemas.microsoft.com/office/drawing/2014/main" id="{B5494395-AC6A-681B-6468-B808E26DC82F}"/>
              </a:ext>
            </a:extLst>
          </p:cNvPr>
          <p:cNvSpPr/>
          <p:nvPr/>
        </p:nvSpPr>
        <p:spPr>
          <a:xfrm>
            <a:off x="554736" y="2867128"/>
            <a:ext cx="1347216" cy="59646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Market share</a:t>
            </a:r>
          </a:p>
        </p:txBody>
      </p:sp>
      <p:sp>
        <p:nvSpPr>
          <p:cNvPr id="423" name="Rectangle 422">
            <a:extLst>
              <a:ext uri="{FF2B5EF4-FFF2-40B4-BE49-F238E27FC236}">
                <a16:creationId xmlns:a16="http://schemas.microsoft.com/office/drawing/2014/main" id="{EB4D2BC8-84A4-B810-5BE8-7B1EA8FE989F}"/>
              </a:ext>
            </a:extLst>
          </p:cNvPr>
          <p:cNvSpPr/>
          <p:nvPr/>
        </p:nvSpPr>
        <p:spPr>
          <a:xfrm>
            <a:off x="554736" y="3558018"/>
            <a:ext cx="1347216" cy="59478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Strategy</a:t>
            </a:r>
          </a:p>
        </p:txBody>
      </p:sp>
      <p:sp>
        <p:nvSpPr>
          <p:cNvPr id="424" name="Rectangle 423">
            <a:extLst>
              <a:ext uri="{FF2B5EF4-FFF2-40B4-BE49-F238E27FC236}">
                <a16:creationId xmlns:a16="http://schemas.microsoft.com/office/drawing/2014/main" id="{9B2DE2E7-2734-045C-75CC-ECF2E54D2858}"/>
              </a:ext>
            </a:extLst>
          </p:cNvPr>
          <p:cNvSpPr/>
          <p:nvPr/>
        </p:nvSpPr>
        <p:spPr>
          <a:xfrm>
            <a:off x="554736" y="4247228"/>
            <a:ext cx="1347216" cy="59478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Strengths</a:t>
            </a:r>
          </a:p>
        </p:txBody>
      </p:sp>
      <p:sp>
        <p:nvSpPr>
          <p:cNvPr id="425" name="Rectangle 424">
            <a:extLst>
              <a:ext uri="{FF2B5EF4-FFF2-40B4-BE49-F238E27FC236}">
                <a16:creationId xmlns:a16="http://schemas.microsoft.com/office/drawing/2014/main" id="{25A30E9E-2EB5-02F4-9EDC-14542EAE385F}"/>
              </a:ext>
            </a:extLst>
          </p:cNvPr>
          <p:cNvSpPr/>
          <p:nvPr/>
        </p:nvSpPr>
        <p:spPr>
          <a:xfrm>
            <a:off x="554736" y="4936437"/>
            <a:ext cx="1347216" cy="596464"/>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Weaknesses</a:t>
            </a:r>
          </a:p>
        </p:txBody>
      </p:sp>
      <p:sp>
        <p:nvSpPr>
          <p:cNvPr id="362" name="Rectangle 361">
            <a:extLst>
              <a:ext uri="{FF2B5EF4-FFF2-40B4-BE49-F238E27FC236}">
                <a16:creationId xmlns:a16="http://schemas.microsoft.com/office/drawing/2014/main" id="{367285C5-17EC-B34A-F8F4-70DBD8EB18E5}"/>
              </a:ext>
            </a:extLst>
          </p:cNvPr>
          <p:cNvSpPr/>
          <p:nvPr/>
        </p:nvSpPr>
        <p:spPr>
          <a:xfrm>
            <a:off x="2002535"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solidFill>
                  <a:srgbClr val="061F32"/>
                </a:solidFill>
                <a:effectLst/>
                <a:uLnTx/>
                <a:uFillTx/>
                <a:latin typeface="Arial"/>
                <a:ea typeface="+mn-ea"/>
                <a:cs typeface="+mn-cs"/>
              </a:rPr>
              <a:t>x</a:t>
            </a: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p:txBody>
      </p:sp>
      <p:sp>
        <p:nvSpPr>
          <p:cNvPr id="363" name="Rectangle 362">
            <a:extLst>
              <a:ext uri="{FF2B5EF4-FFF2-40B4-BE49-F238E27FC236}">
                <a16:creationId xmlns:a16="http://schemas.microsoft.com/office/drawing/2014/main" id="{AC4B5D7F-DF87-D00A-0D78-E9C7184DFEAA}"/>
              </a:ext>
            </a:extLst>
          </p:cNvPr>
          <p:cNvSpPr/>
          <p:nvPr/>
        </p:nvSpPr>
        <p:spPr>
          <a:xfrm>
            <a:off x="3937574"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solidFill>
                  <a:srgbClr val="061F32"/>
                </a:solidFill>
                <a:effectLst/>
                <a:uLnTx/>
                <a:uFillTx/>
                <a:latin typeface="Arial"/>
                <a:ea typeface="+mn-ea"/>
                <a:cs typeface="+mn-cs"/>
              </a:rPr>
              <a:t>x</a:t>
            </a: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p:txBody>
      </p:sp>
      <p:sp>
        <p:nvSpPr>
          <p:cNvPr id="364" name="Rectangle 363">
            <a:extLst>
              <a:ext uri="{FF2B5EF4-FFF2-40B4-BE49-F238E27FC236}">
                <a16:creationId xmlns:a16="http://schemas.microsoft.com/office/drawing/2014/main" id="{B2DF7C3F-7CEF-7524-B31F-D6ED3706E248}"/>
              </a:ext>
            </a:extLst>
          </p:cNvPr>
          <p:cNvSpPr/>
          <p:nvPr/>
        </p:nvSpPr>
        <p:spPr>
          <a:xfrm>
            <a:off x="5872612"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solidFill>
                  <a:srgbClr val="061F32"/>
                </a:solidFill>
                <a:effectLst/>
                <a:uLnTx/>
                <a:uFillTx/>
                <a:latin typeface="Arial"/>
                <a:ea typeface="+mn-ea"/>
                <a:cs typeface="+mn-cs"/>
              </a:rPr>
              <a:t>x</a:t>
            </a: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p:txBody>
      </p:sp>
      <p:sp>
        <p:nvSpPr>
          <p:cNvPr id="365" name="Rectangle 364">
            <a:extLst>
              <a:ext uri="{FF2B5EF4-FFF2-40B4-BE49-F238E27FC236}">
                <a16:creationId xmlns:a16="http://schemas.microsoft.com/office/drawing/2014/main" id="{B0916BEF-BA6D-5801-663C-271F89A88336}"/>
              </a:ext>
            </a:extLst>
          </p:cNvPr>
          <p:cNvSpPr/>
          <p:nvPr/>
        </p:nvSpPr>
        <p:spPr>
          <a:xfrm>
            <a:off x="7807649"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solidFill>
                  <a:srgbClr val="061F32"/>
                </a:solidFill>
                <a:effectLst/>
                <a:uLnTx/>
                <a:uFillTx/>
                <a:latin typeface="Arial"/>
                <a:ea typeface="+mn-ea"/>
                <a:cs typeface="+mn-cs"/>
              </a:rPr>
              <a:t>x</a:t>
            </a: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p:txBody>
      </p:sp>
      <p:sp>
        <p:nvSpPr>
          <p:cNvPr id="366" name="Rectangle 365">
            <a:extLst>
              <a:ext uri="{FF2B5EF4-FFF2-40B4-BE49-F238E27FC236}">
                <a16:creationId xmlns:a16="http://schemas.microsoft.com/office/drawing/2014/main" id="{10598885-6412-CD3D-7F16-2D0F985C8B26}"/>
              </a:ext>
            </a:extLst>
          </p:cNvPr>
          <p:cNvSpPr/>
          <p:nvPr/>
        </p:nvSpPr>
        <p:spPr>
          <a:xfrm>
            <a:off x="9742688" y="2184497"/>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US" sz="1400" b="0" i="0" u="none" strike="noStrike" kern="1200" cap="none" spc="0" normalizeH="0" baseline="0" noProof="0" dirty="0">
                <a:ln>
                  <a:noFill/>
                </a:ln>
                <a:solidFill>
                  <a:srgbClr val="061F32"/>
                </a:solidFill>
                <a:effectLst/>
                <a:uLnTx/>
                <a:uFillTx/>
                <a:latin typeface="Arial"/>
                <a:ea typeface="+mn-ea"/>
                <a:cs typeface="+mn-cs"/>
              </a:rPr>
              <a:t>x</a:t>
            </a: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x [currency]</a:t>
            </a:r>
          </a:p>
        </p:txBody>
      </p:sp>
      <p:sp>
        <p:nvSpPr>
          <p:cNvPr id="369" name="Rectangle 368">
            <a:extLst>
              <a:ext uri="{FF2B5EF4-FFF2-40B4-BE49-F238E27FC236}">
                <a16:creationId xmlns:a16="http://schemas.microsoft.com/office/drawing/2014/main" id="{2E6A4176-F715-A247-398A-ED1C54ABF770}"/>
              </a:ext>
            </a:extLst>
          </p:cNvPr>
          <p:cNvSpPr/>
          <p:nvPr/>
        </p:nvSpPr>
        <p:spPr>
          <a:xfrm>
            <a:off x="2002535"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solidFill>
                  <a:srgbClr val="061F32"/>
                </a:solidFill>
                <a:effectLst/>
                <a:uLnTx/>
                <a:uFillTx/>
                <a:latin typeface="Arial"/>
                <a:ea typeface="+mn-ea"/>
                <a:cs typeface="+mn-cs"/>
              </a:rPr>
              <a:t>~xx</a:t>
            </a:r>
            <a:r>
              <a:rPr kumimoji="0" lang="en-GB"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70" name="Rectangle 369">
            <a:extLst>
              <a:ext uri="{FF2B5EF4-FFF2-40B4-BE49-F238E27FC236}">
                <a16:creationId xmlns:a16="http://schemas.microsoft.com/office/drawing/2014/main" id="{F549A9B1-7C2F-8E11-0BA2-74AC92C766C6}"/>
              </a:ext>
            </a:extLst>
          </p:cNvPr>
          <p:cNvSpPr/>
          <p:nvPr/>
        </p:nvSpPr>
        <p:spPr>
          <a:xfrm>
            <a:off x="3937574"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solidFill>
                  <a:srgbClr val="061F32"/>
                </a:solidFill>
                <a:effectLst/>
                <a:uLnTx/>
                <a:uFillTx/>
                <a:latin typeface="Arial"/>
                <a:ea typeface="+mn-ea"/>
                <a:cs typeface="+mn-cs"/>
              </a:rPr>
              <a:t>~xx</a:t>
            </a:r>
            <a:r>
              <a:rPr kumimoji="0" lang="en-GB"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71" name="Rectangle 370">
            <a:extLst>
              <a:ext uri="{FF2B5EF4-FFF2-40B4-BE49-F238E27FC236}">
                <a16:creationId xmlns:a16="http://schemas.microsoft.com/office/drawing/2014/main" id="{08771983-F7FD-0DA8-27E1-BED1FA7E19D7}"/>
              </a:ext>
            </a:extLst>
          </p:cNvPr>
          <p:cNvSpPr/>
          <p:nvPr/>
        </p:nvSpPr>
        <p:spPr>
          <a:xfrm>
            <a:off x="5872612"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solidFill>
                  <a:srgbClr val="061F32"/>
                </a:solidFill>
                <a:effectLst/>
                <a:uLnTx/>
                <a:uFillTx/>
                <a:latin typeface="Arial"/>
                <a:ea typeface="+mn-ea"/>
                <a:cs typeface="+mn-cs"/>
              </a:rPr>
              <a:t>~xx</a:t>
            </a:r>
            <a:r>
              <a:rPr kumimoji="0" lang="en-GB"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72" name="Rectangle 371">
            <a:extLst>
              <a:ext uri="{FF2B5EF4-FFF2-40B4-BE49-F238E27FC236}">
                <a16:creationId xmlns:a16="http://schemas.microsoft.com/office/drawing/2014/main" id="{20CE47AC-62F5-27AC-8436-090FD3AF82E6}"/>
              </a:ext>
            </a:extLst>
          </p:cNvPr>
          <p:cNvSpPr/>
          <p:nvPr/>
        </p:nvSpPr>
        <p:spPr>
          <a:xfrm>
            <a:off x="7807649"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solidFill>
                  <a:srgbClr val="061F32"/>
                </a:solidFill>
                <a:effectLst/>
                <a:uLnTx/>
                <a:uFillTx/>
                <a:latin typeface="Arial"/>
                <a:ea typeface="+mn-ea"/>
                <a:cs typeface="+mn-cs"/>
              </a:rPr>
              <a:t>~xx</a:t>
            </a:r>
            <a:r>
              <a:rPr kumimoji="0" lang="en-GB"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73" name="Rectangle 372">
            <a:extLst>
              <a:ext uri="{FF2B5EF4-FFF2-40B4-BE49-F238E27FC236}">
                <a16:creationId xmlns:a16="http://schemas.microsoft.com/office/drawing/2014/main" id="{7D209D63-BE44-9A19-F5A1-940622DDF73D}"/>
              </a:ext>
            </a:extLst>
          </p:cNvPr>
          <p:cNvSpPr/>
          <p:nvPr/>
        </p:nvSpPr>
        <p:spPr>
          <a:xfrm>
            <a:off x="9742688" y="2877471"/>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
                <a:srgbClr val="061F32"/>
              </a:buClr>
              <a:buSzTx/>
              <a:buFontTx/>
              <a:buNone/>
              <a:tabLst/>
              <a:defRPr/>
            </a:pPr>
            <a:r>
              <a:rPr kumimoji="0" lang="en-GB" sz="1400" b="0" i="0" u="none" strike="noStrike" kern="1200" cap="none" spc="0" normalizeH="0" baseline="0" noProof="0" dirty="0">
                <a:ln>
                  <a:noFill/>
                </a:ln>
                <a:solidFill>
                  <a:srgbClr val="061F32"/>
                </a:solidFill>
                <a:effectLst/>
                <a:uLnTx/>
                <a:uFillTx/>
                <a:latin typeface="Arial"/>
                <a:ea typeface="+mn-ea"/>
                <a:cs typeface="+mn-cs"/>
              </a:rPr>
              <a:t>~xx</a:t>
            </a:r>
            <a:r>
              <a:rPr kumimoji="0" lang="en-GB"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 %</a:t>
            </a:r>
          </a:p>
        </p:txBody>
      </p:sp>
      <p:sp>
        <p:nvSpPr>
          <p:cNvPr id="375" name="Rectangle 374">
            <a:extLst>
              <a:ext uri="{FF2B5EF4-FFF2-40B4-BE49-F238E27FC236}">
                <a16:creationId xmlns:a16="http://schemas.microsoft.com/office/drawing/2014/main" id="{3A3B91F2-C43A-6291-F3DF-A2F77EB29620}"/>
              </a:ext>
            </a:extLst>
          </p:cNvPr>
          <p:cNvSpPr/>
          <p:nvPr/>
        </p:nvSpPr>
        <p:spPr>
          <a:xfrm>
            <a:off x="2002535"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high-level strategy]</a:t>
            </a:r>
          </a:p>
        </p:txBody>
      </p:sp>
      <p:sp>
        <p:nvSpPr>
          <p:cNvPr id="376" name="Rectangle 375">
            <a:extLst>
              <a:ext uri="{FF2B5EF4-FFF2-40B4-BE49-F238E27FC236}">
                <a16:creationId xmlns:a16="http://schemas.microsoft.com/office/drawing/2014/main" id="{FD729EE6-1269-AB4F-7E8D-99E8209CF72B}"/>
              </a:ext>
            </a:extLst>
          </p:cNvPr>
          <p:cNvSpPr/>
          <p:nvPr/>
        </p:nvSpPr>
        <p:spPr>
          <a:xfrm>
            <a:off x="3937574"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high-level strategy]</a:t>
            </a:r>
          </a:p>
        </p:txBody>
      </p:sp>
      <p:sp>
        <p:nvSpPr>
          <p:cNvPr id="377" name="Rectangle 376">
            <a:extLst>
              <a:ext uri="{FF2B5EF4-FFF2-40B4-BE49-F238E27FC236}">
                <a16:creationId xmlns:a16="http://schemas.microsoft.com/office/drawing/2014/main" id="{077980E2-3C31-D9C5-981E-B04F5F8346F5}"/>
              </a:ext>
            </a:extLst>
          </p:cNvPr>
          <p:cNvSpPr/>
          <p:nvPr/>
        </p:nvSpPr>
        <p:spPr>
          <a:xfrm>
            <a:off x="5872612"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high-level strategy]</a:t>
            </a:r>
          </a:p>
        </p:txBody>
      </p:sp>
      <p:sp>
        <p:nvSpPr>
          <p:cNvPr id="378" name="Rectangle 377">
            <a:extLst>
              <a:ext uri="{FF2B5EF4-FFF2-40B4-BE49-F238E27FC236}">
                <a16:creationId xmlns:a16="http://schemas.microsoft.com/office/drawing/2014/main" id="{20AFE657-5FD7-80C3-EE90-BBC9E12012F8}"/>
              </a:ext>
            </a:extLst>
          </p:cNvPr>
          <p:cNvSpPr/>
          <p:nvPr/>
        </p:nvSpPr>
        <p:spPr>
          <a:xfrm>
            <a:off x="7807649"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high-level strategy]</a:t>
            </a:r>
          </a:p>
        </p:txBody>
      </p:sp>
      <p:sp>
        <p:nvSpPr>
          <p:cNvPr id="379" name="Rectangle 378">
            <a:extLst>
              <a:ext uri="{FF2B5EF4-FFF2-40B4-BE49-F238E27FC236}">
                <a16:creationId xmlns:a16="http://schemas.microsoft.com/office/drawing/2014/main" id="{4D932595-9613-F6CD-1CFA-CB54644805F8}"/>
              </a:ext>
            </a:extLst>
          </p:cNvPr>
          <p:cNvSpPr/>
          <p:nvPr/>
        </p:nvSpPr>
        <p:spPr>
          <a:xfrm>
            <a:off x="9742688" y="3570445"/>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high-level strategy]</a:t>
            </a:r>
          </a:p>
        </p:txBody>
      </p:sp>
      <p:sp>
        <p:nvSpPr>
          <p:cNvPr id="381" name="Rectangle 380">
            <a:extLst>
              <a:ext uri="{FF2B5EF4-FFF2-40B4-BE49-F238E27FC236}">
                <a16:creationId xmlns:a16="http://schemas.microsoft.com/office/drawing/2014/main" id="{01A7910D-2201-FF65-BBF2-BFCC7971F78B}"/>
              </a:ext>
            </a:extLst>
          </p:cNvPr>
          <p:cNvSpPr/>
          <p:nvPr/>
        </p:nvSpPr>
        <p:spPr>
          <a:xfrm>
            <a:off x="2002535"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strengths]</a:t>
            </a:r>
          </a:p>
        </p:txBody>
      </p:sp>
      <p:sp>
        <p:nvSpPr>
          <p:cNvPr id="382" name="Rectangle 381">
            <a:extLst>
              <a:ext uri="{FF2B5EF4-FFF2-40B4-BE49-F238E27FC236}">
                <a16:creationId xmlns:a16="http://schemas.microsoft.com/office/drawing/2014/main" id="{47B185B7-4741-E698-334D-7383365A57EC}"/>
              </a:ext>
            </a:extLst>
          </p:cNvPr>
          <p:cNvSpPr/>
          <p:nvPr/>
        </p:nvSpPr>
        <p:spPr>
          <a:xfrm>
            <a:off x="3937574"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strengths]</a:t>
            </a:r>
          </a:p>
        </p:txBody>
      </p:sp>
      <p:sp>
        <p:nvSpPr>
          <p:cNvPr id="383" name="Rectangle 382">
            <a:extLst>
              <a:ext uri="{FF2B5EF4-FFF2-40B4-BE49-F238E27FC236}">
                <a16:creationId xmlns:a16="http://schemas.microsoft.com/office/drawing/2014/main" id="{4D76833A-CFCA-18CA-EFDF-309BC2F4E881}"/>
              </a:ext>
            </a:extLst>
          </p:cNvPr>
          <p:cNvSpPr/>
          <p:nvPr/>
        </p:nvSpPr>
        <p:spPr>
          <a:xfrm>
            <a:off x="5872612"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strengths]</a:t>
            </a:r>
          </a:p>
        </p:txBody>
      </p:sp>
      <p:sp>
        <p:nvSpPr>
          <p:cNvPr id="384" name="Rectangle 383">
            <a:extLst>
              <a:ext uri="{FF2B5EF4-FFF2-40B4-BE49-F238E27FC236}">
                <a16:creationId xmlns:a16="http://schemas.microsoft.com/office/drawing/2014/main" id="{C8EC6143-6DC8-47E8-4A6B-A3BE521A48E7}"/>
              </a:ext>
            </a:extLst>
          </p:cNvPr>
          <p:cNvSpPr/>
          <p:nvPr/>
        </p:nvSpPr>
        <p:spPr>
          <a:xfrm>
            <a:off x="7807649"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strengths]</a:t>
            </a:r>
          </a:p>
        </p:txBody>
      </p:sp>
      <p:sp>
        <p:nvSpPr>
          <p:cNvPr id="385" name="Rectangle 384">
            <a:extLst>
              <a:ext uri="{FF2B5EF4-FFF2-40B4-BE49-F238E27FC236}">
                <a16:creationId xmlns:a16="http://schemas.microsoft.com/office/drawing/2014/main" id="{03FB3513-0CEB-65AF-4AF4-15BECBB7826D}"/>
              </a:ext>
            </a:extLst>
          </p:cNvPr>
          <p:cNvSpPr/>
          <p:nvPr/>
        </p:nvSpPr>
        <p:spPr>
          <a:xfrm>
            <a:off x="9742688" y="4263419"/>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strengths]</a:t>
            </a:r>
          </a:p>
        </p:txBody>
      </p:sp>
      <p:sp>
        <p:nvSpPr>
          <p:cNvPr id="387" name="Rectangle 386">
            <a:extLst>
              <a:ext uri="{FF2B5EF4-FFF2-40B4-BE49-F238E27FC236}">
                <a16:creationId xmlns:a16="http://schemas.microsoft.com/office/drawing/2014/main" id="{1FF49F06-8435-EB23-F79C-C3EFCAB4923E}"/>
              </a:ext>
            </a:extLst>
          </p:cNvPr>
          <p:cNvSpPr/>
          <p:nvPr/>
        </p:nvSpPr>
        <p:spPr>
          <a:xfrm>
            <a:off x="2002535"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weaknesses]</a:t>
            </a:r>
          </a:p>
        </p:txBody>
      </p:sp>
      <p:sp>
        <p:nvSpPr>
          <p:cNvPr id="388" name="Rectangle 387">
            <a:extLst>
              <a:ext uri="{FF2B5EF4-FFF2-40B4-BE49-F238E27FC236}">
                <a16:creationId xmlns:a16="http://schemas.microsoft.com/office/drawing/2014/main" id="{76EDA749-B2A9-E9FF-7DC0-12AA0D83389D}"/>
              </a:ext>
            </a:extLst>
          </p:cNvPr>
          <p:cNvSpPr/>
          <p:nvPr/>
        </p:nvSpPr>
        <p:spPr>
          <a:xfrm>
            <a:off x="3937574"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weaknesses]</a:t>
            </a:r>
          </a:p>
        </p:txBody>
      </p:sp>
      <p:sp>
        <p:nvSpPr>
          <p:cNvPr id="389" name="Rectangle 388">
            <a:extLst>
              <a:ext uri="{FF2B5EF4-FFF2-40B4-BE49-F238E27FC236}">
                <a16:creationId xmlns:a16="http://schemas.microsoft.com/office/drawing/2014/main" id="{4C4541B1-23BE-DF4A-40C1-BFA7D6F3A95D}"/>
              </a:ext>
            </a:extLst>
          </p:cNvPr>
          <p:cNvSpPr/>
          <p:nvPr/>
        </p:nvSpPr>
        <p:spPr>
          <a:xfrm>
            <a:off x="5872612"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weaknesses]</a:t>
            </a:r>
          </a:p>
        </p:txBody>
      </p:sp>
      <p:sp>
        <p:nvSpPr>
          <p:cNvPr id="390" name="Rectangle 389">
            <a:extLst>
              <a:ext uri="{FF2B5EF4-FFF2-40B4-BE49-F238E27FC236}">
                <a16:creationId xmlns:a16="http://schemas.microsoft.com/office/drawing/2014/main" id="{D4A2DB6C-C18B-C221-771B-1A0FC5640949}"/>
              </a:ext>
            </a:extLst>
          </p:cNvPr>
          <p:cNvSpPr/>
          <p:nvPr/>
        </p:nvSpPr>
        <p:spPr>
          <a:xfrm>
            <a:off x="7807649"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weaknesses]</a:t>
            </a:r>
          </a:p>
        </p:txBody>
      </p:sp>
      <p:sp>
        <p:nvSpPr>
          <p:cNvPr id="391" name="Rectangle 390">
            <a:extLst>
              <a:ext uri="{FF2B5EF4-FFF2-40B4-BE49-F238E27FC236}">
                <a16:creationId xmlns:a16="http://schemas.microsoft.com/office/drawing/2014/main" id="{EB2DBCF9-C080-271F-19AE-1CE37276416D}"/>
              </a:ext>
            </a:extLst>
          </p:cNvPr>
          <p:cNvSpPr/>
          <p:nvPr/>
        </p:nvSpPr>
        <p:spPr>
          <a:xfrm>
            <a:off x="9742688" y="4956393"/>
            <a:ext cx="1806184" cy="597813"/>
          </a:xfrm>
          <a:prstGeom prst="rect">
            <a:avLst/>
          </a:prstGeom>
          <a:solidFill>
            <a:srgbClr val="FFFFFF"/>
          </a:solidFill>
          <a:ln w="19050" cap="flat" cmpd="sng" algn="ctr">
            <a:noFill/>
            <a:prstDash val="solid"/>
            <a:miter lim="800000"/>
          </a:ln>
          <a:effectLst/>
        </p:spPr>
        <p:txBody>
          <a:bodyPr lIns="73152" tIns="73152" rIns="73152" bIns="7315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Arial" panose="020B0604020202020204"/>
                <a:ea typeface="+mn-ea"/>
                <a:cs typeface="+mn-cs"/>
              </a:rPr>
              <a:t>[Insert key weaknesses]</a:t>
            </a:r>
          </a:p>
        </p:txBody>
      </p:sp>
      <p:sp>
        <p:nvSpPr>
          <p:cNvPr id="426" name="Rectangle 425">
            <a:extLst>
              <a:ext uri="{FF2B5EF4-FFF2-40B4-BE49-F238E27FC236}">
                <a16:creationId xmlns:a16="http://schemas.microsoft.com/office/drawing/2014/main" id="{3118E9F5-0406-680B-C105-CEFBA79ED908}"/>
              </a:ext>
            </a:extLst>
          </p:cNvPr>
          <p:cNvSpPr/>
          <p:nvPr/>
        </p:nvSpPr>
        <p:spPr>
          <a:xfrm>
            <a:off x="3901505" y="1625358"/>
            <a:ext cx="1894569" cy="4174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Competitor B</a:t>
            </a:r>
          </a:p>
        </p:txBody>
      </p:sp>
      <p:sp>
        <p:nvSpPr>
          <p:cNvPr id="427" name="Rectangle 426">
            <a:extLst>
              <a:ext uri="{FF2B5EF4-FFF2-40B4-BE49-F238E27FC236}">
                <a16:creationId xmlns:a16="http://schemas.microsoft.com/office/drawing/2014/main" id="{4E6DA143-D274-DB69-C603-DEFA3BC7222F}"/>
              </a:ext>
            </a:extLst>
          </p:cNvPr>
          <p:cNvSpPr/>
          <p:nvPr/>
        </p:nvSpPr>
        <p:spPr>
          <a:xfrm>
            <a:off x="5848566" y="1625358"/>
            <a:ext cx="1894569" cy="4174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Competitor C</a:t>
            </a:r>
          </a:p>
        </p:txBody>
      </p:sp>
      <p:sp>
        <p:nvSpPr>
          <p:cNvPr id="428" name="Rectangle 427">
            <a:extLst>
              <a:ext uri="{FF2B5EF4-FFF2-40B4-BE49-F238E27FC236}">
                <a16:creationId xmlns:a16="http://schemas.microsoft.com/office/drawing/2014/main" id="{3787EE7F-DF96-6395-2DCE-827CEC882129}"/>
              </a:ext>
            </a:extLst>
          </p:cNvPr>
          <p:cNvSpPr/>
          <p:nvPr/>
        </p:nvSpPr>
        <p:spPr>
          <a:xfrm>
            <a:off x="7795627" y="1625358"/>
            <a:ext cx="1894569" cy="4174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Competitor D</a:t>
            </a:r>
          </a:p>
        </p:txBody>
      </p:sp>
      <p:sp>
        <p:nvSpPr>
          <p:cNvPr id="420" name="Rectangle 419">
            <a:extLst>
              <a:ext uri="{FF2B5EF4-FFF2-40B4-BE49-F238E27FC236}">
                <a16:creationId xmlns:a16="http://schemas.microsoft.com/office/drawing/2014/main" id="{2C6BCBB3-60D2-CA41-7C0A-13E2A7C0CC71}"/>
              </a:ext>
            </a:extLst>
          </p:cNvPr>
          <p:cNvSpPr/>
          <p:nvPr/>
        </p:nvSpPr>
        <p:spPr>
          <a:xfrm>
            <a:off x="554736" y="2177919"/>
            <a:ext cx="1347216" cy="59478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Revenue</a:t>
            </a:r>
          </a:p>
        </p:txBody>
      </p:sp>
      <p:sp>
        <p:nvSpPr>
          <p:cNvPr id="429" name="Rectangle 428">
            <a:extLst>
              <a:ext uri="{FF2B5EF4-FFF2-40B4-BE49-F238E27FC236}">
                <a16:creationId xmlns:a16="http://schemas.microsoft.com/office/drawing/2014/main" id="{E5F1FCD3-8A97-8E7B-3BBC-C57CA60D05AB}"/>
              </a:ext>
            </a:extLst>
          </p:cNvPr>
          <p:cNvSpPr/>
          <p:nvPr/>
        </p:nvSpPr>
        <p:spPr>
          <a:xfrm>
            <a:off x="9742687" y="1625358"/>
            <a:ext cx="1894569" cy="4174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Competitor E</a:t>
            </a:r>
          </a:p>
        </p:txBody>
      </p:sp>
      <p:sp>
        <p:nvSpPr>
          <p:cNvPr id="431" name="Rectangle 430">
            <a:extLst>
              <a:ext uri="{FF2B5EF4-FFF2-40B4-BE49-F238E27FC236}">
                <a16:creationId xmlns:a16="http://schemas.microsoft.com/office/drawing/2014/main" id="{E943AB76-D0EC-CB56-7004-AA055FB4C4CC}"/>
              </a:ext>
            </a:extLst>
          </p:cNvPr>
          <p:cNvSpPr/>
          <p:nvPr/>
        </p:nvSpPr>
        <p:spPr>
          <a:xfrm>
            <a:off x="1954444" y="1625358"/>
            <a:ext cx="1894569" cy="41747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Competitor A</a:t>
            </a:r>
          </a:p>
        </p:txBody>
      </p:sp>
      <p:sp>
        <p:nvSpPr>
          <p:cNvPr id="6" name="Google Shape;507;p14">
            <a:extLst>
              <a:ext uri="{FF2B5EF4-FFF2-40B4-BE49-F238E27FC236}">
                <a16:creationId xmlns:a16="http://schemas.microsoft.com/office/drawing/2014/main" id="{D7010D9C-3FAC-8774-7AB1-24B8E008BD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4" name="Oval 13">
            <a:extLst>
              <a:ext uri="{FF2B5EF4-FFF2-40B4-BE49-F238E27FC236}">
                <a16:creationId xmlns:a16="http://schemas.microsoft.com/office/drawing/2014/main" id="{352EF043-CA50-8B43-3555-C80983398F34}"/>
              </a:ext>
            </a:extLst>
          </p:cNvPr>
          <p:cNvSpPr/>
          <p:nvPr>
            <p:custDataLst>
              <p:tags r:id="rId2"/>
            </p:custDataLst>
          </p:nvPr>
        </p:nvSpPr>
        <p:spPr bwMode="auto">
          <a:xfrm>
            <a:off x="10529951" y="5764694"/>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19" name="Oval 18">
            <a:extLst>
              <a:ext uri="{FF2B5EF4-FFF2-40B4-BE49-F238E27FC236}">
                <a16:creationId xmlns:a16="http://schemas.microsoft.com/office/drawing/2014/main" id="{1BE9E2AB-2FF7-F930-297D-0665ED3D5261}"/>
              </a:ext>
            </a:extLst>
          </p:cNvPr>
          <p:cNvSpPr/>
          <p:nvPr>
            <p:custDataLst>
              <p:tags r:id="rId3"/>
            </p:custDataLst>
          </p:nvPr>
        </p:nvSpPr>
        <p:spPr bwMode="auto">
          <a:xfrm>
            <a:off x="2741708" y="5764694"/>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2" name="Oval 21">
            <a:extLst>
              <a:ext uri="{FF2B5EF4-FFF2-40B4-BE49-F238E27FC236}">
                <a16:creationId xmlns:a16="http://schemas.microsoft.com/office/drawing/2014/main" id="{FEFF72F0-F9F4-08FE-D1A2-74DB65B14C9B}"/>
              </a:ext>
            </a:extLst>
          </p:cNvPr>
          <p:cNvSpPr/>
          <p:nvPr>
            <p:custDataLst>
              <p:tags r:id="rId4"/>
            </p:custDataLst>
          </p:nvPr>
        </p:nvSpPr>
        <p:spPr bwMode="auto">
          <a:xfrm>
            <a:off x="4688769" y="5764694"/>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3" name="Oval 22">
            <a:extLst>
              <a:ext uri="{FF2B5EF4-FFF2-40B4-BE49-F238E27FC236}">
                <a16:creationId xmlns:a16="http://schemas.microsoft.com/office/drawing/2014/main" id="{4CBDF52B-D0C5-B7A7-5925-68DAD7C5D2D4}"/>
              </a:ext>
            </a:extLst>
          </p:cNvPr>
          <p:cNvSpPr/>
          <p:nvPr>
            <p:custDataLst>
              <p:tags r:id="rId5"/>
            </p:custDataLst>
          </p:nvPr>
        </p:nvSpPr>
        <p:spPr bwMode="auto">
          <a:xfrm>
            <a:off x="6635830" y="5764694"/>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4" name="Oval 23">
            <a:extLst>
              <a:ext uri="{FF2B5EF4-FFF2-40B4-BE49-F238E27FC236}">
                <a16:creationId xmlns:a16="http://schemas.microsoft.com/office/drawing/2014/main" id="{41C76E1A-22EE-DBFC-7457-AB1314B99FB1}"/>
              </a:ext>
            </a:extLst>
          </p:cNvPr>
          <p:cNvSpPr/>
          <p:nvPr>
            <p:custDataLst>
              <p:tags r:id="rId6"/>
            </p:custDataLst>
          </p:nvPr>
        </p:nvSpPr>
        <p:spPr bwMode="auto">
          <a:xfrm>
            <a:off x="8582891" y="5764694"/>
            <a:ext cx="320040" cy="320040"/>
          </a:xfrm>
          <a:prstGeom prst="ellipse">
            <a:avLst/>
          </a:prstGeom>
          <a:solidFill>
            <a:schemeClr val="tx1">
              <a:lumMod val="85000"/>
            </a:schemeClr>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7" name="Arc 26">
            <a:extLst>
              <a:ext uri="{FF2B5EF4-FFF2-40B4-BE49-F238E27FC236}">
                <a16:creationId xmlns:a16="http://schemas.microsoft.com/office/drawing/2014/main" id="{2D53D2E9-BDF3-9649-1839-91FE51BE0CD1}"/>
              </a:ext>
            </a:extLst>
          </p:cNvPr>
          <p:cNvSpPr/>
          <p:nvPr>
            <p:custDataLst>
              <p:tags r:id="rId7"/>
            </p:custDataLst>
          </p:nvPr>
        </p:nvSpPr>
        <p:spPr bwMode="gray">
          <a:xfrm>
            <a:off x="8582891" y="5764694"/>
            <a:ext cx="320040" cy="320040"/>
          </a:xfrm>
          <a:prstGeom prst="arc">
            <a:avLst>
              <a:gd name="adj1" fmla="val 16200000"/>
              <a:gd name="adj2" fmla="val 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28" name="Oval 27">
            <a:extLst>
              <a:ext uri="{FF2B5EF4-FFF2-40B4-BE49-F238E27FC236}">
                <a16:creationId xmlns:a16="http://schemas.microsoft.com/office/drawing/2014/main" id="{A7BB39BB-0CD3-450E-1714-8BFC1A16429A}"/>
              </a:ext>
            </a:extLst>
          </p:cNvPr>
          <p:cNvSpPr/>
          <p:nvPr>
            <p:custDataLst>
              <p:tags r:id="rId8"/>
            </p:custDataLst>
          </p:nvPr>
        </p:nvSpPr>
        <p:spPr bwMode="auto">
          <a:xfrm>
            <a:off x="2741708" y="5764694"/>
            <a:ext cx="320040" cy="320040"/>
          </a:xfrm>
          <a:prstGeom prst="ellipse">
            <a:avLst/>
          </a:prstGeom>
          <a:solidFill>
            <a:schemeClr val="accent1"/>
          </a:solidFill>
          <a:ln w="9525" cap="sq" algn="ctr">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29" name="Arc 28">
            <a:extLst>
              <a:ext uri="{FF2B5EF4-FFF2-40B4-BE49-F238E27FC236}">
                <a16:creationId xmlns:a16="http://schemas.microsoft.com/office/drawing/2014/main" id="{AE2CF4ED-FD9E-407E-11E1-14BB774F8F01}"/>
              </a:ext>
            </a:extLst>
          </p:cNvPr>
          <p:cNvSpPr/>
          <p:nvPr>
            <p:custDataLst>
              <p:tags r:id="rId9"/>
            </p:custDataLst>
          </p:nvPr>
        </p:nvSpPr>
        <p:spPr bwMode="gray">
          <a:xfrm>
            <a:off x="4688769" y="5764694"/>
            <a:ext cx="320040" cy="320040"/>
          </a:xfrm>
          <a:prstGeom prst="arc">
            <a:avLst>
              <a:gd name="adj1" fmla="val 16200000"/>
              <a:gd name="adj2" fmla="val 108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0" name="Arc 29">
            <a:extLst>
              <a:ext uri="{FF2B5EF4-FFF2-40B4-BE49-F238E27FC236}">
                <a16:creationId xmlns:a16="http://schemas.microsoft.com/office/drawing/2014/main" id="{AF1C71F8-71B8-0F75-6B98-84D12DB4C876}"/>
              </a:ext>
            </a:extLst>
          </p:cNvPr>
          <p:cNvSpPr/>
          <p:nvPr>
            <p:custDataLst>
              <p:tags r:id="rId10"/>
            </p:custDataLst>
          </p:nvPr>
        </p:nvSpPr>
        <p:spPr bwMode="gray">
          <a:xfrm>
            <a:off x="6635830" y="5764694"/>
            <a:ext cx="320040" cy="320040"/>
          </a:xfrm>
          <a:prstGeom prst="arc">
            <a:avLst>
              <a:gd name="adj1" fmla="val 16200000"/>
              <a:gd name="adj2" fmla="val 540000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7816AD82-A4A0-C293-BA06-0ACFBC02520D}"/>
              </a:ext>
            </a:extLst>
          </p:cNvPr>
          <p:cNvSpPr/>
          <p:nvPr>
            <p:custDataLst>
              <p:tags r:id="rId11"/>
            </p:custDataLst>
          </p:nvPr>
        </p:nvSpPr>
        <p:spPr bwMode="gray">
          <a:xfrm>
            <a:off x="10529951" y="5764694"/>
            <a:ext cx="320040" cy="320040"/>
          </a:xfrm>
          <a:prstGeom prst="arc">
            <a:avLst>
              <a:gd name="adj1" fmla="val 16200000"/>
              <a:gd name="adj2" fmla="val 0"/>
            </a:avLst>
          </a:prstGeom>
          <a:solidFill>
            <a:schemeClr val="accent1"/>
          </a:solidFill>
          <a:ln w="9525" cap="sq" cmpd="sng" algn="ctr">
            <a:no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37460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78EDE89-C4A9-A54A-42E2-068E207F6C6D}"/>
              </a:ext>
            </a:extLst>
          </p:cNvPr>
          <p:cNvGrpSpPr/>
          <p:nvPr/>
        </p:nvGrpSpPr>
        <p:grpSpPr>
          <a:xfrm>
            <a:off x="1328468" y="2551261"/>
            <a:ext cx="6159260" cy="3067305"/>
            <a:chOff x="2669889" y="2398110"/>
            <a:chExt cx="4448729" cy="3060000"/>
          </a:xfrm>
        </p:grpSpPr>
        <p:sp>
          <p:nvSpPr>
            <p:cNvPr id="25" name="Freeform 449">
              <a:extLst>
                <a:ext uri="{FF2B5EF4-FFF2-40B4-BE49-F238E27FC236}">
                  <a16:creationId xmlns:a16="http://schemas.microsoft.com/office/drawing/2014/main" id="{06E8F2DC-E8B9-BB29-17A7-07C0555511C1}"/>
                </a:ext>
              </a:extLst>
            </p:cNvPr>
            <p:cNvSpPr/>
            <p:nvPr/>
          </p:nvSpPr>
          <p:spPr>
            <a:xfrm rot="10800000">
              <a:off x="2669889" y="2398110"/>
              <a:ext cx="4448729" cy="3060000"/>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tx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448">
              <a:extLst>
                <a:ext uri="{FF2B5EF4-FFF2-40B4-BE49-F238E27FC236}">
                  <a16:creationId xmlns:a16="http://schemas.microsoft.com/office/drawing/2014/main" id="{20EF60A0-F2E4-54EE-FD76-864F7398F83C}"/>
                </a:ext>
              </a:extLst>
            </p:cNvPr>
            <p:cNvSpPr/>
            <p:nvPr/>
          </p:nvSpPr>
          <p:spPr>
            <a:xfrm rot="10800000">
              <a:off x="3716650" y="2398110"/>
              <a:ext cx="3401968" cy="2340000"/>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tx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7" name="Freeform 440">
              <a:extLst>
                <a:ext uri="{FF2B5EF4-FFF2-40B4-BE49-F238E27FC236}">
                  <a16:creationId xmlns:a16="http://schemas.microsoft.com/office/drawing/2014/main" id="{B1BDD9F0-412C-C84E-17A0-601DC2FC777B}"/>
                </a:ext>
              </a:extLst>
            </p:cNvPr>
            <p:cNvSpPr/>
            <p:nvPr/>
          </p:nvSpPr>
          <p:spPr>
            <a:xfrm rot="10800000">
              <a:off x="4763409" y="2398110"/>
              <a:ext cx="2355209" cy="1620000"/>
            </a:xfrm>
            <a:custGeom>
              <a:avLst/>
              <a:gdLst>
                <a:gd name="connsiteX0" fmla="*/ 0 w 843699"/>
                <a:gd name="connsiteY0" fmla="*/ 0 h 843698"/>
                <a:gd name="connsiteX1" fmla="*/ 839343 w 843699"/>
                <a:gd name="connsiteY1" fmla="*/ 757436 h 843698"/>
                <a:gd name="connsiteX2" fmla="*/ 843699 w 843699"/>
                <a:gd name="connsiteY2" fmla="*/ 843698 h 843698"/>
                <a:gd name="connsiteX3" fmla="*/ 0 w 843699"/>
                <a:gd name="connsiteY3" fmla="*/ 843698 h 843698"/>
                <a:gd name="connsiteX4" fmla="*/ 0 w 843699"/>
                <a:gd name="connsiteY4" fmla="*/ 0 h 84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699" h="843698">
                  <a:moveTo>
                    <a:pt x="0" y="0"/>
                  </a:moveTo>
                  <a:cubicBezTo>
                    <a:pt x="436839" y="0"/>
                    <a:pt x="796137" y="331996"/>
                    <a:pt x="839343" y="757436"/>
                  </a:cubicBezTo>
                  <a:lnTo>
                    <a:pt x="843699" y="843698"/>
                  </a:lnTo>
                  <a:lnTo>
                    <a:pt x="0" y="843698"/>
                  </a:lnTo>
                  <a:lnTo>
                    <a:pt x="0" y="0"/>
                  </a:lnTo>
                  <a:close/>
                </a:path>
              </a:pathLst>
            </a:custGeom>
            <a:solidFill>
              <a:schemeClr val="tx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tIns="108000" bIns="108000" rtlCol="0" anchor="t">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grpSp>
      <p:graphicFrame>
        <p:nvGraphicFramePr>
          <p:cNvPr id="24" name="Chart 23">
            <a:extLst>
              <a:ext uri="{FF2B5EF4-FFF2-40B4-BE49-F238E27FC236}">
                <a16:creationId xmlns:a16="http://schemas.microsoft.com/office/drawing/2014/main" id="{231D252D-69FB-928F-8796-C22C819F3376}"/>
              </a:ext>
            </a:extLst>
          </p:cNvPr>
          <p:cNvGraphicFramePr>
            <a:graphicFrameLocks/>
          </p:cNvGraphicFramePr>
          <p:nvPr/>
        </p:nvGraphicFramePr>
        <p:xfrm>
          <a:off x="550865" y="2376739"/>
          <a:ext cx="7299958" cy="38335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wrap="square" lIns="0" tIns="0" rIns="0" bIns="0" rtlCol="0" anchor="b" anchorCtr="0">
            <a:noAutofit/>
          </a:bodyPr>
          <a:lstStyle/>
          <a:p>
            <a:r>
              <a:rPr lang="en-US" dirty="0"/>
              <a:t>[Competitor positioning slide / Insert action title]</a:t>
            </a:r>
            <a:endParaRPr lang="en-IN" dirty="0"/>
          </a:p>
        </p:txBody>
      </p:sp>
      <p:sp>
        <p:nvSpPr>
          <p:cNvPr id="19" name="Subtitle 18">
            <a:extLst>
              <a:ext uri="{FF2B5EF4-FFF2-40B4-BE49-F238E27FC236}">
                <a16:creationId xmlns:a16="http://schemas.microsoft.com/office/drawing/2014/main" id="{18410547-90F2-EA45-DA34-7A2E4A93BB79}"/>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5FCAB83D-72EE-A4C6-8C26-2851715BC5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0C1EF40C-5AE7-17B7-BB56-CFC8CB7E613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745CBAF7-98D8-E714-3A2E-9A6EBDB7214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3" name="TextBox 12">
            <a:extLst>
              <a:ext uri="{FF2B5EF4-FFF2-40B4-BE49-F238E27FC236}">
                <a16:creationId xmlns:a16="http://schemas.microsoft.com/office/drawing/2014/main" id="{00FACF7F-14E3-C68A-9F2A-063E4DF888D9}"/>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4" name="Straight Connector 13">
            <a:extLst>
              <a:ext uri="{FF2B5EF4-FFF2-40B4-BE49-F238E27FC236}">
                <a16:creationId xmlns:a16="http://schemas.microsoft.com/office/drawing/2014/main" id="{1E54711E-A8F0-04F5-41E6-F608F377F68B}"/>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ABF1B1-381F-0A8A-A994-B8F5723B3A7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a:t>
            </a:r>
          </a:p>
        </p:txBody>
      </p:sp>
      <p:cxnSp>
        <p:nvCxnSpPr>
          <p:cNvPr id="16" name="Straight Connector 15">
            <a:extLst>
              <a:ext uri="{FF2B5EF4-FFF2-40B4-BE49-F238E27FC236}">
                <a16:creationId xmlns:a16="http://schemas.microsoft.com/office/drawing/2014/main" id="{8CB1812E-334A-1747-63B9-8F259EAB9AF5}"/>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D056C4-0EF4-867A-D775-7DA1F0E7F7CA}"/>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B0361093-9079-1C92-21C7-FD59A98A4464}"/>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A01F5CA-0428-3A1C-F1A5-D774A14E22A5}"/>
              </a:ext>
            </a:extLst>
          </p:cNvPr>
          <p:cNvSpPr/>
          <p:nvPr/>
        </p:nvSpPr>
        <p:spPr>
          <a:xfrm>
            <a:off x="6614161" y="4490720"/>
            <a:ext cx="1221922" cy="436880"/>
          </a:xfrm>
          <a:prstGeom prst="rect">
            <a:avLst/>
          </a:prstGeom>
          <a:noFill/>
          <a:ln w="1587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3040599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[Competitor matrix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graphicFrame>
        <p:nvGraphicFramePr>
          <p:cNvPr id="11" name="Chart 10">
            <a:extLst>
              <a:ext uri="{FF2B5EF4-FFF2-40B4-BE49-F238E27FC236}">
                <a16:creationId xmlns:a16="http://schemas.microsoft.com/office/drawing/2014/main" id="{6A4DCD2D-89A9-A7ED-32DF-1E1D56613FD0}"/>
              </a:ext>
            </a:extLst>
          </p:cNvPr>
          <p:cNvGraphicFramePr>
            <a:graphicFrameLocks/>
          </p:cNvGraphicFramePr>
          <p:nvPr>
            <p:extLst>
              <p:ext uri="{D42A27DB-BD31-4B8C-83A1-F6EECF244321}">
                <p14:modId xmlns:p14="http://schemas.microsoft.com/office/powerpoint/2010/main" val="3230004191"/>
              </p:ext>
            </p:extLst>
          </p:nvPr>
        </p:nvGraphicFramePr>
        <p:xfrm>
          <a:off x="550864" y="2487594"/>
          <a:ext cx="7299959" cy="3697667"/>
        </p:xfrm>
        <a:graphic>
          <a:graphicData uri="http://schemas.openxmlformats.org/drawingml/2006/chart">
            <c:chart xmlns:c="http://schemas.openxmlformats.org/drawingml/2006/chart" xmlns:r="http://schemas.openxmlformats.org/officeDocument/2006/relationships" r:id="rId6"/>
          </a:graphicData>
        </a:graphic>
      </p:graphicFrame>
      <p:sp>
        <p:nvSpPr>
          <p:cNvPr id="15" name="Rectangle 14">
            <a:extLst>
              <a:ext uri="{FF2B5EF4-FFF2-40B4-BE49-F238E27FC236}">
                <a16:creationId xmlns:a16="http://schemas.microsoft.com/office/drawing/2014/main" id="{042864B4-F349-ADB6-BAE4-ECDFB5ECE807}"/>
              </a:ext>
            </a:extLst>
          </p:cNvPr>
          <p:cNvSpPr/>
          <p:nvPr/>
        </p:nvSpPr>
        <p:spPr>
          <a:xfrm>
            <a:off x="1400093" y="5281176"/>
            <a:ext cx="3510395"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tx1">
                    <a:lumMod val="65000"/>
                  </a:schemeClr>
                </a:solidFill>
                <a:effectLst/>
                <a:uLnTx/>
                <a:uFillTx/>
                <a:latin typeface="Arial"/>
                <a:ea typeface="+mn-ea"/>
                <a:cs typeface="+mn-cs"/>
              </a:rPr>
              <a:t>Laggards</a:t>
            </a:r>
          </a:p>
        </p:txBody>
      </p:sp>
      <p:sp>
        <p:nvSpPr>
          <p:cNvPr id="17" name="Rectangle 16">
            <a:extLst>
              <a:ext uri="{FF2B5EF4-FFF2-40B4-BE49-F238E27FC236}">
                <a16:creationId xmlns:a16="http://schemas.microsoft.com/office/drawing/2014/main" id="{66CD7E08-F27A-2413-5C92-DB807B6A8CAA}"/>
              </a:ext>
            </a:extLst>
          </p:cNvPr>
          <p:cNvSpPr/>
          <p:nvPr/>
        </p:nvSpPr>
        <p:spPr>
          <a:xfrm>
            <a:off x="1400093" y="2732216"/>
            <a:ext cx="2832629"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tx1">
                    <a:lumMod val="65000"/>
                  </a:schemeClr>
                </a:solidFill>
                <a:effectLst/>
                <a:uLnTx/>
                <a:uFillTx/>
                <a:latin typeface="Arial"/>
                <a:ea typeface="+mn-ea"/>
                <a:cs typeface="+mn-cs"/>
              </a:rPr>
              <a:t>Challengers</a:t>
            </a:r>
          </a:p>
        </p:txBody>
      </p:sp>
      <p:sp>
        <p:nvSpPr>
          <p:cNvPr id="19" name="Rectangle 18">
            <a:extLst>
              <a:ext uri="{FF2B5EF4-FFF2-40B4-BE49-F238E27FC236}">
                <a16:creationId xmlns:a16="http://schemas.microsoft.com/office/drawing/2014/main" id="{6814ED70-B685-4304-10CA-255C3A4434DD}"/>
              </a:ext>
            </a:extLst>
          </p:cNvPr>
          <p:cNvSpPr/>
          <p:nvPr/>
        </p:nvSpPr>
        <p:spPr>
          <a:xfrm>
            <a:off x="4946650" y="5281176"/>
            <a:ext cx="254999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tx1">
                    <a:lumMod val="65000"/>
                  </a:schemeClr>
                </a:solidFill>
                <a:effectLst/>
                <a:uLnTx/>
                <a:uFillTx/>
                <a:latin typeface="Arial"/>
                <a:ea typeface="+mn-ea"/>
                <a:cs typeface="+mn-cs"/>
              </a:rPr>
              <a:t>Incumbents</a:t>
            </a:r>
          </a:p>
        </p:txBody>
      </p:sp>
      <p:sp>
        <p:nvSpPr>
          <p:cNvPr id="20" name="Rectangle 19">
            <a:extLst>
              <a:ext uri="{FF2B5EF4-FFF2-40B4-BE49-F238E27FC236}">
                <a16:creationId xmlns:a16="http://schemas.microsoft.com/office/drawing/2014/main" id="{D6834188-F6F2-2194-4C96-BBC61B888F56}"/>
              </a:ext>
            </a:extLst>
          </p:cNvPr>
          <p:cNvSpPr/>
          <p:nvPr/>
        </p:nvSpPr>
        <p:spPr>
          <a:xfrm>
            <a:off x="5499100" y="2732216"/>
            <a:ext cx="1997542"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AU" sz="1200" b="1" i="1" u="none" strike="noStrike" kern="1200" cap="none" spc="0" normalizeH="0" baseline="0" noProof="0" dirty="0">
                <a:ln>
                  <a:noFill/>
                </a:ln>
                <a:solidFill>
                  <a:schemeClr val="tx1">
                    <a:lumMod val="65000"/>
                  </a:schemeClr>
                </a:solidFill>
                <a:effectLst/>
                <a:uLnTx/>
                <a:uFillTx/>
                <a:latin typeface="Arial"/>
                <a:ea typeface="+mn-ea"/>
                <a:cs typeface="+mn-cs"/>
              </a:rPr>
              <a:t>Market leaders</a:t>
            </a:r>
          </a:p>
        </p:txBody>
      </p:sp>
      <p:sp>
        <p:nvSpPr>
          <p:cNvPr id="10" name="Google Shape;507;p14">
            <a:extLst>
              <a:ext uri="{FF2B5EF4-FFF2-40B4-BE49-F238E27FC236}">
                <a16:creationId xmlns:a16="http://schemas.microsoft.com/office/drawing/2014/main" id="{1C77F557-FB9D-BC30-4046-1F955190116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3BD30A2F-FA74-F50F-9352-C3B6E78A5AE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3" name="TextBox 12">
            <a:extLst>
              <a:ext uri="{FF2B5EF4-FFF2-40B4-BE49-F238E27FC236}">
                <a16:creationId xmlns:a16="http://schemas.microsoft.com/office/drawing/2014/main" id="{459928C8-FE6C-9C0C-14CC-45DD2E495E6E}"/>
              </a:ext>
            </a:extLst>
          </p:cNvPr>
          <p:cNvSpPr txBox="1"/>
          <p:nvPr/>
        </p:nvSpPr>
        <p:spPr>
          <a:xfrm>
            <a:off x="554736" y="1733550"/>
            <a:ext cx="7296092"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4" name="Straight Connector 13">
            <a:extLst>
              <a:ext uri="{FF2B5EF4-FFF2-40B4-BE49-F238E27FC236}">
                <a16:creationId xmlns:a16="http://schemas.microsoft.com/office/drawing/2014/main" id="{D579131F-EB26-6C0E-72B4-87DF99E24071}"/>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3F9BF09-1337-0062-4D1A-F165D5D6F543}"/>
              </a:ext>
            </a:extLst>
          </p:cNvPr>
          <p:cNvSpPr txBox="1"/>
          <p:nvPr/>
        </p:nvSpPr>
        <p:spPr>
          <a:xfrm>
            <a:off x="8106032" y="1733550"/>
            <a:ext cx="3535105" cy="47456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a:t>
            </a:r>
          </a:p>
        </p:txBody>
      </p:sp>
      <p:cxnSp>
        <p:nvCxnSpPr>
          <p:cNvPr id="18" name="Straight Connector 17">
            <a:extLst>
              <a:ext uri="{FF2B5EF4-FFF2-40B4-BE49-F238E27FC236}">
                <a16:creationId xmlns:a16="http://schemas.microsoft.com/office/drawing/2014/main" id="{21F01090-E0BE-F3AD-3DB2-33FF7A0404FD}"/>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B3B56DB-4835-63C3-AD38-73E2999E4031}"/>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24" name="Straight Connector 23">
            <a:extLst>
              <a:ext uri="{FF2B5EF4-FFF2-40B4-BE49-F238E27FC236}">
                <a16:creationId xmlns:a16="http://schemas.microsoft.com/office/drawing/2014/main" id="{8123FFCC-7CC0-8E8C-B077-635F53DF4379}"/>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BBEEAE7-A3B2-A02E-C793-E09E40B7131F}"/>
              </a:ext>
            </a:extLst>
          </p:cNvPr>
          <p:cNvSpPr/>
          <p:nvPr/>
        </p:nvSpPr>
        <p:spPr>
          <a:xfrm>
            <a:off x="2467674" y="3170385"/>
            <a:ext cx="1221922" cy="436880"/>
          </a:xfrm>
          <a:prstGeom prst="rect">
            <a:avLst/>
          </a:prstGeom>
          <a:noFill/>
          <a:ln w="1587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911316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Executive summary</a:t>
            </a:r>
            <a:endParaRPr lang="en-DK" dirty="0"/>
          </a:p>
        </p:txBody>
      </p:sp>
      <p:sp>
        <p:nvSpPr>
          <p:cNvPr id="4" name="Rectangle 8">
            <a:extLst>
              <a:ext uri="{FF2B5EF4-FFF2-40B4-BE49-F238E27FC236}">
                <a16:creationId xmlns:a16="http://schemas.microsoft.com/office/drawing/2014/main" id="{0F5BA29A-85B4-5B6F-6E23-7C88BEA5FF21}"/>
              </a:ext>
            </a:extLst>
          </p:cNvPr>
          <p:cNvSpPr/>
          <p:nvPr/>
        </p:nvSpPr>
        <p:spPr>
          <a:xfrm>
            <a:off x="3422179" y="1706562"/>
            <a:ext cx="2480200" cy="1276769"/>
          </a:xfrm>
          <a:prstGeom prst="rect">
            <a:avLst/>
          </a:prstGeom>
          <a:solidFill>
            <a:schemeClr val="bg1"/>
          </a:solidFill>
          <a:effectLst/>
        </p:spPr>
        <p:txBody>
          <a:bodyPr lIns="73152" tIns="73152" rIns="73152" bIns="73152" anchor="ctr"/>
          <a:lstStyle/>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[Main takeaway 2]</a:t>
            </a:r>
          </a:p>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[Insert description of </a:t>
            </a:r>
            <a:br>
              <a:rPr lang="en-GB" sz="1400" dirty="0">
                <a:ea typeface="Verdana" panose="020B0604030504040204" pitchFamily="34" charset="0"/>
                <a:cs typeface="Arial" panose="020B0604020202020204" pitchFamily="34" charset="0"/>
                <a:sym typeface="Verdana" panose="020B0604030504040204" pitchFamily="34" charset="0"/>
              </a:rPr>
            </a:br>
            <a:r>
              <a:rPr lang="en-GB" sz="1400" dirty="0">
                <a:ea typeface="Verdana" panose="020B0604030504040204" pitchFamily="34" charset="0"/>
                <a:cs typeface="Arial" panose="020B0604020202020204" pitchFamily="34" charset="0"/>
                <a:sym typeface="Verdana" panose="020B0604030504040204" pitchFamily="34" charset="0"/>
              </a:rPr>
              <a:t>main takeaway]</a:t>
            </a:r>
          </a:p>
        </p:txBody>
      </p:sp>
      <p:sp>
        <p:nvSpPr>
          <p:cNvPr id="6" name="Rectangle 8">
            <a:extLst>
              <a:ext uri="{FF2B5EF4-FFF2-40B4-BE49-F238E27FC236}">
                <a16:creationId xmlns:a16="http://schemas.microsoft.com/office/drawing/2014/main" id="{81559B63-120F-4AD3-9C63-22110A9FED78}"/>
              </a:ext>
            </a:extLst>
          </p:cNvPr>
          <p:cNvSpPr/>
          <p:nvPr/>
        </p:nvSpPr>
        <p:spPr>
          <a:xfrm>
            <a:off x="6289622" y="1706562"/>
            <a:ext cx="2480200" cy="1276769"/>
          </a:xfrm>
          <a:prstGeom prst="rect">
            <a:avLst/>
          </a:prstGeom>
          <a:solidFill>
            <a:schemeClr val="bg1"/>
          </a:solidFill>
          <a:effectLst/>
        </p:spPr>
        <p:txBody>
          <a:bodyPr lIns="73152" tIns="73152" rIns="73152" bIns="73152" anchor="ctr"/>
          <a:lstStyle/>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[Main takeaway 3]</a:t>
            </a:r>
          </a:p>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[Insert description of </a:t>
            </a:r>
            <a:br>
              <a:rPr lang="en-GB" sz="1400" dirty="0">
                <a:ea typeface="Verdana" panose="020B0604030504040204" pitchFamily="34" charset="0"/>
                <a:cs typeface="Arial" panose="020B0604020202020204" pitchFamily="34" charset="0"/>
                <a:sym typeface="Verdana" panose="020B0604030504040204" pitchFamily="34" charset="0"/>
              </a:rPr>
            </a:br>
            <a:r>
              <a:rPr lang="en-GB" sz="1400" dirty="0">
                <a:ea typeface="Verdana" panose="020B0604030504040204" pitchFamily="34" charset="0"/>
                <a:cs typeface="Arial" panose="020B0604020202020204" pitchFamily="34" charset="0"/>
                <a:sym typeface="Verdana" panose="020B0604030504040204" pitchFamily="34" charset="0"/>
              </a:rPr>
              <a:t>main takeaway]</a:t>
            </a:r>
          </a:p>
        </p:txBody>
      </p:sp>
      <p:sp>
        <p:nvSpPr>
          <p:cNvPr id="3" name="Rectangle 8">
            <a:extLst>
              <a:ext uri="{FF2B5EF4-FFF2-40B4-BE49-F238E27FC236}">
                <a16:creationId xmlns:a16="http://schemas.microsoft.com/office/drawing/2014/main" id="{EA5F5F38-A7A1-B77E-9F60-8D6FA55959B7}"/>
              </a:ext>
            </a:extLst>
          </p:cNvPr>
          <p:cNvSpPr/>
          <p:nvPr/>
        </p:nvSpPr>
        <p:spPr>
          <a:xfrm>
            <a:off x="554736" y="1706562"/>
            <a:ext cx="2480200" cy="1276769"/>
          </a:xfrm>
          <a:prstGeom prst="rect">
            <a:avLst/>
          </a:prstGeom>
          <a:solidFill>
            <a:schemeClr val="bg1"/>
          </a:solidFill>
          <a:effectLst/>
        </p:spPr>
        <p:txBody>
          <a:bodyPr lIns="73152" tIns="73152" rIns="73152" bIns="73152" anchor="ctr"/>
          <a:lstStyle/>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[Main takeaway 1]</a:t>
            </a:r>
          </a:p>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[Insert description of </a:t>
            </a:r>
            <a:br>
              <a:rPr lang="en-GB" sz="1400" dirty="0">
                <a:ea typeface="Verdana" panose="020B0604030504040204" pitchFamily="34" charset="0"/>
                <a:cs typeface="Arial" panose="020B0604020202020204" pitchFamily="34" charset="0"/>
                <a:sym typeface="Verdana" panose="020B0604030504040204" pitchFamily="34" charset="0"/>
              </a:rPr>
            </a:br>
            <a:r>
              <a:rPr lang="en-GB" sz="1400" dirty="0">
                <a:ea typeface="Verdana" panose="020B0604030504040204" pitchFamily="34" charset="0"/>
                <a:cs typeface="Arial" panose="020B0604020202020204" pitchFamily="34" charset="0"/>
                <a:sym typeface="Verdana" panose="020B0604030504040204" pitchFamily="34" charset="0"/>
              </a:rPr>
              <a:t>main takeaway]</a:t>
            </a:r>
          </a:p>
        </p:txBody>
      </p:sp>
      <p:sp>
        <p:nvSpPr>
          <p:cNvPr id="7" name="Rectangle 8">
            <a:extLst>
              <a:ext uri="{FF2B5EF4-FFF2-40B4-BE49-F238E27FC236}">
                <a16:creationId xmlns:a16="http://schemas.microsoft.com/office/drawing/2014/main" id="{307D96DB-FC05-942C-31B2-65927FA6A311}"/>
              </a:ext>
            </a:extLst>
          </p:cNvPr>
          <p:cNvSpPr/>
          <p:nvPr/>
        </p:nvSpPr>
        <p:spPr>
          <a:xfrm>
            <a:off x="9157064" y="1706562"/>
            <a:ext cx="2480200" cy="1276769"/>
          </a:xfrm>
          <a:prstGeom prst="rect">
            <a:avLst/>
          </a:prstGeom>
          <a:solidFill>
            <a:schemeClr val="bg1"/>
          </a:solidFill>
          <a:effectLst/>
        </p:spPr>
        <p:txBody>
          <a:bodyPr lIns="73152" tIns="73152" rIns="73152" bIns="73152" anchor="ctr"/>
          <a:lstStyle/>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[Main takeaway 4]</a:t>
            </a:r>
          </a:p>
          <a:p>
            <a:pPr algn="ctr" defTabSz="228554">
              <a:spcAft>
                <a:spcPts val="200"/>
              </a:spcAft>
            </a:pPr>
            <a:r>
              <a:rPr lang="en-GB" sz="1400" dirty="0">
                <a:ea typeface="Verdana" panose="020B0604030504040204" pitchFamily="34" charset="0"/>
                <a:cs typeface="Arial" panose="020B0604020202020204" pitchFamily="34" charset="0"/>
                <a:sym typeface="Verdana" panose="020B0604030504040204" pitchFamily="34" charset="0"/>
              </a:rPr>
              <a:t>[Insert description of </a:t>
            </a:r>
            <a:br>
              <a:rPr lang="en-GB" sz="1400" dirty="0">
                <a:ea typeface="Verdana" panose="020B0604030504040204" pitchFamily="34" charset="0"/>
                <a:cs typeface="Arial" panose="020B0604020202020204" pitchFamily="34" charset="0"/>
                <a:sym typeface="Verdana" panose="020B0604030504040204" pitchFamily="34" charset="0"/>
              </a:rPr>
            </a:br>
            <a:r>
              <a:rPr lang="en-GB" sz="1400" dirty="0">
                <a:ea typeface="Verdana" panose="020B0604030504040204" pitchFamily="34" charset="0"/>
                <a:cs typeface="Arial" panose="020B0604020202020204" pitchFamily="34" charset="0"/>
                <a:sym typeface="Verdana" panose="020B0604030504040204" pitchFamily="34" charset="0"/>
              </a:rPr>
              <a:t>main takeaway]</a:t>
            </a:r>
          </a:p>
        </p:txBody>
      </p:sp>
      <p:sp>
        <p:nvSpPr>
          <p:cNvPr id="26" name="Rectangle 89">
            <a:extLst>
              <a:ext uri="{FF2B5EF4-FFF2-40B4-BE49-F238E27FC236}">
                <a16:creationId xmlns:a16="http://schemas.microsoft.com/office/drawing/2014/main" id="{4AB74837-2625-1936-3D82-DE68EA97C519}"/>
              </a:ext>
            </a:extLst>
          </p:cNvPr>
          <p:cNvSpPr/>
          <p:nvPr/>
        </p:nvSpPr>
        <p:spPr>
          <a:xfrm>
            <a:off x="552261" y="3220872"/>
            <a:ext cx="11082528" cy="2999097"/>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400050" indent="-285750">
              <a:spcAft>
                <a:spcPts val="600"/>
              </a:spcAft>
              <a:buFont typeface="Arial" panose="020B0604020202020204" pitchFamily="34" charset="0"/>
              <a:buChar char="•"/>
            </a:pPr>
            <a:r>
              <a:rPr lang="en-GB" sz="1400" dirty="0">
                <a:solidFill>
                  <a:schemeClr val="bg1"/>
                </a:solidFill>
              </a:rPr>
              <a:t>[Supporting information in bullets]</a:t>
            </a:r>
          </a:p>
          <a:p>
            <a:pPr marL="400050" indent="-285750">
              <a:spcAft>
                <a:spcPts val="600"/>
              </a:spcAft>
              <a:buFont typeface="Arial" panose="020B0604020202020204" pitchFamily="34" charset="0"/>
              <a:buChar char="•"/>
            </a:pPr>
            <a:r>
              <a:rPr lang="en-GB" sz="1400" dirty="0">
                <a:solidFill>
                  <a:schemeClr val="bg1"/>
                </a:solidFill>
              </a:rPr>
              <a:t>[Supporting information in bullets]</a:t>
            </a:r>
          </a:p>
          <a:p>
            <a:pPr marL="400050" indent="-285750">
              <a:spcAft>
                <a:spcPts val="600"/>
              </a:spcAft>
              <a:buFont typeface="Arial" panose="020B0604020202020204" pitchFamily="34" charset="0"/>
              <a:buChar char="•"/>
            </a:pPr>
            <a:r>
              <a:rPr lang="en-GB" sz="1400" dirty="0">
                <a:solidFill>
                  <a:schemeClr val="bg1"/>
                </a:solidFill>
              </a:rPr>
              <a:t>[Supporting information in bullets]</a:t>
            </a:r>
          </a:p>
          <a:p>
            <a:pPr marL="400050" indent="-285750">
              <a:spcAft>
                <a:spcPts val="600"/>
              </a:spcAft>
              <a:buFont typeface="Arial" panose="020B0604020202020204" pitchFamily="34" charset="0"/>
              <a:buChar char="•"/>
            </a:pPr>
            <a:r>
              <a:rPr lang="en-GB" sz="1400" dirty="0">
                <a:solidFill>
                  <a:schemeClr val="bg1"/>
                </a:solidFill>
              </a:rPr>
              <a:t>[Supporting information in bullets]</a:t>
            </a:r>
          </a:p>
          <a:p>
            <a:pPr marL="400050" indent="-285750">
              <a:spcAft>
                <a:spcPts val="600"/>
              </a:spcAft>
              <a:buFont typeface="Arial" panose="020B0604020202020204" pitchFamily="34" charset="0"/>
              <a:buChar char="•"/>
            </a:pPr>
            <a:r>
              <a:rPr lang="en-GB" sz="1400" dirty="0">
                <a:solidFill>
                  <a:schemeClr val="bg1"/>
                </a:solidFill>
              </a:rPr>
              <a:t>[Supporting information in bullets]</a:t>
            </a:r>
          </a:p>
          <a:p>
            <a:pPr marL="400050" indent="-285750">
              <a:spcAft>
                <a:spcPts val="600"/>
              </a:spcAft>
              <a:buFont typeface="Arial" panose="020B0604020202020204" pitchFamily="34" charset="0"/>
              <a:buChar char="•"/>
            </a:pPr>
            <a:r>
              <a:rPr lang="en-GB" sz="1400" dirty="0">
                <a:solidFill>
                  <a:schemeClr val="bg1"/>
                </a:solidFill>
              </a:rPr>
              <a:t>…</a:t>
            </a:r>
          </a:p>
        </p:txBody>
      </p:sp>
      <p:sp>
        <p:nvSpPr>
          <p:cNvPr id="14" name="Text Placeholder 13">
            <a:extLst>
              <a:ext uri="{FF2B5EF4-FFF2-40B4-BE49-F238E27FC236}">
                <a16:creationId xmlns:a16="http://schemas.microsoft.com/office/drawing/2014/main" id="{430298F2-65EC-A626-EA58-3DC97F3E8B1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6847993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Line 20">
            <a:extLst>
              <a:ext uri="{FF2B5EF4-FFF2-40B4-BE49-F238E27FC236}">
                <a16:creationId xmlns:a16="http://schemas.microsoft.com/office/drawing/2014/main" id="{44988973-3A32-1B9D-F594-B3984FB1397F}"/>
              </a:ext>
            </a:extLst>
          </p:cNvPr>
          <p:cNvSpPr>
            <a:spLocks noChangeShapeType="1"/>
          </p:cNvSpPr>
          <p:nvPr/>
        </p:nvSpPr>
        <p:spPr bwMode="auto">
          <a:xfrm>
            <a:off x="3370338" y="1910376"/>
            <a:ext cx="0" cy="4428000"/>
          </a:xfrm>
          <a:prstGeom prst="line">
            <a:avLst/>
          </a:prstGeom>
          <a:solidFill>
            <a:schemeClr val="accent1"/>
          </a:solidFill>
          <a:ln w="12700">
            <a:solidFill>
              <a:schemeClr val="bg1"/>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10" name="Line 21">
            <a:extLst>
              <a:ext uri="{FF2B5EF4-FFF2-40B4-BE49-F238E27FC236}">
                <a16:creationId xmlns:a16="http://schemas.microsoft.com/office/drawing/2014/main" id="{86B2A2F3-28BA-8DCD-1813-79CD4F365BA2}"/>
              </a:ext>
            </a:extLst>
          </p:cNvPr>
          <p:cNvSpPr>
            <a:spLocks noChangeShapeType="1"/>
          </p:cNvSpPr>
          <p:nvPr/>
        </p:nvSpPr>
        <p:spPr bwMode="auto">
          <a:xfrm>
            <a:off x="4516638" y="1910376"/>
            <a:ext cx="0" cy="4428000"/>
          </a:xfrm>
          <a:prstGeom prst="line">
            <a:avLst/>
          </a:prstGeom>
          <a:solidFill>
            <a:schemeClr val="accent1"/>
          </a:solidFill>
          <a:ln w="12700">
            <a:solidFill>
              <a:schemeClr val="bg1"/>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11" name="Line 22">
            <a:extLst>
              <a:ext uri="{FF2B5EF4-FFF2-40B4-BE49-F238E27FC236}">
                <a16:creationId xmlns:a16="http://schemas.microsoft.com/office/drawing/2014/main" id="{98DFB30E-FE5E-5397-8492-2D89EEE6360D}"/>
              </a:ext>
            </a:extLst>
          </p:cNvPr>
          <p:cNvSpPr>
            <a:spLocks noChangeShapeType="1"/>
          </p:cNvSpPr>
          <p:nvPr/>
        </p:nvSpPr>
        <p:spPr bwMode="auto">
          <a:xfrm>
            <a:off x="5091730" y="1910376"/>
            <a:ext cx="0" cy="4428000"/>
          </a:xfrm>
          <a:prstGeom prst="line">
            <a:avLst/>
          </a:prstGeom>
          <a:solidFill>
            <a:schemeClr val="accent1"/>
          </a:solidFill>
          <a:ln w="12700">
            <a:solidFill>
              <a:schemeClr val="bg1"/>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13" name="Line 24">
            <a:extLst>
              <a:ext uri="{FF2B5EF4-FFF2-40B4-BE49-F238E27FC236}">
                <a16:creationId xmlns:a16="http://schemas.microsoft.com/office/drawing/2014/main" id="{B5FC7D0A-A040-BE9C-5EAF-56EF5BDCEBEF}"/>
              </a:ext>
            </a:extLst>
          </p:cNvPr>
          <p:cNvSpPr>
            <a:spLocks noChangeShapeType="1"/>
          </p:cNvSpPr>
          <p:nvPr/>
        </p:nvSpPr>
        <p:spPr bwMode="auto">
          <a:xfrm>
            <a:off x="3945431" y="1910376"/>
            <a:ext cx="0" cy="4428000"/>
          </a:xfrm>
          <a:prstGeom prst="line">
            <a:avLst/>
          </a:prstGeom>
          <a:solidFill>
            <a:schemeClr val="accent1"/>
          </a:solidFill>
          <a:ln w="12700">
            <a:solidFill>
              <a:schemeClr val="bg1"/>
            </a:solidFill>
            <a:prstDash val="dash"/>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[Value proposition comparison slide / Insert action title]</a:t>
            </a:r>
            <a:endParaRPr lang="en-DK" dirty="0">
              <a:solidFill>
                <a:schemeClr val="bg2">
                  <a:lumMod val="10000"/>
                </a:schemeClr>
              </a:solidFill>
            </a:endParaRPr>
          </a:p>
        </p:txBody>
      </p:sp>
      <p:sp>
        <p:nvSpPr>
          <p:cNvPr id="7" name="Text Placeholder 6">
            <a:extLst>
              <a:ext uri="{FF2B5EF4-FFF2-40B4-BE49-F238E27FC236}">
                <a16:creationId xmlns:a16="http://schemas.microsoft.com/office/drawing/2014/main" id="{93906075-8A2B-2CDE-E3AB-D7753D32BB38}"/>
              </a:ext>
            </a:extLst>
          </p:cNvPr>
          <p:cNvSpPr>
            <a:spLocks noGrp="1"/>
          </p:cNvSpPr>
          <p:nvPr>
            <p:ph type="body" sz="quarter" idx="17"/>
          </p:nvPr>
        </p:nvSpPr>
        <p:spPr/>
        <p:txBody>
          <a:bodyPr/>
          <a:lstStyle/>
          <a:p>
            <a:endParaRPr lang="en-US"/>
          </a:p>
        </p:txBody>
      </p:sp>
      <p:sp>
        <p:nvSpPr>
          <p:cNvPr id="35" name="Rectangle 34">
            <a:extLst>
              <a:ext uri="{FF2B5EF4-FFF2-40B4-BE49-F238E27FC236}">
                <a16:creationId xmlns:a16="http://schemas.microsoft.com/office/drawing/2014/main" id="{D23C6FD9-C70F-F870-F6C2-5330EF20570F}"/>
              </a:ext>
            </a:extLst>
          </p:cNvPr>
          <p:cNvSpPr/>
          <p:nvPr/>
        </p:nvSpPr>
        <p:spPr>
          <a:xfrm>
            <a:off x="467806" y="1421892"/>
            <a:ext cx="5532284"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Assessment of company value proposition versus competitors</a:t>
            </a:r>
          </a:p>
        </p:txBody>
      </p:sp>
      <p:cxnSp>
        <p:nvCxnSpPr>
          <p:cNvPr id="46" name="Straight Connector 45">
            <a:extLst>
              <a:ext uri="{FF2B5EF4-FFF2-40B4-BE49-F238E27FC236}">
                <a16:creationId xmlns:a16="http://schemas.microsoft.com/office/drawing/2014/main" id="{01659BF1-BFF3-689F-6046-F5CDAE269F36}"/>
              </a:ext>
            </a:extLst>
          </p:cNvPr>
          <p:cNvCxnSpPr>
            <a:stCxn id="71" idx="6"/>
            <a:endCxn id="48" idx="1"/>
          </p:cNvCxnSpPr>
          <p:nvPr/>
        </p:nvCxnSpPr>
        <p:spPr>
          <a:xfrm>
            <a:off x="4339657" y="2471834"/>
            <a:ext cx="359265" cy="377078"/>
          </a:xfrm>
          <a:prstGeom prst="line">
            <a:avLst/>
          </a:prstGeom>
          <a:noFill/>
          <a:ln w="19050" cap="flat" cmpd="sng" algn="ctr">
            <a:solidFill>
              <a:schemeClr val="accent1"/>
            </a:solidFill>
            <a:prstDash val="solid"/>
          </a:ln>
          <a:effectLst/>
        </p:spPr>
      </p:cxnSp>
      <p:sp>
        <p:nvSpPr>
          <p:cNvPr id="47" name="Oval 46">
            <a:extLst>
              <a:ext uri="{FF2B5EF4-FFF2-40B4-BE49-F238E27FC236}">
                <a16:creationId xmlns:a16="http://schemas.microsoft.com/office/drawing/2014/main" id="{13D2EF60-2446-8E2C-CCE8-3128CD7661F1}"/>
              </a:ext>
            </a:extLst>
          </p:cNvPr>
          <p:cNvSpPr/>
          <p:nvPr/>
        </p:nvSpPr>
        <p:spPr>
          <a:xfrm>
            <a:off x="3522357" y="2366157"/>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48" name="Oval 47">
            <a:extLst>
              <a:ext uri="{FF2B5EF4-FFF2-40B4-BE49-F238E27FC236}">
                <a16:creationId xmlns:a16="http://schemas.microsoft.com/office/drawing/2014/main" id="{158D8882-AD2C-D9D1-6FCA-E02B7791EA26}"/>
              </a:ext>
            </a:extLst>
          </p:cNvPr>
          <p:cNvSpPr/>
          <p:nvPr/>
        </p:nvSpPr>
        <p:spPr>
          <a:xfrm>
            <a:off x="4668015" y="2817960"/>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49" name="Oval 48">
            <a:extLst>
              <a:ext uri="{FF2B5EF4-FFF2-40B4-BE49-F238E27FC236}">
                <a16:creationId xmlns:a16="http://schemas.microsoft.com/office/drawing/2014/main" id="{628E1B56-746D-6DF9-A670-CF716B89EF3B}"/>
              </a:ext>
            </a:extLst>
          </p:cNvPr>
          <p:cNvSpPr/>
          <p:nvPr/>
        </p:nvSpPr>
        <p:spPr>
          <a:xfrm>
            <a:off x="5256616" y="3269763"/>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50" name="Oval 49">
            <a:extLst>
              <a:ext uri="{FF2B5EF4-FFF2-40B4-BE49-F238E27FC236}">
                <a16:creationId xmlns:a16="http://schemas.microsoft.com/office/drawing/2014/main" id="{543B6434-32B5-7FEF-C59A-9A9099B2E2EA}"/>
              </a:ext>
            </a:extLst>
          </p:cNvPr>
          <p:cNvSpPr/>
          <p:nvPr/>
        </p:nvSpPr>
        <p:spPr>
          <a:xfrm>
            <a:off x="5197916" y="3721566"/>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51" name="Oval 50">
            <a:extLst>
              <a:ext uri="{FF2B5EF4-FFF2-40B4-BE49-F238E27FC236}">
                <a16:creationId xmlns:a16="http://schemas.microsoft.com/office/drawing/2014/main" id="{4E4CD8AF-39DC-DBC5-9374-3DFDAC6C74D2}"/>
              </a:ext>
            </a:extLst>
          </p:cNvPr>
          <p:cNvSpPr/>
          <p:nvPr/>
        </p:nvSpPr>
        <p:spPr>
          <a:xfrm>
            <a:off x="3020650" y="4173369"/>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52" name="Oval 51">
            <a:extLst>
              <a:ext uri="{FF2B5EF4-FFF2-40B4-BE49-F238E27FC236}">
                <a16:creationId xmlns:a16="http://schemas.microsoft.com/office/drawing/2014/main" id="{0C05E192-5E05-146B-9EFF-49EFAE3A0ACB}"/>
              </a:ext>
            </a:extLst>
          </p:cNvPr>
          <p:cNvSpPr/>
          <p:nvPr/>
        </p:nvSpPr>
        <p:spPr>
          <a:xfrm>
            <a:off x="5182291" y="4625172"/>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53" name="Oval 52">
            <a:extLst>
              <a:ext uri="{FF2B5EF4-FFF2-40B4-BE49-F238E27FC236}">
                <a16:creationId xmlns:a16="http://schemas.microsoft.com/office/drawing/2014/main" id="{505F6DD4-4675-8C80-ED24-5379A5B8F9C9}"/>
              </a:ext>
            </a:extLst>
          </p:cNvPr>
          <p:cNvSpPr/>
          <p:nvPr/>
        </p:nvSpPr>
        <p:spPr>
          <a:xfrm>
            <a:off x="4664973" y="5076975"/>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69" name="Oval 68">
            <a:extLst>
              <a:ext uri="{FF2B5EF4-FFF2-40B4-BE49-F238E27FC236}">
                <a16:creationId xmlns:a16="http://schemas.microsoft.com/office/drawing/2014/main" id="{C6AAD4BB-C7EE-4EAD-7534-D39D36B3E793}"/>
              </a:ext>
            </a:extLst>
          </p:cNvPr>
          <p:cNvSpPr/>
          <p:nvPr/>
        </p:nvSpPr>
        <p:spPr>
          <a:xfrm>
            <a:off x="5205423" y="5528778"/>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0" name="Oval 69">
            <a:extLst>
              <a:ext uri="{FF2B5EF4-FFF2-40B4-BE49-F238E27FC236}">
                <a16:creationId xmlns:a16="http://schemas.microsoft.com/office/drawing/2014/main" id="{78D76940-7C8F-D84A-DBC8-F1A4129D8D72}"/>
              </a:ext>
            </a:extLst>
          </p:cNvPr>
          <p:cNvSpPr/>
          <p:nvPr/>
        </p:nvSpPr>
        <p:spPr>
          <a:xfrm>
            <a:off x="3340163" y="5980579"/>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1" name="Oval 70">
            <a:extLst>
              <a:ext uri="{FF2B5EF4-FFF2-40B4-BE49-F238E27FC236}">
                <a16:creationId xmlns:a16="http://schemas.microsoft.com/office/drawing/2014/main" id="{7ED26DC2-7FD1-DF3B-7D6A-89E4B78EA0A8}"/>
              </a:ext>
            </a:extLst>
          </p:cNvPr>
          <p:cNvSpPr/>
          <p:nvPr/>
        </p:nvSpPr>
        <p:spPr>
          <a:xfrm>
            <a:off x="4128614" y="2366157"/>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2" name="Oval 71">
            <a:extLst>
              <a:ext uri="{FF2B5EF4-FFF2-40B4-BE49-F238E27FC236}">
                <a16:creationId xmlns:a16="http://schemas.microsoft.com/office/drawing/2014/main" id="{1A073A96-140D-B77E-D4D9-451451DE7A7C}"/>
              </a:ext>
            </a:extLst>
          </p:cNvPr>
          <p:cNvSpPr/>
          <p:nvPr/>
        </p:nvSpPr>
        <p:spPr>
          <a:xfrm>
            <a:off x="4756203" y="5980579"/>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3" name="Oval 72">
            <a:extLst>
              <a:ext uri="{FF2B5EF4-FFF2-40B4-BE49-F238E27FC236}">
                <a16:creationId xmlns:a16="http://schemas.microsoft.com/office/drawing/2014/main" id="{3A3E6AEE-7207-0A5D-CFAF-B9B428AD330E}"/>
              </a:ext>
            </a:extLst>
          </p:cNvPr>
          <p:cNvSpPr/>
          <p:nvPr/>
        </p:nvSpPr>
        <p:spPr>
          <a:xfrm>
            <a:off x="3615343" y="2817960"/>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4" name="Oval 73">
            <a:extLst>
              <a:ext uri="{FF2B5EF4-FFF2-40B4-BE49-F238E27FC236}">
                <a16:creationId xmlns:a16="http://schemas.microsoft.com/office/drawing/2014/main" id="{56500EC1-32EC-835F-2F1F-7EF66B9759A4}"/>
              </a:ext>
            </a:extLst>
          </p:cNvPr>
          <p:cNvSpPr/>
          <p:nvPr/>
        </p:nvSpPr>
        <p:spPr>
          <a:xfrm>
            <a:off x="3005131" y="3269763"/>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5" name="Oval 74">
            <a:extLst>
              <a:ext uri="{FF2B5EF4-FFF2-40B4-BE49-F238E27FC236}">
                <a16:creationId xmlns:a16="http://schemas.microsoft.com/office/drawing/2014/main" id="{6710B9F3-88AB-9FA3-1788-B7EE1F61CF3E}"/>
              </a:ext>
            </a:extLst>
          </p:cNvPr>
          <p:cNvSpPr/>
          <p:nvPr/>
        </p:nvSpPr>
        <p:spPr>
          <a:xfrm>
            <a:off x="3539891" y="3721566"/>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6" name="Oval 75">
            <a:extLst>
              <a:ext uri="{FF2B5EF4-FFF2-40B4-BE49-F238E27FC236}">
                <a16:creationId xmlns:a16="http://schemas.microsoft.com/office/drawing/2014/main" id="{844D6506-6F21-6085-2C96-10411B8A7110}"/>
              </a:ext>
            </a:extLst>
          </p:cNvPr>
          <p:cNvSpPr/>
          <p:nvPr/>
        </p:nvSpPr>
        <p:spPr>
          <a:xfrm>
            <a:off x="4166142" y="4173369"/>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7" name="Oval 76">
            <a:extLst>
              <a:ext uri="{FF2B5EF4-FFF2-40B4-BE49-F238E27FC236}">
                <a16:creationId xmlns:a16="http://schemas.microsoft.com/office/drawing/2014/main" id="{8CC59A2F-CBEF-8F5A-41F6-80140F8FA68B}"/>
              </a:ext>
            </a:extLst>
          </p:cNvPr>
          <p:cNvSpPr/>
          <p:nvPr/>
        </p:nvSpPr>
        <p:spPr>
          <a:xfrm>
            <a:off x="4617668" y="4625172"/>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8" name="Oval 77">
            <a:extLst>
              <a:ext uri="{FF2B5EF4-FFF2-40B4-BE49-F238E27FC236}">
                <a16:creationId xmlns:a16="http://schemas.microsoft.com/office/drawing/2014/main" id="{B6FE63E4-392B-0884-9856-E4514C801BAC}"/>
              </a:ext>
            </a:extLst>
          </p:cNvPr>
          <p:cNvSpPr/>
          <p:nvPr/>
        </p:nvSpPr>
        <p:spPr>
          <a:xfrm>
            <a:off x="3556087" y="5076975"/>
            <a:ext cx="211043" cy="211353"/>
          </a:xfrm>
          <a:prstGeom prst="ellipse">
            <a:avLst/>
          </a:prstGeom>
          <a:solidFill>
            <a:schemeClr val="accent1"/>
          </a:solidFill>
          <a:ln w="9525" cap="flat" cmpd="sng" algn="ctr">
            <a:solidFill>
              <a:schemeClr val="accent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79" name="Oval 78">
            <a:extLst>
              <a:ext uri="{FF2B5EF4-FFF2-40B4-BE49-F238E27FC236}">
                <a16:creationId xmlns:a16="http://schemas.microsoft.com/office/drawing/2014/main" id="{A8D8B208-3967-3165-6F6F-A470F5873427}"/>
              </a:ext>
            </a:extLst>
          </p:cNvPr>
          <p:cNvSpPr/>
          <p:nvPr/>
        </p:nvSpPr>
        <p:spPr>
          <a:xfrm>
            <a:off x="3915951" y="5528778"/>
            <a:ext cx="211043" cy="211353"/>
          </a:xfrm>
          <a:prstGeom prst="ellipse">
            <a:avLst/>
          </a:prstGeom>
          <a:solidFill>
            <a:schemeClr val="bg1"/>
          </a:solidFill>
          <a:ln w="9525" cap="flat" cmpd="sng" algn="ctr">
            <a:solidFill>
              <a:schemeClr val="bg1"/>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cxnSp>
        <p:nvCxnSpPr>
          <p:cNvPr id="80" name="Straight Connector 79">
            <a:extLst>
              <a:ext uri="{FF2B5EF4-FFF2-40B4-BE49-F238E27FC236}">
                <a16:creationId xmlns:a16="http://schemas.microsoft.com/office/drawing/2014/main" id="{28A7F40B-D3CB-EB59-19FB-B59095971076}"/>
              </a:ext>
            </a:extLst>
          </p:cNvPr>
          <p:cNvCxnSpPr>
            <a:stCxn id="74" idx="7"/>
            <a:endCxn id="48" idx="3"/>
          </p:cNvCxnSpPr>
          <p:nvPr/>
        </p:nvCxnSpPr>
        <p:spPr>
          <a:xfrm flipV="1">
            <a:off x="3185267" y="2998361"/>
            <a:ext cx="1513655" cy="302354"/>
          </a:xfrm>
          <a:prstGeom prst="line">
            <a:avLst/>
          </a:prstGeom>
          <a:noFill/>
          <a:ln w="19050" cap="flat" cmpd="sng" algn="ctr">
            <a:solidFill>
              <a:schemeClr val="accent1"/>
            </a:solidFill>
            <a:prstDash val="solid"/>
          </a:ln>
          <a:effectLst/>
        </p:spPr>
      </p:cxnSp>
      <p:cxnSp>
        <p:nvCxnSpPr>
          <p:cNvPr id="81" name="Straight Connector 80">
            <a:extLst>
              <a:ext uri="{FF2B5EF4-FFF2-40B4-BE49-F238E27FC236}">
                <a16:creationId xmlns:a16="http://schemas.microsoft.com/office/drawing/2014/main" id="{82A59F73-FCF1-1B99-D6D7-9E2FE2875785}"/>
              </a:ext>
            </a:extLst>
          </p:cNvPr>
          <p:cNvCxnSpPr>
            <a:stCxn id="74" idx="4"/>
            <a:endCxn id="75" idx="0"/>
          </p:cNvCxnSpPr>
          <p:nvPr/>
        </p:nvCxnSpPr>
        <p:spPr>
          <a:xfrm>
            <a:off x="3110653" y="3481116"/>
            <a:ext cx="534760" cy="240450"/>
          </a:xfrm>
          <a:prstGeom prst="line">
            <a:avLst/>
          </a:prstGeom>
          <a:noFill/>
          <a:ln w="19050" cap="flat" cmpd="sng" algn="ctr">
            <a:solidFill>
              <a:schemeClr val="accent1"/>
            </a:solidFill>
            <a:prstDash val="solid"/>
          </a:ln>
          <a:effectLst/>
        </p:spPr>
      </p:cxnSp>
      <p:cxnSp>
        <p:nvCxnSpPr>
          <p:cNvPr id="82" name="Straight Connector 81">
            <a:extLst>
              <a:ext uri="{FF2B5EF4-FFF2-40B4-BE49-F238E27FC236}">
                <a16:creationId xmlns:a16="http://schemas.microsoft.com/office/drawing/2014/main" id="{813D22EF-48FD-B4F6-C436-625CCAE444D1}"/>
              </a:ext>
            </a:extLst>
          </p:cNvPr>
          <p:cNvCxnSpPr>
            <a:stCxn id="75" idx="4"/>
            <a:endCxn id="76" idx="0"/>
          </p:cNvCxnSpPr>
          <p:nvPr/>
        </p:nvCxnSpPr>
        <p:spPr>
          <a:xfrm>
            <a:off x="3645413" y="3932919"/>
            <a:ext cx="626251" cy="240450"/>
          </a:xfrm>
          <a:prstGeom prst="line">
            <a:avLst/>
          </a:prstGeom>
          <a:noFill/>
          <a:ln w="19050" cap="flat" cmpd="sng" algn="ctr">
            <a:solidFill>
              <a:schemeClr val="accent1"/>
            </a:solidFill>
            <a:prstDash val="solid"/>
          </a:ln>
          <a:effectLst/>
        </p:spPr>
      </p:cxnSp>
      <p:cxnSp>
        <p:nvCxnSpPr>
          <p:cNvPr id="83" name="Straight Connector 82">
            <a:extLst>
              <a:ext uri="{FF2B5EF4-FFF2-40B4-BE49-F238E27FC236}">
                <a16:creationId xmlns:a16="http://schemas.microsoft.com/office/drawing/2014/main" id="{A9C8EF9A-48D5-CAA3-4528-127A51DED359}"/>
              </a:ext>
            </a:extLst>
          </p:cNvPr>
          <p:cNvCxnSpPr>
            <a:stCxn id="76" idx="4"/>
            <a:endCxn id="52" idx="0"/>
          </p:cNvCxnSpPr>
          <p:nvPr/>
        </p:nvCxnSpPr>
        <p:spPr>
          <a:xfrm>
            <a:off x="4271664" y="4384722"/>
            <a:ext cx="1016149" cy="240450"/>
          </a:xfrm>
          <a:prstGeom prst="line">
            <a:avLst/>
          </a:prstGeom>
          <a:noFill/>
          <a:ln w="19050" cap="flat" cmpd="sng" algn="ctr">
            <a:solidFill>
              <a:schemeClr val="accent1"/>
            </a:solidFill>
            <a:prstDash val="solid"/>
          </a:ln>
          <a:effectLst/>
        </p:spPr>
      </p:cxnSp>
      <p:cxnSp>
        <p:nvCxnSpPr>
          <p:cNvPr id="84" name="Straight Connector 83">
            <a:extLst>
              <a:ext uri="{FF2B5EF4-FFF2-40B4-BE49-F238E27FC236}">
                <a16:creationId xmlns:a16="http://schemas.microsoft.com/office/drawing/2014/main" id="{6DB22908-B121-418A-540C-9C0631D3217C}"/>
              </a:ext>
            </a:extLst>
          </p:cNvPr>
          <p:cNvCxnSpPr>
            <a:stCxn id="52" idx="3"/>
            <a:endCxn id="78" idx="7"/>
          </p:cNvCxnSpPr>
          <p:nvPr/>
        </p:nvCxnSpPr>
        <p:spPr>
          <a:xfrm flipH="1">
            <a:off x="3736223" y="4805573"/>
            <a:ext cx="1476975" cy="302354"/>
          </a:xfrm>
          <a:prstGeom prst="line">
            <a:avLst/>
          </a:prstGeom>
          <a:noFill/>
          <a:ln w="19050" cap="flat" cmpd="sng" algn="ctr">
            <a:solidFill>
              <a:schemeClr val="accent1"/>
            </a:solidFill>
            <a:prstDash val="solid"/>
          </a:ln>
          <a:effectLst/>
        </p:spPr>
      </p:cxnSp>
      <p:cxnSp>
        <p:nvCxnSpPr>
          <p:cNvPr id="85" name="Straight Connector 84">
            <a:extLst>
              <a:ext uri="{FF2B5EF4-FFF2-40B4-BE49-F238E27FC236}">
                <a16:creationId xmlns:a16="http://schemas.microsoft.com/office/drawing/2014/main" id="{679EAD36-2E6C-5981-3A62-98B9F04D9498}"/>
              </a:ext>
            </a:extLst>
          </p:cNvPr>
          <p:cNvCxnSpPr>
            <a:stCxn id="69" idx="1"/>
            <a:endCxn id="78" idx="5"/>
          </p:cNvCxnSpPr>
          <p:nvPr/>
        </p:nvCxnSpPr>
        <p:spPr>
          <a:xfrm flipH="1" flipV="1">
            <a:off x="3736223" y="5257376"/>
            <a:ext cx="1500107" cy="302354"/>
          </a:xfrm>
          <a:prstGeom prst="line">
            <a:avLst/>
          </a:prstGeom>
          <a:noFill/>
          <a:ln w="19050" cap="flat" cmpd="sng" algn="ctr">
            <a:solidFill>
              <a:schemeClr val="accent1"/>
            </a:solidFill>
            <a:prstDash val="solid"/>
          </a:ln>
          <a:effectLst/>
        </p:spPr>
      </p:cxnSp>
      <p:cxnSp>
        <p:nvCxnSpPr>
          <p:cNvPr id="86" name="Straight Connector 85">
            <a:extLst>
              <a:ext uri="{FF2B5EF4-FFF2-40B4-BE49-F238E27FC236}">
                <a16:creationId xmlns:a16="http://schemas.microsoft.com/office/drawing/2014/main" id="{AC7B3C89-947E-98D4-DC38-A0870E4649C8}"/>
              </a:ext>
            </a:extLst>
          </p:cNvPr>
          <p:cNvCxnSpPr>
            <a:stCxn id="69" idx="2"/>
            <a:endCxn id="70" idx="6"/>
          </p:cNvCxnSpPr>
          <p:nvPr/>
        </p:nvCxnSpPr>
        <p:spPr>
          <a:xfrm flipH="1">
            <a:off x="3551206" y="5634455"/>
            <a:ext cx="1654217" cy="451801"/>
          </a:xfrm>
          <a:prstGeom prst="line">
            <a:avLst/>
          </a:prstGeom>
          <a:noFill/>
          <a:ln w="19050" cap="flat" cmpd="sng" algn="ctr">
            <a:solidFill>
              <a:schemeClr val="accent1"/>
            </a:solidFill>
            <a:prstDash val="solid"/>
          </a:ln>
          <a:effectLst/>
        </p:spPr>
      </p:cxnSp>
      <p:cxnSp>
        <p:nvCxnSpPr>
          <p:cNvPr id="87" name="Straight Connector 86">
            <a:extLst>
              <a:ext uri="{FF2B5EF4-FFF2-40B4-BE49-F238E27FC236}">
                <a16:creationId xmlns:a16="http://schemas.microsoft.com/office/drawing/2014/main" id="{B591E556-86A0-BE38-9312-599627442B8B}"/>
              </a:ext>
            </a:extLst>
          </p:cNvPr>
          <p:cNvCxnSpPr>
            <a:cxnSpLocks/>
            <a:endCxn id="79" idx="2"/>
          </p:cNvCxnSpPr>
          <p:nvPr/>
        </p:nvCxnSpPr>
        <p:spPr>
          <a:xfrm flipH="1" flipV="1">
            <a:off x="3915951" y="5634455"/>
            <a:ext cx="847412" cy="460339"/>
          </a:xfrm>
          <a:prstGeom prst="line">
            <a:avLst/>
          </a:prstGeom>
          <a:noFill/>
          <a:ln w="19050" cap="flat" cmpd="sng" algn="ctr">
            <a:solidFill>
              <a:schemeClr val="bg1"/>
            </a:solidFill>
            <a:prstDash val="solid"/>
          </a:ln>
          <a:effectLst/>
        </p:spPr>
      </p:cxnSp>
      <p:cxnSp>
        <p:nvCxnSpPr>
          <p:cNvPr id="88" name="Straight Connector 87">
            <a:extLst>
              <a:ext uri="{FF2B5EF4-FFF2-40B4-BE49-F238E27FC236}">
                <a16:creationId xmlns:a16="http://schemas.microsoft.com/office/drawing/2014/main" id="{8025ADF2-3D69-301B-6CFF-E2394F79192A}"/>
              </a:ext>
            </a:extLst>
          </p:cNvPr>
          <p:cNvCxnSpPr>
            <a:stCxn id="53" idx="4"/>
            <a:endCxn id="79" idx="0"/>
          </p:cNvCxnSpPr>
          <p:nvPr/>
        </p:nvCxnSpPr>
        <p:spPr>
          <a:xfrm flipH="1">
            <a:off x="4021473" y="5288328"/>
            <a:ext cx="749022" cy="240450"/>
          </a:xfrm>
          <a:prstGeom prst="line">
            <a:avLst/>
          </a:prstGeom>
          <a:noFill/>
          <a:ln w="19050" cap="flat" cmpd="sng" algn="ctr">
            <a:solidFill>
              <a:schemeClr val="bg1"/>
            </a:solidFill>
            <a:prstDash val="solid"/>
          </a:ln>
          <a:effectLst/>
        </p:spPr>
      </p:cxnSp>
      <p:cxnSp>
        <p:nvCxnSpPr>
          <p:cNvPr id="89" name="Straight Connector 88">
            <a:extLst>
              <a:ext uri="{FF2B5EF4-FFF2-40B4-BE49-F238E27FC236}">
                <a16:creationId xmlns:a16="http://schemas.microsoft.com/office/drawing/2014/main" id="{E69A57CA-14CD-FF1A-B24F-6244CAC49FA7}"/>
              </a:ext>
            </a:extLst>
          </p:cNvPr>
          <p:cNvCxnSpPr>
            <a:stCxn id="77" idx="4"/>
            <a:endCxn id="53" idx="0"/>
          </p:cNvCxnSpPr>
          <p:nvPr/>
        </p:nvCxnSpPr>
        <p:spPr>
          <a:xfrm>
            <a:off x="4723190" y="4836525"/>
            <a:ext cx="47305" cy="240450"/>
          </a:xfrm>
          <a:prstGeom prst="line">
            <a:avLst/>
          </a:prstGeom>
          <a:noFill/>
          <a:ln w="19050" cap="flat" cmpd="sng" algn="ctr">
            <a:solidFill>
              <a:schemeClr val="bg1"/>
            </a:solidFill>
            <a:prstDash val="solid"/>
          </a:ln>
          <a:effectLst/>
        </p:spPr>
      </p:cxnSp>
      <p:cxnSp>
        <p:nvCxnSpPr>
          <p:cNvPr id="90" name="Straight Connector 89">
            <a:extLst>
              <a:ext uri="{FF2B5EF4-FFF2-40B4-BE49-F238E27FC236}">
                <a16:creationId xmlns:a16="http://schemas.microsoft.com/office/drawing/2014/main" id="{41F1EBCC-932E-7BCE-B8AA-E967BC22E7D5}"/>
              </a:ext>
            </a:extLst>
          </p:cNvPr>
          <p:cNvCxnSpPr>
            <a:stCxn id="51" idx="4"/>
            <a:endCxn id="77" idx="0"/>
          </p:cNvCxnSpPr>
          <p:nvPr/>
        </p:nvCxnSpPr>
        <p:spPr>
          <a:xfrm>
            <a:off x="3126172" y="4384722"/>
            <a:ext cx="1597018" cy="240450"/>
          </a:xfrm>
          <a:prstGeom prst="line">
            <a:avLst/>
          </a:prstGeom>
          <a:noFill/>
          <a:ln w="19050" cap="flat" cmpd="sng" algn="ctr">
            <a:solidFill>
              <a:schemeClr val="bg1"/>
            </a:solidFill>
            <a:prstDash val="solid"/>
          </a:ln>
          <a:effectLst/>
        </p:spPr>
      </p:cxnSp>
      <p:cxnSp>
        <p:nvCxnSpPr>
          <p:cNvPr id="94" name="Straight Connector 93">
            <a:extLst>
              <a:ext uri="{FF2B5EF4-FFF2-40B4-BE49-F238E27FC236}">
                <a16:creationId xmlns:a16="http://schemas.microsoft.com/office/drawing/2014/main" id="{EB7CC837-49E5-EC28-337B-923D8A55A6B3}"/>
              </a:ext>
            </a:extLst>
          </p:cNvPr>
          <p:cNvCxnSpPr>
            <a:cxnSpLocks/>
            <a:stCxn id="50" idx="4"/>
            <a:endCxn id="51" idx="7"/>
          </p:cNvCxnSpPr>
          <p:nvPr/>
        </p:nvCxnSpPr>
        <p:spPr>
          <a:xfrm flipH="1">
            <a:off x="3200786" y="3932919"/>
            <a:ext cx="2102652" cy="271402"/>
          </a:xfrm>
          <a:prstGeom prst="line">
            <a:avLst/>
          </a:prstGeom>
          <a:noFill/>
          <a:ln w="19050" cap="flat" cmpd="sng" algn="ctr">
            <a:solidFill>
              <a:schemeClr val="bg1"/>
            </a:solidFill>
            <a:prstDash val="solid"/>
          </a:ln>
          <a:effectLst/>
        </p:spPr>
      </p:cxnSp>
      <p:cxnSp>
        <p:nvCxnSpPr>
          <p:cNvPr id="95" name="Straight Connector 94">
            <a:extLst>
              <a:ext uri="{FF2B5EF4-FFF2-40B4-BE49-F238E27FC236}">
                <a16:creationId xmlns:a16="http://schemas.microsoft.com/office/drawing/2014/main" id="{BA6CD5D9-5E8A-BF39-42F9-39EA6A13807A}"/>
              </a:ext>
            </a:extLst>
          </p:cNvPr>
          <p:cNvCxnSpPr>
            <a:cxnSpLocks/>
            <a:stCxn id="50" idx="0"/>
            <a:endCxn id="49" idx="4"/>
          </p:cNvCxnSpPr>
          <p:nvPr/>
        </p:nvCxnSpPr>
        <p:spPr>
          <a:xfrm flipV="1">
            <a:off x="5303438" y="3481116"/>
            <a:ext cx="58700" cy="240450"/>
          </a:xfrm>
          <a:prstGeom prst="line">
            <a:avLst/>
          </a:prstGeom>
          <a:noFill/>
          <a:ln w="19050" cap="flat" cmpd="sng" algn="ctr">
            <a:solidFill>
              <a:schemeClr val="bg1"/>
            </a:solidFill>
            <a:prstDash val="solid"/>
          </a:ln>
          <a:effectLst/>
        </p:spPr>
      </p:cxnSp>
      <p:cxnSp>
        <p:nvCxnSpPr>
          <p:cNvPr id="96" name="Straight Connector 95">
            <a:extLst>
              <a:ext uri="{FF2B5EF4-FFF2-40B4-BE49-F238E27FC236}">
                <a16:creationId xmlns:a16="http://schemas.microsoft.com/office/drawing/2014/main" id="{DC8A0864-E8EE-E117-9CFE-2054BA2FFE56}"/>
              </a:ext>
            </a:extLst>
          </p:cNvPr>
          <p:cNvCxnSpPr>
            <a:stCxn id="73" idx="4"/>
            <a:endCxn id="49" idx="0"/>
          </p:cNvCxnSpPr>
          <p:nvPr/>
        </p:nvCxnSpPr>
        <p:spPr>
          <a:xfrm>
            <a:off x="3720865" y="3029313"/>
            <a:ext cx="1641273" cy="240450"/>
          </a:xfrm>
          <a:prstGeom prst="line">
            <a:avLst/>
          </a:prstGeom>
          <a:noFill/>
          <a:ln w="19050" cap="flat" cmpd="sng" algn="ctr">
            <a:solidFill>
              <a:schemeClr val="bg1"/>
            </a:solidFill>
            <a:prstDash val="solid"/>
          </a:ln>
          <a:effectLst/>
        </p:spPr>
      </p:cxnSp>
      <p:cxnSp>
        <p:nvCxnSpPr>
          <p:cNvPr id="97" name="Straight Connector 96">
            <a:extLst>
              <a:ext uri="{FF2B5EF4-FFF2-40B4-BE49-F238E27FC236}">
                <a16:creationId xmlns:a16="http://schemas.microsoft.com/office/drawing/2014/main" id="{2B6D09D3-A1B0-C856-117F-9961ECC95000}"/>
              </a:ext>
            </a:extLst>
          </p:cNvPr>
          <p:cNvCxnSpPr>
            <a:stCxn id="73" idx="7"/>
            <a:endCxn id="47" idx="3"/>
          </p:cNvCxnSpPr>
          <p:nvPr/>
        </p:nvCxnSpPr>
        <p:spPr>
          <a:xfrm flipH="1" flipV="1">
            <a:off x="3553264" y="2546558"/>
            <a:ext cx="242215" cy="302354"/>
          </a:xfrm>
          <a:prstGeom prst="line">
            <a:avLst/>
          </a:prstGeom>
          <a:noFill/>
          <a:ln w="19050" cap="flat" cmpd="sng" algn="ctr">
            <a:solidFill>
              <a:schemeClr val="bg1"/>
            </a:solidFill>
            <a:prstDash val="solid"/>
          </a:ln>
          <a:effectLst/>
        </p:spPr>
      </p:cxnSp>
      <p:sp>
        <p:nvSpPr>
          <p:cNvPr id="98" name="TextBox 59">
            <a:extLst>
              <a:ext uri="{FF2B5EF4-FFF2-40B4-BE49-F238E27FC236}">
                <a16:creationId xmlns:a16="http://schemas.microsoft.com/office/drawing/2014/main" id="{49C1EC64-F28D-207F-770F-180F3D4A0F75}"/>
              </a:ext>
            </a:extLst>
          </p:cNvPr>
          <p:cNvSpPr txBox="1">
            <a:spLocks noChangeArrowheads="1"/>
          </p:cNvSpPr>
          <p:nvPr/>
        </p:nvSpPr>
        <p:spPr bwMode="auto">
          <a:xfrm>
            <a:off x="978579" y="5542121"/>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rPr>
              <a:t>[Buying criteria X]</a:t>
            </a:r>
            <a:endParaRPr lang="en-GB" sz="1200" dirty="0">
              <a:solidFill>
                <a:schemeClr val="bg1"/>
              </a:solidFill>
              <a:cs typeface="Arial" charset="0"/>
            </a:endParaRPr>
          </a:p>
        </p:txBody>
      </p:sp>
      <p:sp>
        <p:nvSpPr>
          <p:cNvPr id="99" name="TextBox 60">
            <a:extLst>
              <a:ext uri="{FF2B5EF4-FFF2-40B4-BE49-F238E27FC236}">
                <a16:creationId xmlns:a16="http://schemas.microsoft.com/office/drawing/2014/main" id="{EA4F9119-BE52-43AE-F6EE-A48057071927}"/>
              </a:ext>
            </a:extLst>
          </p:cNvPr>
          <p:cNvSpPr txBox="1">
            <a:spLocks noChangeArrowheads="1"/>
          </p:cNvSpPr>
          <p:nvPr/>
        </p:nvSpPr>
        <p:spPr bwMode="auto">
          <a:xfrm>
            <a:off x="978579" y="2831303"/>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cs typeface="Arial" charset="0"/>
              </a:rPr>
              <a:t>Brand</a:t>
            </a:r>
          </a:p>
        </p:txBody>
      </p:sp>
      <p:sp>
        <p:nvSpPr>
          <p:cNvPr id="100" name="TextBox 61">
            <a:extLst>
              <a:ext uri="{FF2B5EF4-FFF2-40B4-BE49-F238E27FC236}">
                <a16:creationId xmlns:a16="http://schemas.microsoft.com/office/drawing/2014/main" id="{0E86E1C6-09C1-CD82-6D56-576823976340}"/>
              </a:ext>
            </a:extLst>
          </p:cNvPr>
          <p:cNvSpPr txBox="1">
            <a:spLocks noChangeArrowheads="1"/>
          </p:cNvSpPr>
          <p:nvPr/>
        </p:nvSpPr>
        <p:spPr bwMode="auto">
          <a:xfrm>
            <a:off x="978579" y="3283106"/>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cs typeface="Arial" charset="0"/>
              </a:rPr>
              <a:t>Delivery</a:t>
            </a:r>
          </a:p>
        </p:txBody>
      </p:sp>
      <p:sp>
        <p:nvSpPr>
          <p:cNvPr id="101" name="TextBox 62">
            <a:extLst>
              <a:ext uri="{FF2B5EF4-FFF2-40B4-BE49-F238E27FC236}">
                <a16:creationId xmlns:a16="http://schemas.microsoft.com/office/drawing/2014/main" id="{5797DC29-A166-B4AD-4449-591E039A6F8B}"/>
              </a:ext>
            </a:extLst>
          </p:cNvPr>
          <p:cNvSpPr txBox="1">
            <a:spLocks noChangeArrowheads="1"/>
          </p:cNvSpPr>
          <p:nvPr/>
        </p:nvSpPr>
        <p:spPr bwMode="auto">
          <a:xfrm>
            <a:off x="978579" y="4638515"/>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rPr>
              <a:t>[Buying criteria X]</a:t>
            </a:r>
            <a:endParaRPr lang="en-GB" sz="1200" dirty="0">
              <a:solidFill>
                <a:schemeClr val="bg1"/>
              </a:solidFill>
              <a:cs typeface="Arial" charset="0"/>
            </a:endParaRPr>
          </a:p>
        </p:txBody>
      </p:sp>
      <p:sp>
        <p:nvSpPr>
          <p:cNvPr id="102" name="TextBox 63">
            <a:extLst>
              <a:ext uri="{FF2B5EF4-FFF2-40B4-BE49-F238E27FC236}">
                <a16:creationId xmlns:a16="http://schemas.microsoft.com/office/drawing/2014/main" id="{46B058EC-13A0-9279-8511-F61ECEEFBDB8}"/>
              </a:ext>
            </a:extLst>
          </p:cNvPr>
          <p:cNvSpPr txBox="1">
            <a:spLocks noChangeArrowheads="1"/>
          </p:cNvSpPr>
          <p:nvPr/>
        </p:nvSpPr>
        <p:spPr bwMode="auto">
          <a:xfrm>
            <a:off x="978579" y="3734909"/>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cs typeface="Arial" charset="0"/>
              </a:rPr>
              <a:t>Customer service</a:t>
            </a:r>
          </a:p>
        </p:txBody>
      </p:sp>
      <p:sp>
        <p:nvSpPr>
          <p:cNvPr id="103" name="TextBox 64">
            <a:extLst>
              <a:ext uri="{FF2B5EF4-FFF2-40B4-BE49-F238E27FC236}">
                <a16:creationId xmlns:a16="http://schemas.microsoft.com/office/drawing/2014/main" id="{A577738A-C965-08FA-194B-EB213A88F36F}"/>
              </a:ext>
            </a:extLst>
          </p:cNvPr>
          <p:cNvSpPr txBox="1">
            <a:spLocks noChangeArrowheads="1"/>
          </p:cNvSpPr>
          <p:nvPr/>
        </p:nvSpPr>
        <p:spPr bwMode="auto">
          <a:xfrm>
            <a:off x="978579" y="418671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cs typeface="Arial" charset="0"/>
              </a:rPr>
              <a:t>Range of products</a:t>
            </a:r>
          </a:p>
        </p:txBody>
      </p:sp>
      <p:sp>
        <p:nvSpPr>
          <p:cNvPr id="104" name="TextBox 65">
            <a:extLst>
              <a:ext uri="{FF2B5EF4-FFF2-40B4-BE49-F238E27FC236}">
                <a16:creationId xmlns:a16="http://schemas.microsoft.com/office/drawing/2014/main" id="{42A7C313-9184-F541-348B-A6C6D36F4626}"/>
              </a:ext>
            </a:extLst>
          </p:cNvPr>
          <p:cNvSpPr txBox="1">
            <a:spLocks noChangeArrowheads="1"/>
          </p:cNvSpPr>
          <p:nvPr/>
        </p:nvSpPr>
        <p:spPr bwMode="auto">
          <a:xfrm>
            <a:off x="978579" y="5993922"/>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rPr>
              <a:t>[Buying criteria X]</a:t>
            </a:r>
            <a:endParaRPr lang="en-GB" sz="1200" dirty="0">
              <a:solidFill>
                <a:schemeClr val="bg1"/>
              </a:solidFill>
              <a:cs typeface="Arial" charset="0"/>
            </a:endParaRPr>
          </a:p>
        </p:txBody>
      </p:sp>
      <p:sp>
        <p:nvSpPr>
          <p:cNvPr id="105" name="TextBox 70">
            <a:extLst>
              <a:ext uri="{FF2B5EF4-FFF2-40B4-BE49-F238E27FC236}">
                <a16:creationId xmlns:a16="http://schemas.microsoft.com/office/drawing/2014/main" id="{C6949FCF-A33D-C65B-886A-C2464096B348}"/>
              </a:ext>
            </a:extLst>
          </p:cNvPr>
          <p:cNvSpPr txBox="1">
            <a:spLocks noChangeArrowheads="1"/>
          </p:cNvSpPr>
          <p:nvPr/>
        </p:nvSpPr>
        <p:spPr bwMode="auto">
          <a:xfrm>
            <a:off x="978579" y="5090318"/>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rPr>
              <a:t>[Buying criteria X]</a:t>
            </a:r>
            <a:endParaRPr lang="en-GB" sz="1200" dirty="0">
              <a:solidFill>
                <a:schemeClr val="bg1"/>
              </a:solidFill>
              <a:cs typeface="Arial" charset="0"/>
            </a:endParaRPr>
          </a:p>
        </p:txBody>
      </p:sp>
      <p:sp>
        <p:nvSpPr>
          <p:cNvPr id="106" name="TextBox 60">
            <a:extLst>
              <a:ext uri="{FF2B5EF4-FFF2-40B4-BE49-F238E27FC236}">
                <a16:creationId xmlns:a16="http://schemas.microsoft.com/office/drawing/2014/main" id="{88DF0449-84BB-D0A4-9217-C9DBB3306C08}"/>
              </a:ext>
            </a:extLst>
          </p:cNvPr>
          <p:cNvSpPr txBox="1">
            <a:spLocks noChangeArrowheads="1"/>
          </p:cNvSpPr>
          <p:nvPr/>
        </p:nvSpPr>
        <p:spPr bwMode="auto">
          <a:xfrm>
            <a:off x="978579" y="2379500"/>
            <a:ext cx="1730004" cy="184666"/>
          </a:xfrm>
          <a:prstGeom prst="rect">
            <a:avLst/>
          </a:prstGeom>
          <a:noFill/>
          <a:ln w="9525">
            <a:noFill/>
            <a:miter lim="800000"/>
            <a:headEnd/>
            <a:tailEnd/>
          </a:ln>
        </p:spPr>
        <p:txBody>
          <a:bodyPr lIns="0" tIns="0" rIns="0" bIns="0">
            <a:spAutoFit/>
          </a:bodyPr>
          <a:lstStyle/>
          <a:p>
            <a:pPr algn="r" fontAlgn="auto">
              <a:lnSpc>
                <a:spcPct val="100000"/>
              </a:lnSpc>
              <a:spcBef>
                <a:spcPts val="600"/>
              </a:spcBef>
              <a:spcAft>
                <a:spcPts val="0"/>
              </a:spcAft>
            </a:pPr>
            <a:r>
              <a:rPr lang="en-GB" sz="1200" dirty="0">
                <a:solidFill>
                  <a:schemeClr val="bg1"/>
                </a:solidFill>
                <a:cs typeface="Arial" charset="0"/>
              </a:rPr>
              <a:t>Price</a:t>
            </a:r>
          </a:p>
        </p:txBody>
      </p:sp>
      <p:sp>
        <p:nvSpPr>
          <p:cNvPr id="107" name="Rectangle 3">
            <a:extLst>
              <a:ext uri="{FF2B5EF4-FFF2-40B4-BE49-F238E27FC236}">
                <a16:creationId xmlns:a16="http://schemas.microsoft.com/office/drawing/2014/main" id="{F959508A-3155-A02A-5B7F-A3B63B88B22A}"/>
              </a:ext>
            </a:extLst>
          </p:cNvPr>
          <p:cNvSpPr>
            <a:spLocks noChangeArrowheads="1"/>
          </p:cNvSpPr>
          <p:nvPr/>
        </p:nvSpPr>
        <p:spPr bwMode="gray">
          <a:xfrm>
            <a:off x="729979" y="2016260"/>
            <a:ext cx="1978604" cy="184666"/>
          </a:xfrm>
          <a:prstGeom prst="rect">
            <a:avLst/>
          </a:prstGeom>
          <a:noFill/>
          <a:ln w="9525">
            <a:noFill/>
            <a:miter lim="800000"/>
            <a:headEnd/>
            <a:tailEnd/>
          </a:ln>
          <a:effectLst/>
        </p:spPr>
        <p:txBody>
          <a:bodyPr wrap="square" lIns="0" tIns="0" rIns="0" bIns="0" anchor="b">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GB" sz="1200" b="1" kern="0" dirty="0">
                <a:solidFill>
                  <a:schemeClr val="bg1"/>
                </a:solidFill>
              </a:rPr>
              <a:t>Customer buying criteria</a:t>
            </a:r>
          </a:p>
        </p:txBody>
      </p:sp>
      <p:sp>
        <p:nvSpPr>
          <p:cNvPr id="108" name="Line 19">
            <a:extLst>
              <a:ext uri="{FF2B5EF4-FFF2-40B4-BE49-F238E27FC236}">
                <a16:creationId xmlns:a16="http://schemas.microsoft.com/office/drawing/2014/main" id="{E5D54FDD-4887-D64A-25F9-4E9D907CCC43}"/>
              </a:ext>
            </a:extLst>
          </p:cNvPr>
          <p:cNvSpPr>
            <a:spLocks noChangeShapeType="1"/>
          </p:cNvSpPr>
          <p:nvPr/>
        </p:nvSpPr>
        <p:spPr bwMode="auto">
          <a:xfrm>
            <a:off x="2799131" y="1910376"/>
            <a:ext cx="0" cy="4428000"/>
          </a:xfrm>
          <a:prstGeom prst="line">
            <a:avLst/>
          </a:prstGeom>
          <a:solidFill>
            <a:schemeClr val="accent1"/>
          </a:solidFill>
          <a:ln w="12700">
            <a:solidFill>
              <a:schemeClr val="bg1"/>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chemeClr val="bg1"/>
              </a:solidFill>
              <a:effectLst/>
              <a:uLnTx/>
              <a:uFillTx/>
            </a:endParaRPr>
          </a:p>
        </p:txBody>
      </p:sp>
      <p:sp>
        <p:nvSpPr>
          <p:cNvPr id="112" name="Line 23">
            <a:extLst>
              <a:ext uri="{FF2B5EF4-FFF2-40B4-BE49-F238E27FC236}">
                <a16:creationId xmlns:a16="http://schemas.microsoft.com/office/drawing/2014/main" id="{A518F635-4B65-7D80-22F4-9589DE301BDC}"/>
              </a:ext>
            </a:extLst>
          </p:cNvPr>
          <p:cNvSpPr>
            <a:spLocks noChangeShapeType="1"/>
          </p:cNvSpPr>
          <p:nvPr/>
        </p:nvSpPr>
        <p:spPr bwMode="auto">
          <a:xfrm>
            <a:off x="5666823" y="1910376"/>
            <a:ext cx="0" cy="4428000"/>
          </a:xfrm>
          <a:prstGeom prst="line">
            <a:avLst/>
          </a:prstGeom>
          <a:solidFill>
            <a:schemeClr val="accent1"/>
          </a:solidFill>
          <a:ln w="12700">
            <a:solidFill>
              <a:schemeClr val="bg1"/>
            </a:solidFill>
            <a:round/>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14" name="Rectangle 26">
            <a:extLst>
              <a:ext uri="{FF2B5EF4-FFF2-40B4-BE49-F238E27FC236}">
                <a16:creationId xmlns:a16="http://schemas.microsoft.com/office/drawing/2014/main" id="{F7A84E3C-7871-2F6A-CA98-EBB8EB230125}"/>
              </a:ext>
            </a:extLst>
          </p:cNvPr>
          <p:cNvSpPr>
            <a:spLocks noChangeArrowheads="1"/>
          </p:cNvSpPr>
          <p:nvPr/>
        </p:nvSpPr>
        <p:spPr bwMode="auto">
          <a:xfrm>
            <a:off x="2904046"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342F2B"/>
                </a:solidFill>
                <a:effectLst/>
                <a:uLnTx/>
                <a:uFillTx/>
              </a:rPr>
              <a:t>1</a:t>
            </a:r>
          </a:p>
        </p:txBody>
      </p:sp>
      <p:sp>
        <p:nvSpPr>
          <p:cNvPr id="115" name="Rectangle 29">
            <a:extLst>
              <a:ext uri="{FF2B5EF4-FFF2-40B4-BE49-F238E27FC236}">
                <a16:creationId xmlns:a16="http://schemas.microsoft.com/office/drawing/2014/main" id="{5219312A-153F-A57C-B019-46F872753D00}"/>
              </a:ext>
            </a:extLst>
          </p:cNvPr>
          <p:cNvSpPr>
            <a:spLocks noChangeArrowheads="1"/>
          </p:cNvSpPr>
          <p:nvPr/>
        </p:nvSpPr>
        <p:spPr bwMode="auto">
          <a:xfrm>
            <a:off x="5204417"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342F2B"/>
                </a:solidFill>
                <a:effectLst/>
                <a:uLnTx/>
                <a:uFillTx/>
              </a:rPr>
              <a:t>5</a:t>
            </a:r>
          </a:p>
        </p:txBody>
      </p:sp>
      <p:sp>
        <p:nvSpPr>
          <p:cNvPr id="116" name="Rectangle 30">
            <a:extLst>
              <a:ext uri="{FF2B5EF4-FFF2-40B4-BE49-F238E27FC236}">
                <a16:creationId xmlns:a16="http://schemas.microsoft.com/office/drawing/2014/main" id="{C1D5AF14-EF28-D424-0E9B-02BCD08323A3}"/>
              </a:ext>
            </a:extLst>
          </p:cNvPr>
          <p:cNvSpPr>
            <a:spLocks noChangeArrowheads="1"/>
          </p:cNvSpPr>
          <p:nvPr/>
        </p:nvSpPr>
        <p:spPr bwMode="auto">
          <a:xfrm>
            <a:off x="4629324"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342F2B"/>
                </a:solidFill>
                <a:effectLst/>
                <a:uLnTx/>
                <a:uFillTx/>
              </a:rPr>
              <a:t>4</a:t>
            </a:r>
          </a:p>
        </p:txBody>
      </p:sp>
      <p:sp>
        <p:nvSpPr>
          <p:cNvPr id="117" name="Rectangle 31">
            <a:extLst>
              <a:ext uri="{FF2B5EF4-FFF2-40B4-BE49-F238E27FC236}">
                <a16:creationId xmlns:a16="http://schemas.microsoft.com/office/drawing/2014/main" id="{2D2E9223-67F0-EC47-2085-93CDF6E2FAC3}"/>
              </a:ext>
            </a:extLst>
          </p:cNvPr>
          <p:cNvSpPr>
            <a:spLocks noChangeArrowheads="1"/>
          </p:cNvSpPr>
          <p:nvPr/>
        </p:nvSpPr>
        <p:spPr bwMode="auto">
          <a:xfrm>
            <a:off x="4054231"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342F2B"/>
                </a:solidFill>
                <a:effectLst/>
                <a:uLnTx/>
                <a:uFillTx/>
              </a:rPr>
              <a:t>3</a:t>
            </a:r>
          </a:p>
        </p:txBody>
      </p:sp>
      <p:sp>
        <p:nvSpPr>
          <p:cNvPr id="118" name="Rectangle 32">
            <a:extLst>
              <a:ext uri="{FF2B5EF4-FFF2-40B4-BE49-F238E27FC236}">
                <a16:creationId xmlns:a16="http://schemas.microsoft.com/office/drawing/2014/main" id="{855BD22E-54B4-8498-4FBF-2B1A9D3FED8A}"/>
              </a:ext>
            </a:extLst>
          </p:cNvPr>
          <p:cNvSpPr>
            <a:spLocks noChangeArrowheads="1"/>
          </p:cNvSpPr>
          <p:nvPr/>
        </p:nvSpPr>
        <p:spPr bwMode="auto">
          <a:xfrm>
            <a:off x="3479138" y="2014003"/>
            <a:ext cx="361377" cy="153888"/>
          </a:xfrm>
          <a:prstGeom prst="rect">
            <a:avLst/>
          </a:prstGeom>
          <a:noFill/>
          <a:ln w="9525">
            <a:noFill/>
            <a:miter lim="800000"/>
            <a:headEnd/>
            <a:tailEnd/>
          </a:ln>
        </p:spPr>
        <p:txBody>
          <a:bodyPr lIns="0" tIns="0" rIns="0" bIns="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rgbClr val="342F2B"/>
                </a:solidFill>
                <a:effectLst/>
                <a:uLnTx/>
                <a:uFillTx/>
              </a:rPr>
              <a:t>2</a:t>
            </a:r>
          </a:p>
        </p:txBody>
      </p:sp>
      <p:sp>
        <p:nvSpPr>
          <p:cNvPr id="119" name="Line 33">
            <a:extLst>
              <a:ext uri="{FF2B5EF4-FFF2-40B4-BE49-F238E27FC236}">
                <a16:creationId xmlns:a16="http://schemas.microsoft.com/office/drawing/2014/main" id="{6093AD07-F859-AD4C-CDBD-3772E5400921}"/>
              </a:ext>
            </a:extLst>
          </p:cNvPr>
          <p:cNvSpPr>
            <a:spLocks noChangeShapeType="1"/>
          </p:cNvSpPr>
          <p:nvPr/>
        </p:nvSpPr>
        <p:spPr bwMode="auto">
          <a:xfrm>
            <a:off x="2787470" y="6328233"/>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20" name="Line 34">
            <a:extLst>
              <a:ext uri="{FF2B5EF4-FFF2-40B4-BE49-F238E27FC236}">
                <a16:creationId xmlns:a16="http://schemas.microsoft.com/office/drawing/2014/main" id="{DF4A3EF7-465C-D253-F241-FBDC4EFAB2BB}"/>
              </a:ext>
            </a:extLst>
          </p:cNvPr>
          <p:cNvSpPr>
            <a:spLocks noChangeShapeType="1"/>
          </p:cNvSpPr>
          <p:nvPr/>
        </p:nvSpPr>
        <p:spPr bwMode="auto">
          <a:xfrm>
            <a:off x="2787472" y="2204391"/>
            <a:ext cx="2891008" cy="0"/>
          </a:xfrm>
          <a:prstGeom prst="line">
            <a:avLst/>
          </a:prstGeom>
          <a:noFill/>
          <a:ln w="12700">
            <a:solidFill>
              <a:schemeClr val="bg1"/>
            </a:solidFill>
            <a:prstDash val="dash"/>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sp>
        <p:nvSpPr>
          <p:cNvPr id="121" name="Line 33">
            <a:extLst>
              <a:ext uri="{FF2B5EF4-FFF2-40B4-BE49-F238E27FC236}">
                <a16:creationId xmlns:a16="http://schemas.microsoft.com/office/drawing/2014/main" id="{D0499561-6322-A7F5-49CC-84E0DB65A22E}"/>
              </a:ext>
            </a:extLst>
          </p:cNvPr>
          <p:cNvSpPr>
            <a:spLocks noChangeShapeType="1"/>
          </p:cNvSpPr>
          <p:nvPr/>
        </p:nvSpPr>
        <p:spPr bwMode="auto">
          <a:xfrm>
            <a:off x="2787472" y="1910376"/>
            <a:ext cx="2891008" cy="0"/>
          </a:xfrm>
          <a:prstGeom prst="line">
            <a:avLst/>
          </a:prstGeom>
          <a:noFill/>
          <a:ln w="12700">
            <a:solidFill>
              <a:srgbClr val="000000"/>
            </a:solidFill>
            <a:round/>
            <a:headEnd/>
            <a:tailEnd/>
          </a:ln>
        </p:spPr>
        <p:txBody>
          <a:bodyPr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ndParaRPr>
          </a:p>
        </p:txBody>
      </p:sp>
      <p:cxnSp>
        <p:nvCxnSpPr>
          <p:cNvPr id="122" name="Straight Arrow Connector 121">
            <a:extLst>
              <a:ext uri="{FF2B5EF4-FFF2-40B4-BE49-F238E27FC236}">
                <a16:creationId xmlns:a16="http://schemas.microsoft.com/office/drawing/2014/main" id="{9565C676-9682-DDB2-CC79-4760D9CF4C11}"/>
              </a:ext>
            </a:extLst>
          </p:cNvPr>
          <p:cNvCxnSpPr>
            <a:cxnSpLocks/>
          </p:cNvCxnSpPr>
          <p:nvPr/>
        </p:nvCxnSpPr>
        <p:spPr>
          <a:xfrm>
            <a:off x="655249" y="2428839"/>
            <a:ext cx="0" cy="3614422"/>
          </a:xfrm>
          <a:prstGeom prst="straightConnector1">
            <a:avLst/>
          </a:prstGeom>
          <a:ln>
            <a:solidFill>
              <a:schemeClr val="bg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23" name="TextBox 60">
            <a:extLst>
              <a:ext uri="{FF2B5EF4-FFF2-40B4-BE49-F238E27FC236}">
                <a16:creationId xmlns:a16="http://schemas.microsoft.com/office/drawing/2014/main" id="{018437B1-859C-B203-C101-2E03D1C898A0}"/>
              </a:ext>
            </a:extLst>
          </p:cNvPr>
          <p:cNvSpPr txBox="1">
            <a:spLocks noChangeArrowheads="1"/>
          </p:cNvSpPr>
          <p:nvPr/>
        </p:nvSpPr>
        <p:spPr bwMode="auto">
          <a:xfrm rot="16200000">
            <a:off x="-551671" y="4143717"/>
            <a:ext cx="2401887" cy="184666"/>
          </a:xfrm>
          <a:prstGeom prst="rect">
            <a:avLst/>
          </a:prstGeom>
          <a:solidFill>
            <a:schemeClr val="tx1"/>
          </a:solidFill>
          <a:ln w="9525">
            <a:noFill/>
            <a:miter lim="800000"/>
            <a:headEnd/>
            <a:tailEnd/>
          </a:ln>
        </p:spPr>
        <p:txBody>
          <a:bodyPr wrap="square" lIns="0" tIns="0" rIns="0" bIns="0">
            <a:spAutoFit/>
          </a:bodyPr>
          <a:lstStyle/>
          <a:p>
            <a:pPr algn="ctr" fontAlgn="auto">
              <a:lnSpc>
                <a:spcPct val="100000"/>
              </a:lnSpc>
              <a:spcBef>
                <a:spcPts val="600"/>
              </a:spcBef>
              <a:spcAft>
                <a:spcPts val="0"/>
              </a:spcAft>
            </a:pPr>
            <a:r>
              <a:rPr lang="en-GB" sz="1200" dirty="0">
                <a:solidFill>
                  <a:schemeClr val="bg1"/>
                </a:solidFill>
                <a:cs typeface="Arial" charset="0"/>
              </a:rPr>
              <a:t>Ranking by importance to customer</a:t>
            </a:r>
          </a:p>
        </p:txBody>
      </p:sp>
      <p:sp>
        <p:nvSpPr>
          <p:cNvPr id="124" name="Rectangle 123">
            <a:extLst>
              <a:ext uri="{FF2B5EF4-FFF2-40B4-BE49-F238E27FC236}">
                <a16:creationId xmlns:a16="http://schemas.microsoft.com/office/drawing/2014/main" id="{411BD934-E8B8-B614-19D3-6B0E39D2587B}"/>
              </a:ext>
            </a:extLst>
          </p:cNvPr>
          <p:cNvSpPr/>
          <p:nvPr/>
        </p:nvSpPr>
        <p:spPr>
          <a:xfrm>
            <a:off x="7763905" y="1421892"/>
            <a:ext cx="1335622"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Main findings</a:t>
            </a:r>
          </a:p>
        </p:txBody>
      </p:sp>
      <p:sp>
        <p:nvSpPr>
          <p:cNvPr id="3" name="Rectangle 2">
            <a:extLst>
              <a:ext uri="{FF2B5EF4-FFF2-40B4-BE49-F238E27FC236}">
                <a16:creationId xmlns:a16="http://schemas.microsoft.com/office/drawing/2014/main" id="{0B2612B0-BCAB-EE8E-C1D1-838AC750CD1C}"/>
              </a:ext>
            </a:extLst>
          </p:cNvPr>
          <p:cNvSpPr/>
          <p:nvPr/>
        </p:nvSpPr>
        <p:spPr>
          <a:xfrm>
            <a:off x="7763905" y="1818238"/>
            <a:ext cx="3877231" cy="450636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buFont typeface="Arial" panose="020B0604020202020204" pitchFamily="34" charset="0"/>
              <a:buChar char="•"/>
            </a:pPr>
            <a:r>
              <a:rPr lang="en-GB" sz="1200" dirty="0">
                <a:solidFill>
                  <a:schemeClr val="bg1"/>
                </a:solidFill>
              </a:rPr>
              <a:t>[Insert main findings]</a:t>
            </a:r>
            <a:endParaRPr lang="en-DK" sz="1200" dirty="0">
              <a:solidFill>
                <a:schemeClr val="bg1"/>
              </a:solidFill>
            </a:endParaRPr>
          </a:p>
        </p:txBody>
      </p:sp>
      <p:sp>
        <p:nvSpPr>
          <p:cNvPr id="133" name="Oval 132">
            <a:extLst>
              <a:ext uri="{FF2B5EF4-FFF2-40B4-BE49-F238E27FC236}">
                <a16:creationId xmlns:a16="http://schemas.microsoft.com/office/drawing/2014/main" id="{47E36B0D-08B6-85E8-33AC-0D198865672E}"/>
              </a:ext>
            </a:extLst>
          </p:cNvPr>
          <p:cNvSpPr/>
          <p:nvPr/>
        </p:nvSpPr>
        <p:spPr>
          <a:xfrm>
            <a:off x="5853105" y="1914357"/>
            <a:ext cx="211043" cy="211353"/>
          </a:xfrm>
          <a:prstGeom prst="ellipse">
            <a:avLst/>
          </a:prstGeom>
          <a:solidFill>
            <a:schemeClr val="accent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134" name="Oval 133">
            <a:extLst>
              <a:ext uri="{FF2B5EF4-FFF2-40B4-BE49-F238E27FC236}">
                <a16:creationId xmlns:a16="http://schemas.microsoft.com/office/drawing/2014/main" id="{386A4B4D-EDFA-2128-34AA-0EB960F9F7A2}"/>
              </a:ext>
            </a:extLst>
          </p:cNvPr>
          <p:cNvSpPr/>
          <p:nvPr/>
        </p:nvSpPr>
        <p:spPr>
          <a:xfrm>
            <a:off x="5853105" y="2237246"/>
            <a:ext cx="211043" cy="211353"/>
          </a:xfrm>
          <a:prstGeom prst="ellipse">
            <a:avLst/>
          </a:prstGeom>
          <a:solidFill>
            <a:schemeClr val="bg1"/>
          </a:solidFill>
          <a:ln w="9525"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342F2B"/>
              </a:solidFill>
              <a:effectLst/>
              <a:uLnTx/>
              <a:uFillTx/>
              <a:ea typeface="+mn-ea"/>
              <a:cs typeface="+mn-cs"/>
            </a:endParaRPr>
          </a:p>
        </p:txBody>
      </p:sp>
      <p:sp>
        <p:nvSpPr>
          <p:cNvPr id="135" name="TextBox 60">
            <a:extLst>
              <a:ext uri="{FF2B5EF4-FFF2-40B4-BE49-F238E27FC236}">
                <a16:creationId xmlns:a16="http://schemas.microsoft.com/office/drawing/2014/main" id="{D273F8DB-14BE-461B-AB0B-389D46FDD4DE}"/>
              </a:ext>
            </a:extLst>
          </p:cNvPr>
          <p:cNvSpPr txBox="1">
            <a:spLocks noChangeArrowheads="1"/>
          </p:cNvSpPr>
          <p:nvPr/>
        </p:nvSpPr>
        <p:spPr bwMode="auto">
          <a:xfrm>
            <a:off x="6124473" y="1927700"/>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solidFill>
                  <a:schemeClr val="bg1"/>
                </a:solidFill>
                <a:cs typeface="Arial" charset="0"/>
              </a:rPr>
              <a:t>Company</a:t>
            </a:r>
          </a:p>
        </p:txBody>
      </p:sp>
      <p:sp>
        <p:nvSpPr>
          <p:cNvPr id="136" name="TextBox 60">
            <a:extLst>
              <a:ext uri="{FF2B5EF4-FFF2-40B4-BE49-F238E27FC236}">
                <a16:creationId xmlns:a16="http://schemas.microsoft.com/office/drawing/2014/main" id="{B09076A4-CDFA-DFEA-CEA5-E74395B314BA}"/>
              </a:ext>
            </a:extLst>
          </p:cNvPr>
          <p:cNvSpPr txBox="1">
            <a:spLocks noChangeArrowheads="1"/>
          </p:cNvSpPr>
          <p:nvPr/>
        </p:nvSpPr>
        <p:spPr bwMode="auto">
          <a:xfrm>
            <a:off x="6124473" y="2250589"/>
            <a:ext cx="1730004" cy="184666"/>
          </a:xfrm>
          <a:prstGeom prst="rect">
            <a:avLst/>
          </a:prstGeom>
          <a:noFill/>
          <a:ln w="9525">
            <a:noFill/>
            <a:miter lim="800000"/>
            <a:headEnd/>
            <a:tailEnd/>
          </a:ln>
        </p:spPr>
        <p:txBody>
          <a:bodyPr lIns="0" tIns="0" rIns="0" bIns="0">
            <a:spAutoFit/>
          </a:bodyPr>
          <a:lstStyle/>
          <a:p>
            <a:pPr fontAlgn="auto">
              <a:lnSpc>
                <a:spcPct val="100000"/>
              </a:lnSpc>
              <a:spcBef>
                <a:spcPts val="600"/>
              </a:spcBef>
              <a:spcAft>
                <a:spcPts val="0"/>
              </a:spcAft>
            </a:pPr>
            <a:r>
              <a:rPr lang="en-GB" sz="1200" dirty="0">
                <a:solidFill>
                  <a:schemeClr val="bg1"/>
                </a:solidFill>
                <a:cs typeface="Arial" charset="0"/>
              </a:rPr>
              <a:t>Peer group</a:t>
            </a:r>
          </a:p>
        </p:txBody>
      </p:sp>
      <p:grpSp>
        <p:nvGrpSpPr>
          <p:cNvPr id="125" name="Group 124">
            <a:extLst>
              <a:ext uri="{FF2B5EF4-FFF2-40B4-BE49-F238E27FC236}">
                <a16:creationId xmlns:a16="http://schemas.microsoft.com/office/drawing/2014/main" id="{0AA206E4-D0CE-8F4F-BC34-7761F97FD3D6}"/>
              </a:ext>
            </a:extLst>
          </p:cNvPr>
          <p:cNvGrpSpPr/>
          <p:nvPr/>
        </p:nvGrpSpPr>
        <p:grpSpPr>
          <a:xfrm>
            <a:off x="7049345" y="2290131"/>
            <a:ext cx="410399" cy="3384000"/>
            <a:chOff x="5901553" y="1737000"/>
            <a:chExt cx="410399" cy="3384000"/>
          </a:xfrm>
        </p:grpSpPr>
        <p:cxnSp>
          <p:nvCxnSpPr>
            <p:cNvPr id="126" name="Straight Connector 125">
              <a:extLst>
                <a:ext uri="{FF2B5EF4-FFF2-40B4-BE49-F238E27FC236}">
                  <a16:creationId xmlns:a16="http://schemas.microsoft.com/office/drawing/2014/main" id="{090B1ED5-4321-7D4A-8F3C-104F7DC514D8}"/>
                </a:ext>
              </a:extLst>
            </p:cNvPr>
            <p:cNvCxnSpPr>
              <a:cxnSpLocks/>
            </p:cNvCxnSpPr>
            <p:nvPr/>
          </p:nvCxnSpPr>
          <p:spPr>
            <a:xfrm>
              <a:off x="6096000" y="1737000"/>
              <a:ext cx="0" cy="3384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068E92A2-4716-E84F-AEB3-682DF1400218}"/>
                </a:ext>
              </a:extLst>
            </p:cNvPr>
            <p:cNvSpPr/>
            <p:nvPr/>
          </p:nvSpPr>
          <p:spPr>
            <a:xfrm>
              <a:off x="5901553" y="3223260"/>
              <a:ext cx="410399" cy="411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8" name="Triangle 127">
              <a:extLst>
                <a:ext uri="{FF2B5EF4-FFF2-40B4-BE49-F238E27FC236}">
                  <a16:creationId xmlns:a16="http://schemas.microsoft.com/office/drawing/2014/main" id="{E70AD5DD-8D20-9C49-B4EE-4D2CFE7342ED}"/>
                </a:ext>
              </a:extLst>
            </p:cNvPr>
            <p:cNvSpPr/>
            <p:nvPr/>
          </p:nvSpPr>
          <p:spPr>
            <a:xfrm rot="5400000">
              <a:off x="5976930" y="3353720"/>
              <a:ext cx="259644" cy="15056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9" name="Rectangle 128">
              <a:extLst>
                <a:ext uri="{FF2B5EF4-FFF2-40B4-BE49-F238E27FC236}">
                  <a16:creationId xmlns:a16="http://schemas.microsoft.com/office/drawing/2014/main" id="{41670FC9-2D9D-1E4E-867D-4ECDADE00118}"/>
                </a:ext>
              </a:extLst>
            </p:cNvPr>
            <p:cNvSpPr/>
            <p:nvPr/>
          </p:nvSpPr>
          <p:spPr>
            <a:xfrm>
              <a:off x="6017360" y="3282939"/>
              <a:ext cx="46376" cy="300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4" name="Google Shape;507;p14">
            <a:extLst>
              <a:ext uri="{FF2B5EF4-FFF2-40B4-BE49-F238E27FC236}">
                <a16:creationId xmlns:a16="http://schemas.microsoft.com/office/drawing/2014/main" id="{6AD85B13-6E88-9CDB-05E2-DA04D23EA9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0613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6688-24AB-9439-AC09-CC58C127CA5D}"/>
              </a:ext>
            </a:extLst>
          </p:cNvPr>
          <p:cNvSpPr>
            <a:spLocks noGrp="1"/>
          </p:cNvSpPr>
          <p:nvPr>
            <p:ph type="title"/>
          </p:nvPr>
        </p:nvSpPr>
        <p:spPr/>
        <p:txBody>
          <a:bodyPr/>
          <a:lstStyle/>
          <a:p>
            <a:r>
              <a:rPr lang="en-US" dirty="0"/>
              <a:t>[Product comparison table, detailed / Insert action title]</a:t>
            </a:r>
          </a:p>
        </p:txBody>
      </p:sp>
      <p:sp>
        <p:nvSpPr>
          <p:cNvPr id="4" name="Text Placeholder 3">
            <a:extLst>
              <a:ext uri="{FF2B5EF4-FFF2-40B4-BE49-F238E27FC236}">
                <a16:creationId xmlns:a16="http://schemas.microsoft.com/office/drawing/2014/main" id="{696970F5-0B09-33F7-4855-6EFAD8B732F6}"/>
              </a:ext>
            </a:extLst>
          </p:cNvPr>
          <p:cNvSpPr>
            <a:spLocks noGrp="1"/>
          </p:cNvSpPr>
          <p:nvPr>
            <p:ph type="body" sz="quarter" idx="17"/>
          </p:nvPr>
        </p:nvSpPr>
        <p:spPr/>
        <p:txBody>
          <a:bodyPr/>
          <a:lstStyle/>
          <a:p>
            <a:endParaRPr lang="en-US"/>
          </a:p>
        </p:txBody>
      </p:sp>
      <p:graphicFrame>
        <p:nvGraphicFramePr>
          <p:cNvPr id="5" name="Google Shape;584;p16">
            <a:extLst>
              <a:ext uri="{FF2B5EF4-FFF2-40B4-BE49-F238E27FC236}">
                <a16:creationId xmlns:a16="http://schemas.microsoft.com/office/drawing/2014/main" id="{A9B1C901-0636-08B0-053B-26B22A8A7119}"/>
              </a:ext>
            </a:extLst>
          </p:cNvPr>
          <p:cNvGraphicFramePr/>
          <p:nvPr>
            <p:extLst>
              <p:ext uri="{D42A27DB-BD31-4B8C-83A1-F6EECF244321}">
                <p14:modId xmlns:p14="http://schemas.microsoft.com/office/powerpoint/2010/main" val="2194145550"/>
              </p:ext>
            </p:extLst>
          </p:nvPr>
        </p:nvGraphicFramePr>
        <p:xfrm>
          <a:off x="554736" y="1869550"/>
          <a:ext cx="11082526" cy="4426250"/>
        </p:xfrm>
        <a:graphic>
          <a:graphicData uri="http://schemas.openxmlformats.org/drawingml/2006/table">
            <a:tbl>
              <a:tblPr firstRow="1" bandRow="1">
                <a:tableStyleId>{0505E3EF-67EA-436B-97B2-0124C06EBD24}</a:tableStyleId>
              </a:tblPr>
              <a:tblGrid>
                <a:gridCol w="469326">
                  <a:extLst>
                    <a:ext uri="{9D8B030D-6E8A-4147-A177-3AD203B41FA5}">
                      <a16:colId xmlns:a16="http://schemas.microsoft.com/office/drawing/2014/main" val="20000"/>
                    </a:ext>
                  </a:extLst>
                </a:gridCol>
                <a:gridCol w="672242">
                  <a:extLst>
                    <a:ext uri="{9D8B030D-6E8A-4147-A177-3AD203B41FA5}">
                      <a16:colId xmlns:a16="http://schemas.microsoft.com/office/drawing/2014/main" val="20001"/>
                    </a:ext>
                  </a:extLst>
                </a:gridCol>
                <a:gridCol w="1166675">
                  <a:extLst>
                    <a:ext uri="{9D8B030D-6E8A-4147-A177-3AD203B41FA5}">
                      <a16:colId xmlns:a16="http://schemas.microsoft.com/office/drawing/2014/main" val="20002"/>
                    </a:ext>
                  </a:extLst>
                </a:gridCol>
                <a:gridCol w="1253469">
                  <a:extLst>
                    <a:ext uri="{9D8B030D-6E8A-4147-A177-3AD203B41FA5}">
                      <a16:colId xmlns:a16="http://schemas.microsoft.com/office/drawing/2014/main" val="20003"/>
                    </a:ext>
                  </a:extLst>
                </a:gridCol>
                <a:gridCol w="1253469">
                  <a:extLst>
                    <a:ext uri="{9D8B030D-6E8A-4147-A177-3AD203B41FA5}">
                      <a16:colId xmlns:a16="http://schemas.microsoft.com/office/drawing/2014/main" val="20004"/>
                    </a:ext>
                  </a:extLst>
                </a:gridCol>
                <a:gridCol w="1253469">
                  <a:extLst>
                    <a:ext uri="{9D8B030D-6E8A-4147-A177-3AD203B41FA5}">
                      <a16:colId xmlns:a16="http://schemas.microsoft.com/office/drawing/2014/main" val="20005"/>
                    </a:ext>
                  </a:extLst>
                </a:gridCol>
                <a:gridCol w="1253469">
                  <a:extLst>
                    <a:ext uri="{9D8B030D-6E8A-4147-A177-3AD203B41FA5}">
                      <a16:colId xmlns:a16="http://schemas.microsoft.com/office/drawing/2014/main" val="20006"/>
                    </a:ext>
                  </a:extLst>
                </a:gridCol>
                <a:gridCol w="1253469">
                  <a:extLst>
                    <a:ext uri="{9D8B030D-6E8A-4147-A177-3AD203B41FA5}">
                      <a16:colId xmlns:a16="http://schemas.microsoft.com/office/drawing/2014/main" val="20007"/>
                    </a:ext>
                  </a:extLst>
                </a:gridCol>
                <a:gridCol w="1253469">
                  <a:extLst>
                    <a:ext uri="{9D8B030D-6E8A-4147-A177-3AD203B41FA5}">
                      <a16:colId xmlns:a16="http://schemas.microsoft.com/office/drawing/2014/main" val="20008"/>
                    </a:ext>
                  </a:extLst>
                </a:gridCol>
                <a:gridCol w="1253469">
                  <a:extLst>
                    <a:ext uri="{9D8B030D-6E8A-4147-A177-3AD203B41FA5}">
                      <a16:colId xmlns:a16="http://schemas.microsoft.com/office/drawing/2014/main" val="20009"/>
                    </a:ext>
                  </a:extLst>
                </a:gridCol>
              </a:tblGrid>
              <a:tr h="236050">
                <a:tc gridSpan="2">
                  <a:txBody>
                    <a:bodyPr/>
                    <a:lstStyle/>
                    <a:p>
                      <a:pPr marL="0" marR="0" lvl="0" indent="0" algn="l" rtl="0">
                        <a:spcBef>
                          <a:spcPts val="0"/>
                        </a:spcBef>
                        <a:spcAft>
                          <a:spcPts val="0"/>
                        </a:spcAft>
                        <a:buNone/>
                      </a:pPr>
                      <a:endParaRPr sz="1000" dirty="0">
                        <a:solidFill>
                          <a:schemeClr val="dk1"/>
                        </a:solidFill>
                      </a:endParaRPr>
                    </a:p>
                  </a:txBody>
                  <a:tcPr marL="27425" marR="27425" marT="27425" marB="27425" anchor="b">
                    <a:lnL w="9525" cap="flat" cmpd="sng" algn="ctr">
                      <a:noFill/>
                      <a:prstDash val="solid"/>
                      <a:round/>
                      <a:headEnd type="none" w="med" len="med"/>
                      <a:tailEnd type="none" w="med" len="med"/>
                    </a:lnL>
                    <a:lnT w="952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T w="9525" cap="flat" cmpd="sng" algn="ctr">
                      <a:noFill/>
                      <a:prstDash val="solid"/>
                      <a:round/>
                      <a:headEnd type="none" w="med" len="med"/>
                      <a:tailEnd type="none" w="med" len="med"/>
                    </a:lnT>
                    <a:noFill/>
                  </a:tcPr>
                </a:tc>
                <a:tc>
                  <a:txBody>
                    <a:bodyPr/>
                    <a:lstStyle/>
                    <a:p>
                      <a:pPr marL="0" marR="0" lvl="0" indent="0" algn="ctr" rtl="0">
                        <a:spcBef>
                          <a:spcPts val="0"/>
                        </a:spcBef>
                        <a:spcAft>
                          <a:spcPts val="0"/>
                        </a:spcAft>
                        <a:buNone/>
                      </a:pPr>
                      <a:endParaRPr sz="1000" dirty="0">
                        <a:solidFill>
                          <a:schemeClr val="dk1"/>
                        </a:solidFill>
                      </a:endParaRPr>
                    </a:p>
                  </a:txBody>
                  <a:tcPr marL="27425" marR="27425" marT="27425" marB="27425" anchor="b">
                    <a:lnR w="9525" cap="flat" cmpd="sng" algn="ctr">
                      <a:noFill/>
                      <a:prstDash val="solid"/>
                      <a:round/>
                      <a:headEnd type="none" w="med" len="med"/>
                      <a:tailEnd type="none" w="med" len="med"/>
                    </a:lnR>
                    <a:lnT w="9525" cap="flat" cmpd="sng" algn="ctr">
                      <a:noFill/>
                      <a:prstDash val="solid"/>
                      <a:round/>
                      <a:headEnd type="none" w="med" len="med"/>
                      <a:tailEnd type="none" w="med" len="med"/>
                    </a:lnT>
                    <a:noFill/>
                  </a:tcPr>
                </a:tc>
                <a:extLst>
                  <a:ext uri="{0D108BD9-81ED-4DB2-BD59-A6C34878D82A}">
                    <a16:rowId xmlns:a16="http://schemas.microsoft.com/office/drawing/2014/main" val="10000"/>
                  </a:ext>
                </a:extLst>
              </a:tr>
              <a:tr h="354050">
                <a:tc gridSpan="2">
                  <a:txBody>
                    <a:bodyPr/>
                    <a:lstStyle/>
                    <a:p>
                      <a:pPr marL="0" marR="0" lvl="0" indent="0" algn="l" rtl="0">
                        <a:spcBef>
                          <a:spcPts val="0"/>
                        </a:spcBef>
                        <a:spcAft>
                          <a:spcPts val="0"/>
                        </a:spcAft>
                        <a:buNone/>
                      </a:pPr>
                      <a:r>
                        <a:rPr lang="en-GB" sz="1000" b="1" dirty="0">
                          <a:solidFill>
                            <a:schemeClr val="bg1"/>
                          </a:solidFill>
                        </a:rPr>
                        <a:t>[parameter 1, e.g. main value prop]</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sym typeface="Aria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a:solidFill>
                            <a:schemeClr val="bg1"/>
                          </a:solidFil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a:solidFill>
                            <a:schemeClr val="bg1"/>
                          </a:solidFil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chemeClr val="bg1"/>
                          </a:solidFill>
                          <a:sym typeface="Aria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chemeClr val="bg1"/>
                          </a:solidFill>
                          <a:sym typeface="Aria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chemeClr val="bg1"/>
                          </a:solidFill>
                          <a:sym typeface="Aria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1"/>
                  </a:ext>
                </a:extLst>
              </a:tr>
              <a:tr h="354050">
                <a:tc gridSpan="2">
                  <a:txBody>
                    <a:bodyPr/>
                    <a:lstStyle/>
                    <a:p>
                      <a:pPr marL="0" marR="0" lvl="0" indent="0" algn="l" rtl="0">
                        <a:spcBef>
                          <a:spcPts val="0"/>
                        </a:spcBef>
                        <a:spcAft>
                          <a:spcPts val="0"/>
                        </a:spcAft>
                        <a:buNone/>
                      </a:pPr>
                      <a:r>
                        <a:rPr lang="en-GB" sz="1000" b="1" dirty="0">
                          <a:solidFill>
                            <a:schemeClr val="bg1"/>
                          </a:solidFill>
                        </a:rPr>
                        <a:t>[parameter 2, e.g. customer group]</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sym typeface="Aria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a:solidFill>
                            <a:schemeClr val="bg1"/>
                          </a:solidFil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a:solidFill>
                            <a:schemeClr val="bg1"/>
                          </a:solidFil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695375">
                <a:tc gridSpan="2">
                  <a:txBody>
                    <a:bodyPr/>
                    <a:lstStyle/>
                    <a:p>
                      <a:pPr marL="0" marR="0" lvl="0" indent="0" algn="l" rtl="0">
                        <a:spcBef>
                          <a:spcPts val="0"/>
                        </a:spcBef>
                        <a:spcAft>
                          <a:spcPts val="0"/>
                        </a:spcAft>
                        <a:buNone/>
                      </a:pPr>
                      <a:r>
                        <a:rPr lang="en-GB" sz="1000" b="1" dirty="0">
                          <a:solidFill>
                            <a:schemeClr val="bg1"/>
                          </a:solidFill>
                        </a:rPr>
                        <a:t>[parameter 3, e.g. price]</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a:solidFill>
                            <a:schemeClr val="bg1"/>
                          </a:solidFill>
                          <a:sym typeface="Arial"/>
                        </a:rPr>
                        <a:t>xx</a:t>
                      </a:r>
                      <a:endParaRPr>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tc>
                  <a:txBody>
                    <a:bodyPr/>
                    <a:lstStyle/>
                    <a:p>
                      <a:pPr marL="0" marR="0" lvl="0" indent="0" algn="ctr" rtl="0">
                        <a:lnSpc>
                          <a:spcPct val="100000"/>
                        </a:lnSpc>
                        <a:spcBef>
                          <a:spcPts val="0"/>
                        </a:spcBef>
                        <a:spcAft>
                          <a:spcPts val="0"/>
                        </a:spcAft>
                        <a:buClr>
                          <a:schemeClr val="dk1"/>
                        </a:buClr>
                        <a:buSzPts val="675"/>
                        <a:buFont typeface="Arial"/>
                        <a:buNone/>
                      </a:pPr>
                      <a:r>
                        <a:rPr lang="en-GB" sz="900" b="0" dirty="0">
                          <a:solidFill>
                            <a:schemeClr val="bg1"/>
                          </a:solidFill>
                        </a:rPr>
                        <a:t>xx</a:t>
                      </a:r>
                      <a:endParaRPr dirty="0">
                        <a:solidFill>
                          <a:schemeClr val="bg1"/>
                        </a:solidFil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0003"/>
                  </a:ext>
                </a:extLst>
              </a:tr>
              <a:tr h="249925">
                <a:tc rowSpan="5">
                  <a:txBody>
                    <a:bodyPr/>
                    <a:lstStyle/>
                    <a:p>
                      <a:pPr marL="0" marR="0" lvl="0" indent="0" algn="l" rtl="0">
                        <a:spcBef>
                          <a:spcPts val="0"/>
                        </a:spcBef>
                        <a:spcAft>
                          <a:spcPts val="0"/>
                        </a:spcAft>
                        <a:buNone/>
                      </a:pPr>
                      <a:r>
                        <a:rPr lang="en-GB" sz="1000" b="1" dirty="0">
                          <a:solidFill>
                            <a:schemeClr val="bg1"/>
                          </a:solidFill>
                        </a:rPr>
                        <a:t>Add-ons</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spcBef>
                          <a:spcPts val="0"/>
                        </a:spcBef>
                        <a:spcAft>
                          <a:spcPts val="0"/>
                        </a:spcAft>
                        <a:buNone/>
                      </a:pPr>
                      <a:r>
                        <a:rPr lang="en-GB" sz="1000" b="1" dirty="0">
                          <a:solidFill>
                            <a:schemeClr val="bg1"/>
                          </a:solidFill>
                        </a:rPr>
                        <a:t>[feature]</a:t>
                      </a:r>
                      <a:endParaRPr sz="1000" dirty="0">
                        <a:solidFill>
                          <a:schemeClr val="bg1"/>
                        </a:solidFill>
                      </a:endParaRPr>
                    </a:p>
                  </a:txBody>
                  <a:tcPr marL="0" marR="27425" marT="18300" marB="18300" anchor="ctr">
                    <a:lnL w="12700" cmpd="sng">
                      <a:noFill/>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4"/>
                  </a:ext>
                </a:extLst>
              </a:tr>
              <a:tr h="2499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900"/>
                        <a:buFont typeface="Arial"/>
                        <a:buNone/>
                      </a:pPr>
                      <a:r>
                        <a:rPr lang="en-GB" sz="1000" b="1" dirty="0">
                          <a:solidFill>
                            <a:schemeClr val="bg1"/>
                          </a:solidFill>
                        </a:rPr>
                        <a:t>[feature]</a:t>
                      </a:r>
                      <a:endParaRPr sz="1000" dirty="0">
                        <a:solidFill>
                          <a:schemeClr val="bg1"/>
                        </a:solidFill>
                      </a:endParaRPr>
                    </a:p>
                  </a:txBody>
                  <a:tcPr marL="0" marR="27425" marT="18300" marB="1830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5"/>
                  </a:ext>
                </a:extLst>
              </a:tr>
              <a:tr h="249925">
                <a:tc v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900"/>
                        <a:buFont typeface="Arial"/>
                        <a:buNone/>
                      </a:pPr>
                      <a:r>
                        <a:rPr lang="en-GB" sz="1000" b="1" dirty="0">
                          <a:solidFill>
                            <a:schemeClr val="bg1"/>
                          </a:solidFill>
                        </a:rPr>
                        <a:t>[feature]</a:t>
                      </a:r>
                      <a:endParaRPr sz="1000" dirty="0">
                        <a:solidFill>
                          <a:schemeClr val="bg1"/>
                        </a:solidFill>
                      </a:endParaRPr>
                    </a:p>
                  </a:txBody>
                  <a:tcPr marL="0" marR="27425" marT="18300" marB="1830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6"/>
                  </a:ext>
                </a:extLst>
              </a:tr>
              <a:tr h="310375">
                <a:tc vMerge="1">
                  <a:txBody>
                    <a:bodyPr/>
                    <a:lstStyle/>
                    <a:p>
                      <a:endParaRPr lang="en-US"/>
                    </a:p>
                  </a:txBody>
                  <a:tcPr/>
                </a:tc>
                <a:tc>
                  <a:txBody>
                    <a:bodyPr/>
                    <a:lstStyle/>
                    <a:p>
                      <a:pPr marL="0" marR="0" lvl="0" indent="0" algn="l" rtl="0">
                        <a:spcBef>
                          <a:spcPts val="0"/>
                        </a:spcBef>
                        <a:spcAft>
                          <a:spcPts val="0"/>
                        </a:spcAft>
                        <a:buNone/>
                      </a:pPr>
                      <a:r>
                        <a:rPr lang="en-GB" sz="1000" b="1" dirty="0">
                          <a:solidFill>
                            <a:schemeClr val="bg1"/>
                          </a:solidFill>
                        </a:rPr>
                        <a:t>[feature]</a:t>
                      </a:r>
                      <a:endParaRPr sz="1000" dirty="0">
                        <a:solidFill>
                          <a:schemeClr val="bg1"/>
                        </a:solidFill>
                      </a:endParaRPr>
                    </a:p>
                  </a:txBody>
                  <a:tcPr marL="0" marR="27425" marT="18300" marB="1830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7"/>
                  </a:ext>
                </a:extLst>
              </a:tr>
              <a:tr h="310375">
                <a:tc vMerge="1">
                  <a:txBody>
                    <a:bodyPr/>
                    <a:lstStyle/>
                    <a:p>
                      <a:endParaRPr lang="en-US"/>
                    </a:p>
                  </a:txBody>
                  <a:tcPr/>
                </a:tc>
                <a:tc>
                  <a:txBody>
                    <a:bodyPr/>
                    <a:lstStyle/>
                    <a:p>
                      <a:pPr marL="0" marR="0" lvl="0" indent="0" algn="l" rtl="0">
                        <a:spcBef>
                          <a:spcPts val="0"/>
                        </a:spcBef>
                        <a:spcAft>
                          <a:spcPts val="0"/>
                        </a:spcAft>
                        <a:buNone/>
                      </a:pPr>
                      <a:r>
                        <a:rPr lang="en-GB" sz="1000" b="1" dirty="0">
                          <a:solidFill>
                            <a:schemeClr val="bg1"/>
                          </a:solidFill>
                        </a:rPr>
                        <a:t>[feature]</a:t>
                      </a:r>
                      <a:endParaRPr sz="1000" dirty="0">
                        <a:solidFill>
                          <a:schemeClr val="bg1"/>
                        </a:solidFill>
                      </a:endParaRPr>
                    </a:p>
                  </a:txBody>
                  <a:tcPr marL="0" marR="27425" marT="18300" marB="18300" anchor="ctr">
                    <a:lnL w="12700" cmpd="sng">
                      <a:noFill/>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dirty="0">
                          <a:solidFill>
                            <a:schemeClr val="dk1"/>
                          </a:solidFill>
                          <a:sym typeface="Arial"/>
                        </a:rPr>
                        <a:t> </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FF000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171450" marR="0" lvl="0" indent="-171450" algn="ctr" rtl="0">
                        <a:lnSpc>
                          <a:spcPct val="100000"/>
                        </a:lnSpc>
                        <a:spcBef>
                          <a:spcPts val="0"/>
                        </a:spcBef>
                        <a:spcAft>
                          <a:spcPts val="0"/>
                        </a:spcAft>
                        <a:buClr>
                          <a:srgbClr val="00B050"/>
                        </a:buClr>
                        <a:buSzPts val="900"/>
                        <a:buFont typeface="Noto Sans Symbols"/>
                        <a:buChar char="✔"/>
                      </a:pPr>
                      <a:r>
                        <a:rPr lang="en-GB" sz="1200">
                          <a:solidFill>
                            <a:schemeClr val="dk1"/>
                          </a:solidFill>
                          <a:highlight>
                            <a:srgbClr val="FFFF00"/>
                          </a:highlight>
                          <a:sym typeface="Arial"/>
                        </a:rPr>
                        <a:t> </a:t>
                      </a:r>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8"/>
                  </a:ext>
                </a:extLst>
              </a:tr>
              <a:tr h="354050">
                <a:tc gridSpan="2">
                  <a:txBody>
                    <a:bodyPr/>
                    <a:lstStyle/>
                    <a:p>
                      <a:pPr marL="0" marR="0" lvl="0" indent="0" algn="l" rtl="0">
                        <a:spcBef>
                          <a:spcPts val="0"/>
                        </a:spcBef>
                        <a:spcAft>
                          <a:spcPts val="0"/>
                        </a:spcAft>
                        <a:buNone/>
                      </a:pPr>
                      <a:r>
                        <a:rPr lang="en-GB" sz="1000" b="1" dirty="0">
                          <a:solidFill>
                            <a:schemeClr val="bg1"/>
                          </a:solidFill>
                        </a:rPr>
                        <a:t>Revenue </a:t>
                      </a:r>
                      <a:br>
                        <a:rPr lang="en-GB" sz="1000" b="1" dirty="0">
                          <a:solidFill>
                            <a:schemeClr val="bg1"/>
                          </a:solidFill>
                        </a:rPr>
                      </a:br>
                      <a:r>
                        <a:rPr lang="en-GB" sz="1000" b="0" dirty="0">
                          <a:solidFill>
                            <a:schemeClr val="bg1"/>
                          </a:solidFill>
                        </a:rPr>
                        <a:t>(202x, currency)</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9"/>
                  </a:ext>
                </a:extLst>
              </a:tr>
              <a:tr h="354050">
                <a:tc gridSpan="2">
                  <a:txBody>
                    <a:bodyPr/>
                    <a:lstStyle/>
                    <a:p>
                      <a:pPr marL="0" marR="0" lvl="0" indent="0" algn="l" rtl="0">
                        <a:spcBef>
                          <a:spcPts val="0"/>
                        </a:spcBef>
                        <a:spcAft>
                          <a:spcPts val="0"/>
                        </a:spcAft>
                        <a:buNone/>
                      </a:pPr>
                      <a:r>
                        <a:rPr lang="en-GB" sz="1000" b="1" dirty="0">
                          <a:solidFill>
                            <a:schemeClr val="bg1"/>
                          </a:solidFill>
                        </a:rPr>
                        <a:t>Gross profit </a:t>
                      </a:r>
                      <a:r>
                        <a:rPr lang="en-GB" sz="1000" b="0" dirty="0">
                          <a:solidFill>
                            <a:schemeClr val="bg1"/>
                          </a:solidFill>
                        </a:rPr>
                        <a:t>(202x, currency))</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10"/>
                  </a:ext>
                </a:extLst>
              </a:tr>
              <a:tr h="354050">
                <a:tc gridSpan="2">
                  <a:txBody>
                    <a:bodyPr/>
                    <a:lstStyle/>
                    <a:p>
                      <a:pPr marL="0" marR="0" lvl="0" indent="0" algn="l" rtl="0">
                        <a:spcBef>
                          <a:spcPts val="0"/>
                        </a:spcBef>
                        <a:spcAft>
                          <a:spcPts val="0"/>
                        </a:spcAft>
                        <a:buNone/>
                      </a:pPr>
                      <a:r>
                        <a:rPr lang="en-GB" sz="1000" b="1" dirty="0">
                          <a:solidFill>
                            <a:schemeClr val="bg1"/>
                          </a:solidFill>
                        </a:rPr>
                        <a:t>EBIT</a:t>
                      </a:r>
                      <a:br>
                        <a:rPr lang="en-GB" sz="1000" b="1" dirty="0">
                          <a:solidFill>
                            <a:schemeClr val="bg1"/>
                          </a:solidFill>
                        </a:rPr>
                      </a:br>
                      <a:r>
                        <a:rPr lang="en-GB" sz="1000" b="0" dirty="0">
                          <a:solidFill>
                            <a:schemeClr val="bg1"/>
                          </a:solidFill>
                        </a:rPr>
                        <a:t>(202x, currency)</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11"/>
                  </a:ext>
                </a:extLst>
              </a:tr>
              <a:tr h="354050">
                <a:tc gridSpan="2">
                  <a:txBody>
                    <a:bodyPr/>
                    <a:lstStyle/>
                    <a:p>
                      <a:pPr marL="0" marR="0" lvl="0" indent="0" algn="l" rtl="0">
                        <a:spcBef>
                          <a:spcPts val="0"/>
                        </a:spcBef>
                        <a:spcAft>
                          <a:spcPts val="0"/>
                        </a:spcAft>
                        <a:buNone/>
                      </a:pPr>
                      <a:r>
                        <a:rPr lang="en-GB" sz="1000" b="1" dirty="0">
                          <a:solidFill>
                            <a:schemeClr val="bg1"/>
                          </a:solidFill>
                        </a:rPr>
                        <a:t>[parameter 4, e.g. customer ratings]</a:t>
                      </a:r>
                      <a:endParaRPr sz="1000" dirty="0">
                        <a:solidFill>
                          <a:schemeClr val="bg1"/>
                        </a:solidFill>
                      </a:endParaRPr>
                    </a:p>
                  </a:txBody>
                  <a:tcPr marL="0" marR="27425" marT="18300" marB="18300" anchor="ctr">
                    <a:lnL w="9525"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a:solidFill>
                            <a:srgbClr val="000000"/>
                          </a:solidFill>
                          <a:sym typeface="Arial"/>
                        </a:rPr>
                        <a:t>xx</a:t>
                      </a:r>
                      <a:endParaRPr sz="900" b="0" i="0" u="none" strike="noStrike" cap="none">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sz="900" b="0" i="0" u="none" strike="noStrike" cap="none" dirty="0">
                        <a:solidFill>
                          <a:srgbClr val="000000"/>
                        </a:solidFill>
                        <a:latin typeface="Arial"/>
                        <a:ea typeface="Arial"/>
                        <a:cs typeface="Arial"/>
                        <a:sym typeface="Arial"/>
                      </a:endParaRPr>
                    </a:p>
                  </a:txBody>
                  <a:tcPr marL="27425" marR="27425" marT="18300" marB="183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Clr>
                          <a:srgbClr val="000000"/>
                        </a:buClr>
                        <a:buSzPts val="675"/>
                        <a:buFont typeface="Arial"/>
                        <a:buNone/>
                      </a:pPr>
                      <a:r>
                        <a:rPr lang="en-GB" sz="900" b="0" u="none" strike="noStrike" cap="none" dirty="0">
                          <a:solidFill>
                            <a:srgbClr val="000000"/>
                          </a:solidFill>
                          <a:sym typeface="Arial"/>
                        </a:rPr>
                        <a:t>xx</a:t>
                      </a:r>
                      <a:endParaRPr dirty="0"/>
                    </a:p>
                  </a:txBody>
                  <a:tcPr marL="27425" marR="27425" marT="18300" marB="1830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sp>
        <p:nvSpPr>
          <p:cNvPr id="6" name="Google Shape;585;p16">
            <a:extLst>
              <a:ext uri="{FF2B5EF4-FFF2-40B4-BE49-F238E27FC236}">
                <a16:creationId xmlns:a16="http://schemas.microsoft.com/office/drawing/2014/main" id="{D94C0F08-A30E-8B64-36FD-F3E31F826C3C}"/>
              </a:ext>
            </a:extLst>
          </p:cNvPr>
          <p:cNvSpPr/>
          <p:nvPr/>
        </p:nvSpPr>
        <p:spPr>
          <a:xfrm>
            <a:off x="1661532" y="1676400"/>
            <a:ext cx="4875908" cy="4685688"/>
          </a:xfrm>
          <a:prstGeom prst="rect">
            <a:avLst/>
          </a:prstGeom>
          <a:noFill/>
          <a:ln w="254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Arial"/>
              <a:ea typeface="Arial"/>
              <a:cs typeface="Arial"/>
              <a:sym typeface="Arial"/>
            </a:endParaRPr>
          </a:p>
        </p:txBody>
      </p:sp>
      <p:sp>
        <p:nvSpPr>
          <p:cNvPr id="7" name="Google Shape;586;p16">
            <a:extLst>
              <a:ext uri="{FF2B5EF4-FFF2-40B4-BE49-F238E27FC236}">
                <a16:creationId xmlns:a16="http://schemas.microsoft.com/office/drawing/2014/main" id="{BD31C461-B6A7-C8A4-4358-78208E746417}"/>
              </a:ext>
            </a:extLst>
          </p:cNvPr>
          <p:cNvSpPr/>
          <p:nvPr/>
        </p:nvSpPr>
        <p:spPr>
          <a:xfrm>
            <a:off x="6614352" y="1676400"/>
            <a:ext cx="2444734" cy="4685688"/>
          </a:xfrm>
          <a:prstGeom prst="rect">
            <a:avLst/>
          </a:prstGeom>
          <a:noFill/>
          <a:ln w="254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 name="Google Shape;587;p16">
            <a:extLst>
              <a:ext uri="{FF2B5EF4-FFF2-40B4-BE49-F238E27FC236}">
                <a16:creationId xmlns:a16="http://schemas.microsoft.com/office/drawing/2014/main" id="{7A102363-C203-98F0-E08B-BD96D7FF4AB3}"/>
              </a:ext>
            </a:extLst>
          </p:cNvPr>
          <p:cNvSpPr/>
          <p:nvPr/>
        </p:nvSpPr>
        <p:spPr>
          <a:xfrm>
            <a:off x="9135998" y="1676400"/>
            <a:ext cx="2582049" cy="4685688"/>
          </a:xfrm>
          <a:prstGeom prst="rect">
            <a:avLst/>
          </a:prstGeom>
          <a:noFill/>
          <a:ln w="2540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 name="Google Shape;588;p16">
            <a:extLst>
              <a:ext uri="{FF2B5EF4-FFF2-40B4-BE49-F238E27FC236}">
                <a16:creationId xmlns:a16="http://schemas.microsoft.com/office/drawing/2014/main" id="{CDB69963-9FD1-1B60-0900-98F130472BCC}"/>
              </a:ext>
            </a:extLst>
          </p:cNvPr>
          <p:cNvSpPr txBox="1"/>
          <p:nvPr/>
        </p:nvSpPr>
        <p:spPr>
          <a:xfrm>
            <a:off x="2159996" y="1323591"/>
            <a:ext cx="387898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i="1">
                <a:solidFill>
                  <a:schemeClr val="accent1"/>
                </a:solidFill>
                <a:latin typeface="Arial"/>
                <a:ea typeface="Arial"/>
                <a:cs typeface="Arial"/>
                <a:sym typeface="Arial"/>
              </a:rPr>
              <a:t>[Group 1]</a:t>
            </a:r>
            <a:endParaRPr>
              <a:solidFill>
                <a:schemeClr val="accent1"/>
              </a:solidFill>
            </a:endParaRPr>
          </a:p>
        </p:txBody>
      </p:sp>
      <p:sp>
        <p:nvSpPr>
          <p:cNvPr id="10" name="Google Shape;589;p16">
            <a:extLst>
              <a:ext uri="{FF2B5EF4-FFF2-40B4-BE49-F238E27FC236}">
                <a16:creationId xmlns:a16="http://schemas.microsoft.com/office/drawing/2014/main" id="{DC357872-F94F-33C5-ECFB-A0A345FBFEB3}"/>
              </a:ext>
            </a:extLst>
          </p:cNvPr>
          <p:cNvSpPr txBox="1"/>
          <p:nvPr/>
        </p:nvSpPr>
        <p:spPr>
          <a:xfrm>
            <a:off x="6828506" y="1323591"/>
            <a:ext cx="201642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i="1">
                <a:solidFill>
                  <a:schemeClr val="accent1"/>
                </a:solidFill>
                <a:latin typeface="Arial"/>
                <a:ea typeface="Arial"/>
                <a:cs typeface="Arial"/>
                <a:sym typeface="Arial"/>
              </a:rPr>
              <a:t>[Group 2]</a:t>
            </a:r>
            <a:endParaRPr>
              <a:solidFill>
                <a:schemeClr val="accent1"/>
              </a:solidFill>
            </a:endParaRPr>
          </a:p>
        </p:txBody>
      </p:sp>
      <p:sp>
        <p:nvSpPr>
          <p:cNvPr id="11" name="Google Shape;590;p16">
            <a:extLst>
              <a:ext uri="{FF2B5EF4-FFF2-40B4-BE49-F238E27FC236}">
                <a16:creationId xmlns:a16="http://schemas.microsoft.com/office/drawing/2014/main" id="{A3B808B7-16E3-EEA9-8309-1D920706321D}"/>
              </a:ext>
            </a:extLst>
          </p:cNvPr>
          <p:cNvSpPr txBox="1"/>
          <p:nvPr/>
        </p:nvSpPr>
        <p:spPr>
          <a:xfrm>
            <a:off x="9490816" y="1323591"/>
            <a:ext cx="1872412"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200" b="1" i="1">
                <a:solidFill>
                  <a:schemeClr val="accent1"/>
                </a:solidFill>
                <a:latin typeface="Arial"/>
                <a:ea typeface="Arial"/>
                <a:cs typeface="Arial"/>
                <a:sym typeface="Arial"/>
              </a:rPr>
              <a:t>[Group 3]</a:t>
            </a:r>
            <a:endParaRPr>
              <a:solidFill>
                <a:schemeClr val="accent1"/>
              </a:solidFill>
            </a:endParaRPr>
          </a:p>
        </p:txBody>
      </p:sp>
      <p:sp>
        <p:nvSpPr>
          <p:cNvPr id="12" name="Google Shape;591;p16">
            <a:extLst>
              <a:ext uri="{FF2B5EF4-FFF2-40B4-BE49-F238E27FC236}">
                <a16:creationId xmlns:a16="http://schemas.microsoft.com/office/drawing/2014/main" id="{2205D1DE-8652-B7DD-E845-FC0FC9945647}"/>
              </a:ext>
            </a:extLst>
          </p:cNvPr>
          <p:cNvSpPr/>
          <p:nvPr/>
        </p:nvSpPr>
        <p:spPr>
          <a:xfrm>
            <a:off x="1845162"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dirty="0">
                <a:latin typeface="Arial"/>
                <a:ea typeface="Arial"/>
                <a:cs typeface="Arial"/>
                <a:sym typeface="Arial"/>
              </a:rPr>
              <a:t>[logo]</a:t>
            </a:r>
            <a:endParaRPr dirty="0"/>
          </a:p>
        </p:txBody>
      </p:sp>
      <p:sp>
        <p:nvSpPr>
          <p:cNvPr id="13" name="Google Shape;592;p16">
            <a:extLst>
              <a:ext uri="{FF2B5EF4-FFF2-40B4-BE49-F238E27FC236}">
                <a16:creationId xmlns:a16="http://schemas.microsoft.com/office/drawing/2014/main" id="{EB3795A9-C629-BA28-4809-BEFF9EE88B7D}"/>
              </a:ext>
            </a:extLst>
          </p:cNvPr>
          <p:cNvSpPr/>
          <p:nvPr/>
        </p:nvSpPr>
        <p:spPr>
          <a:xfrm>
            <a:off x="3105985"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4" name="Google Shape;593;p16">
            <a:extLst>
              <a:ext uri="{FF2B5EF4-FFF2-40B4-BE49-F238E27FC236}">
                <a16:creationId xmlns:a16="http://schemas.microsoft.com/office/drawing/2014/main" id="{3F779776-C471-6782-5360-66A95ACEB7F1}"/>
              </a:ext>
            </a:extLst>
          </p:cNvPr>
          <p:cNvSpPr/>
          <p:nvPr/>
        </p:nvSpPr>
        <p:spPr>
          <a:xfrm>
            <a:off x="4366808"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5" name="Google Shape;594;p16">
            <a:extLst>
              <a:ext uri="{FF2B5EF4-FFF2-40B4-BE49-F238E27FC236}">
                <a16:creationId xmlns:a16="http://schemas.microsoft.com/office/drawing/2014/main" id="{04F1428C-4DDD-52C6-EF0F-6E628F8BC1A6}"/>
              </a:ext>
            </a:extLst>
          </p:cNvPr>
          <p:cNvSpPr/>
          <p:nvPr/>
        </p:nvSpPr>
        <p:spPr>
          <a:xfrm>
            <a:off x="5627631"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6" name="Google Shape;595;p16">
            <a:extLst>
              <a:ext uri="{FF2B5EF4-FFF2-40B4-BE49-F238E27FC236}">
                <a16:creationId xmlns:a16="http://schemas.microsoft.com/office/drawing/2014/main" id="{1BDFEEF2-48BC-4687-CEEE-7979F5150CAF}"/>
              </a:ext>
            </a:extLst>
          </p:cNvPr>
          <p:cNvSpPr/>
          <p:nvPr/>
        </p:nvSpPr>
        <p:spPr>
          <a:xfrm>
            <a:off x="6888454"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7" name="Google Shape;596;p16">
            <a:extLst>
              <a:ext uri="{FF2B5EF4-FFF2-40B4-BE49-F238E27FC236}">
                <a16:creationId xmlns:a16="http://schemas.microsoft.com/office/drawing/2014/main" id="{4BE4327D-2FBB-9A5F-62EC-4A966C66DC8D}"/>
              </a:ext>
            </a:extLst>
          </p:cNvPr>
          <p:cNvSpPr/>
          <p:nvPr/>
        </p:nvSpPr>
        <p:spPr>
          <a:xfrm>
            <a:off x="8149277"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8" name="Google Shape;597;p16">
            <a:extLst>
              <a:ext uri="{FF2B5EF4-FFF2-40B4-BE49-F238E27FC236}">
                <a16:creationId xmlns:a16="http://schemas.microsoft.com/office/drawing/2014/main" id="{F8DBEA16-0705-311D-768D-651F814AFE71}"/>
              </a:ext>
            </a:extLst>
          </p:cNvPr>
          <p:cNvSpPr/>
          <p:nvPr/>
        </p:nvSpPr>
        <p:spPr>
          <a:xfrm>
            <a:off x="9410100"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a:latin typeface="Arial"/>
                <a:ea typeface="Arial"/>
                <a:cs typeface="Arial"/>
                <a:sym typeface="Arial"/>
              </a:rPr>
              <a:t>[logo]</a:t>
            </a:r>
            <a:endParaRPr/>
          </a:p>
        </p:txBody>
      </p:sp>
      <p:sp>
        <p:nvSpPr>
          <p:cNvPr id="19" name="Google Shape;598;p16">
            <a:extLst>
              <a:ext uri="{FF2B5EF4-FFF2-40B4-BE49-F238E27FC236}">
                <a16:creationId xmlns:a16="http://schemas.microsoft.com/office/drawing/2014/main" id="{434B7E41-93C4-57E2-F598-29AAEDEF1440}"/>
              </a:ext>
            </a:extLst>
          </p:cNvPr>
          <p:cNvSpPr/>
          <p:nvPr/>
        </p:nvSpPr>
        <p:spPr>
          <a:xfrm>
            <a:off x="10670924" y="1771066"/>
            <a:ext cx="669441" cy="276999"/>
          </a:xfrm>
          <a:prstGeom prst="rect">
            <a:avLst/>
          </a:prstGeom>
          <a:solidFill>
            <a:schemeClr val="bg1"/>
          </a:solidFill>
          <a:ln>
            <a:solidFill>
              <a:schemeClr val="tx1"/>
            </a:solidFill>
            <a:prstDash val="dash"/>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000" dirty="0">
                <a:latin typeface="Arial"/>
                <a:ea typeface="Arial"/>
                <a:cs typeface="Arial"/>
                <a:sym typeface="Arial"/>
              </a:rPr>
              <a:t>[logo]</a:t>
            </a:r>
            <a:endParaRPr dirty="0"/>
          </a:p>
        </p:txBody>
      </p:sp>
      <p:sp>
        <p:nvSpPr>
          <p:cNvPr id="3" name="Google Shape;507;p14">
            <a:extLst>
              <a:ext uri="{FF2B5EF4-FFF2-40B4-BE49-F238E27FC236}">
                <a16:creationId xmlns:a16="http://schemas.microsoft.com/office/drawing/2014/main" id="{8CA99B1A-7672-6172-ABBA-ADC18067769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927145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GB" dirty="0"/>
              <a:t>[Project or governance structure / Insert action title]</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team/role]</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team/role]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team/role]</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team/role]</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[Insert team/role]</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1" name="Text Placeholder 10">
            <a:extLst>
              <a:ext uri="{FF2B5EF4-FFF2-40B4-BE49-F238E27FC236}">
                <a16:creationId xmlns:a16="http://schemas.microsoft.com/office/drawing/2014/main" id="{E593BC49-7C3E-6332-C838-0091392EFE4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1484691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[Organizational chart / Insert action title]</a:t>
            </a:r>
            <a:endParaRPr lang="en-DK" dirty="0"/>
          </a:p>
        </p:txBody>
      </p:sp>
      <p:sp>
        <p:nvSpPr>
          <p:cNvPr id="12" name="Subtitle 11">
            <a:extLst>
              <a:ext uri="{FF2B5EF4-FFF2-40B4-BE49-F238E27FC236}">
                <a16:creationId xmlns:a16="http://schemas.microsoft.com/office/drawing/2014/main" id="{A5CBA55B-FA1E-613C-3A88-CF8C4CF65C05}"/>
              </a:ext>
            </a:extLst>
          </p:cNvPr>
          <p:cNvSpPr>
            <a:spLocks noGrp="1"/>
          </p:cNvSpPr>
          <p:nvPr>
            <p:ph type="subTitle" idx="1"/>
          </p:nvPr>
        </p:nvSpPr>
        <p:spPr/>
        <p:txBody>
          <a:bodyPr/>
          <a:lstStyle/>
          <a:p>
            <a:endParaRPr lang="en-GB"/>
          </a:p>
        </p:txBody>
      </p:sp>
      <p:sp>
        <p:nvSpPr>
          <p:cNvPr id="14" name="Text Placeholder 13">
            <a:extLst>
              <a:ext uri="{FF2B5EF4-FFF2-40B4-BE49-F238E27FC236}">
                <a16:creationId xmlns:a16="http://schemas.microsoft.com/office/drawing/2014/main" id="{A61523B9-9AEA-7392-628D-F2DC7948A8E8}"/>
              </a:ext>
            </a:extLst>
          </p:cNvPr>
          <p:cNvSpPr>
            <a:spLocks noGrp="1"/>
          </p:cNvSpPr>
          <p:nvPr>
            <p:ph type="body" sz="quarter" idx="17"/>
          </p:nvPr>
        </p:nvSpPr>
        <p:spPr/>
        <p:txBody>
          <a:bodyPr/>
          <a:lstStyle/>
          <a:p>
            <a:endParaRPr lang="en-GB"/>
          </a:p>
        </p:txBody>
      </p:sp>
      <p:cxnSp>
        <p:nvCxnSpPr>
          <p:cNvPr id="7" name="Conector angular 33">
            <a:extLst>
              <a:ext uri="{FF2B5EF4-FFF2-40B4-BE49-F238E27FC236}">
                <a16:creationId xmlns:a16="http://schemas.microsoft.com/office/drawing/2014/main" id="{F96D20CA-0429-1741-A6ED-8CC9DF68EBCC}"/>
              </a:ext>
            </a:extLst>
          </p:cNvPr>
          <p:cNvCxnSpPr>
            <a:cxnSpLocks/>
            <a:stCxn id="33" idx="1"/>
            <a:endCxn id="19" idx="3"/>
          </p:cNvCxnSpPr>
          <p:nvPr/>
        </p:nvCxnSpPr>
        <p:spPr>
          <a:xfrm rot="10800000">
            <a:off x="4024278" y="3089362"/>
            <a:ext cx="4132428" cy="2327897"/>
          </a:xfrm>
          <a:prstGeom prst="bentConnector3">
            <a:avLst>
              <a:gd name="adj1" fmla="val 94934"/>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 name="Conector angular 33">
            <a:extLst>
              <a:ext uri="{FF2B5EF4-FFF2-40B4-BE49-F238E27FC236}">
                <a16:creationId xmlns:a16="http://schemas.microsoft.com/office/drawing/2014/main" id="{0EAB0FDA-8F75-0745-F7C9-CCF2629BBB98}"/>
              </a:ext>
            </a:extLst>
          </p:cNvPr>
          <p:cNvCxnSpPr>
            <a:cxnSpLocks/>
            <a:stCxn id="34" idx="1"/>
            <a:endCxn id="19" idx="3"/>
          </p:cNvCxnSpPr>
          <p:nvPr/>
        </p:nvCxnSpPr>
        <p:spPr>
          <a:xfrm rot="10800000">
            <a:off x="4024278" y="3089362"/>
            <a:ext cx="6054331" cy="1163948"/>
          </a:xfrm>
          <a:prstGeom prst="bentConnector3">
            <a:avLst>
              <a:gd name="adj1" fmla="val 96622"/>
            </a:avLst>
          </a:prstGeom>
          <a:ln w="63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7" name="Rounded Rectangle 33">
            <a:extLst>
              <a:ext uri="{FF2B5EF4-FFF2-40B4-BE49-F238E27FC236}">
                <a16:creationId xmlns:a16="http://schemas.microsoft.com/office/drawing/2014/main" id="{49162D35-A4AC-A88A-C3E7-110B9D52B5BF}"/>
              </a:ext>
            </a:extLst>
          </p:cNvPr>
          <p:cNvSpPr/>
          <p:nvPr/>
        </p:nvSpPr>
        <p:spPr>
          <a:xfrm>
            <a:off x="4391946" y="2299898"/>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18" name="Rounded Rectangle 33">
            <a:extLst>
              <a:ext uri="{FF2B5EF4-FFF2-40B4-BE49-F238E27FC236}">
                <a16:creationId xmlns:a16="http://schemas.microsoft.com/office/drawing/2014/main" id="{62EFA446-D01C-E580-B8DF-0A270238DFE4}"/>
              </a:ext>
            </a:extLst>
          </p:cNvPr>
          <p:cNvSpPr/>
          <p:nvPr/>
        </p:nvSpPr>
        <p:spPr>
          <a:xfrm>
            <a:off x="4391946" y="2878294"/>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19" name="Rounded Rectangle 33">
            <a:extLst>
              <a:ext uri="{FF2B5EF4-FFF2-40B4-BE49-F238E27FC236}">
                <a16:creationId xmlns:a16="http://schemas.microsoft.com/office/drawing/2014/main" id="{927FF162-3F38-E2DB-93E1-A9B8A92427EE}"/>
              </a:ext>
            </a:extLst>
          </p:cNvPr>
          <p:cNvSpPr/>
          <p:nvPr/>
        </p:nvSpPr>
        <p:spPr>
          <a:xfrm>
            <a:off x="2465621" y="2878294"/>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20" name="Rounded Rectangle 33">
            <a:extLst>
              <a:ext uri="{FF2B5EF4-FFF2-40B4-BE49-F238E27FC236}">
                <a16:creationId xmlns:a16="http://schemas.microsoft.com/office/drawing/2014/main" id="{CC2E00D5-66E8-19D2-6468-9BA2CB98C939}"/>
              </a:ext>
            </a:extLst>
          </p:cNvPr>
          <p:cNvSpPr/>
          <p:nvPr/>
        </p:nvSpPr>
        <p:spPr>
          <a:xfrm>
            <a:off x="2465621" y="3463845"/>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1" name="Rounded Rectangle 33">
            <a:extLst>
              <a:ext uri="{FF2B5EF4-FFF2-40B4-BE49-F238E27FC236}">
                <a16:creationId xmlns:a16="http://schemas.microsoft.com/office/drawing/2014/main" id="{844FC7C1-D22C-A809-2411-1BFB239B3CA5}"/>
              </a:ext>
            </a:extLst>
          </p:cNvPr>
          <p:cNvSpPr/>
          <p:nvPr/>
        </p:nvSpPr>
        <p:spPr>
          <a:xfrm>
            <a:off x="2465621" y="5206190"/>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2" name="Rounded Rectangle 33">
            <a:extLst>
              <a:ext uri="{FF2B5EF4-FFF2-40B4-BE49-F238E27FC236}">
                <a16:creationId xmlns:a16="http://schemas.microsoft.com/office/drawing/2014/main" id="{E4C9CDB2-9CA5-182C-ADAD-1FB03BB20C7C}"/>
              </a:ext>
            </a:extLst>
          </p:cNvPr>
          <p:cNvSpPr/>
          <p:nvPr/>
        </p:nvSpPr>
        <p:spPr>
          <a:xfrm>
            <a:off x="2465621" y="5788164"/>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3" name="Rounded Rectangle 33">
            <a:extLst>
              <a:ext uri="{FF2B5EF4-FFF2-40B4-BE49-F238E27FC236}">
                <a16:creationId xmlns:a16="http://schemas.microsoft.com/office/drawing/2014/main" id="{40D29B35-6FC6-F217-F09C-7989C6257603}"/>
              </a:ext>
            </a:extLst>
          </p:cNvPr>
          <p:cNvSpPr/>
          <p:nvPr/>
        </p:nvSpPr>
        <p:spPr>
          <a:xfrm>
            <a:off x="2465621" y="4042242"/>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4" name="Rounded Rectangle 33">
            <a:extLst>
              <a:ext uri="{FF2B5EF4-FFF2-40B4-BE49-F238E27FC236}">
                <a16:creationId xmlns:a16="http://schemas.microsoft.com/office/drawing/2014/main" id="{8FE849E2-BB01-78CE-DF32-2855051A9DD9}"/>
              </a:ext>
            </a:extLst>
          </p:cNvPr>
          <p:cNvSpPr/>
          <p:nvPr/>
        </p:nvSpPr>
        <p:spPr>
          <a:xfrm>
            <a:off x="2465621" y="4624216"/>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5" name="Rounded Rectangle 33">
            <a:extLst>
              <a:ext uri="{FF2B5EF4-FFF2-40B4-BE49-F238E27FC236}">
                <a16:creationId xmlns:a16="http://schemas.microsoft.com/office/drawing/2014/main" id="{C538E975-61A1-25B1-9EF2-B5BBD17E2F37}"/>
              </a:ext>
            </a:extLst>
          </p:cNvPr>
          <p:cNvSpPr/>
          <p:nvPr/>
        </p:nvSpPr>
        <p:spPr>
          <a:xfrm>
            <a:off x="6270633" y="2878294"/>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6" name="Rounded Rectangle 33">
            <a:extLst>
              <a:ext uri="{FF2B5EF4-FFF2-40B4-BE49-F238E27FC236}">
                <a16:creationId xmlns:a16="http://schemas.microsoft.com/office/drawing/2014/main" id="{33698C80-5306-D3C6-E39D-ED5E361F37D6}"/>
              </a:ext>
            </a:extLst>
          </p:cNvPr>
          <p:cNvSpPr/>
          <p:nvPr/>
        </p:nvSpPr>
        <p:spPr>
          <a:xfrm>
            <a:off x="6270633" y="3463845"/>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27" name="Rounded Rectangle 33">
            <a:extLst>
              <a:ext uri="{FF2B5EF4-FFF2-40B4-BE49-F238E27FC236}">
                <a16:creationId xmlns:a16="http://schemas.microsoft.com/office/drawing/2014/main" id="{FF4A7D54-7EDA-0C41-AAC7-2C8D8FF67F02}"/>
              </a:ext>
            </a:extLst>
          </p:cNvPr>
          <p:cNvSpPr/>
          <p:nvPr/>
        </p:nvSpPr>
        <p:spPr>
          <a:xfrm>
            <a:off x="6270633" y="2299898"/>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28" name="Rounded Rectangle 33">
            <a:extLst>
              <a:ext uri="{FF2B5EF4-FFF2-40B4-BE49-F238E27FC236}">
                <a16:creationId xmlns:a16="http://schemas.microsoft.com/office/drawing/2014/main" id="{0A286BE2-CBE5-F306-38A9-2326D53E07E8}"/>
              </a:ext>
            </a:extLst>
          </p:cNvPr>
          <p:cNvSpPr/>
          <p:nvPr/>
        </p:nvSpPr>
        <p:spPr>
          <a:xfrm>
            <a:off x="6270633" y="1721501"/>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29" name="Rounded Rectangle 33">
            <a:extLst>
              <a:ext uri="{FF2B5EF4-FFF2-40B4-BE49-F238E27FC236}">
                <a16:creationId xmlns:a16="http://schemas.microsoft.com/office/drawing/2014/main" id="{EFBB0CDE-2614-5BB2-5E40-97BF222AB95A}"/>
              </a:ext>
            </a:extLst>
          </p:cNvPr>
          <p:cNvSpPr/>
          <p:nvPr/>
        </p:nvSpPr>
        <p:spPr>
          <a:xfrm>
            <a:off x="8156705" y="2299898"/>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30" name="Rounded Rectangle 33">
            <a:extLst>
              <a:ext uri="{FF2B5EF4-FFF2-40B4-BE49-F238E27FC236}">
                <a16:creationId xmlns:a16="http://schemas.microsoft.com/office/drawing/2014/main" id="{223C2090-ACDC-4231-03F1-997348A23887}"/>
              </a:ext>
            </a:extLst>
          </p:cNvPr>
          <p:cNvSpPr/>
          <p:nvPr/>
        </p:nvSpPr>
        <p:spPr>
          <a:xfrm>
            <a:off x="10078608" y="2299898"/>
            <a:ext cx="1558656" cy="422137"/>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31" name="Rounded Rectangle 33">
            <a:extLst>
              <a:ext uri="{FF2B5EF4-FFF2-40B4-BE49-F238E27FC236}">
                <a16:creationId xmlns:a16="http://schemas.microsoft.com/office/drawing/2014/main" id="{2D0B0242-34C8-06CE-7C1C-A56A24800232}"/>
              </a:ext>
            </a:extLst>
          </p:cNvPr>
          <p:cNvSpPr/>
          <p:nvPr/>
        </p:nvSpPr>
        <p:spPr>
          <a:xfrm>
            <a:off x="8156705" y="4042242"/>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2" name="Rounded Rectangle 33">
            <a:extLst>
              <a:ext uri="{FF2B5EF4-FFF2-40B4-BE49-F238E27FC236}">
                <a16:creationId xmlns:a16="http://schemas.microsoft.com/office/drawing/2014/main" id="{C7002254-F354-4B61-5A95-BB6E92F244FC}"/>
              </a:ext>
            </a:extLst>
          </p:cNvPr>
          <p:cNvSpPr/>
          <p:nvPr/>
        </p:nvSpPr>
        <p:spPr>
          <a:xfrm>
            <a:off x="8156705" y="4624216"/>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3" name="Rounded Rectangle 33">
            <a:extLst>
              <a:ext uri="{FF2B5EF4-FFF2-40B4-BE49-F238E27FC236}">
                <a16:creationId xmlns:a16="http://schemas.microsoft.com/office/drawing/2014/main" id="{E0AC60B6-3B79-CDBC-57DE-1AD30B6C5BED}"/>
              </a:ext>
            </a:extLst>
          </p:cNvPr>
          <p:cNvSpPr/>
          <p:nvPr/>
        </p:nvSpPr>
        <p:spPr>
          <a:xfrm>
            <a:off x="8156705" y="5206190"/>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sp>
        <p:nvSpPr>
          <p:cNvPr id="34" name="Rounded Rectangle 33">
            <a:extLst>
              <a:ext uri="{FF2B5EF4-FFF2-40B4-BE49-F238E27FC236}">
                <a16:creationId xmlns:a16="http://schemas.microsoft.com/office/drawing/2014/main" id="{2075D936-F16B-F90A-F71D-DF1417D258E6}"/>
              </a:ext>
            </a:extLst>
          </p:cNvPr>
          <p:cNvSpPr/>
          <p:nvPr/>
        </p:nvSpPr>
        <p:spPr>
          <a:xfrm>
            <a:off x="10078608" y="4042242"/>
            <a:ext cx="1558656" cy="422137"/>
          </a:xfrm>
          <a:prstGeom prst="rect">
            <a:avLst/>
          </a:prstGeom>
          <a:solidFill>
            <a:schemeClr val="tx1">
              <a:lumMod val="85000"/>
            </a:schemeClr>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ea"/>
                <a:cs typeface="+mn-cs"/>
              </a:rPr>
              <a:t>[Name/title/role]</a:t>
            </a:r>
          </a:p>
        </p:txBody>
      </p:sp>
      <p:cxnSp>
        <p:nvCxnSpPr>
          <p:cNvPr id="39" name="Conector angular 33">
            <a:extLst>
              <a:ext uri="{FF2B5EF4-FFF2-40B4-BE49-F238E27FC236}">
                <a16:creationId xmlns:a16="http://schemas.microsoft.com/office/drawing/2014/main" id="{548E7B99-3535-4BB3-A433-FE4ACAC98A81}"/>
              </a:ext>
            </a:extLst>
          </p:cNvPr>
          <p:cNvCxnSpPr>
            <a:cxnSpLocks/>
            <a:stCxn id="17" idx="0"/>
            <a:endCxn id="28" idx="2"/>
          </p:cNvCxnSpPr>
          <p:nvPr/>
        </p:nvCxnSpPr>
        <p:spPr>
          <a:xfrm rot="5400000" flipH="1" flipV="1">
            <a:off x="6032487" y="1282425"/>
            <a:ext cx="156260" cy="1878687"/>
          </a:xfrm>
          <a:prstGeom prst="bentConnector3">
            <a:avLst>
              <a:gd name="adj1" fmla="val 5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angular 33">
            <a:extLst>
              <a:ext uri="{FF2B5EF4-FFF2-40B4-BE49-F238E27FC236}">
                <a16:creationId xmlns:a16="http://schemas.microsoft.com/office/drawing/2014/main" id="{9EF6E307-804D-24E5-13A1-89876C05A462}"/>
              </a:ext>
            </a:extLst>
          </p:cNvPr>
          <p:cNvCxnSpPr>
            <a:cxnSpLocks/>
            <a:stCxn id="28" idx="2"/>
            <a:endCxn id="29" idx="0"/>
          </p:cNvCxnSpPr>
          <p:nvPr/>
        </p:nvCxnSpPr>
        <p:spPr>
          <a:xfrm rot="16200000" flipH="1">
            <a:off x="7914867" y="1278732"/>
            <a:ext cx="156260" cy="1886072"/>
          </a:xfrm>
          <a:prstGeom prst="bentConnector3">
            <a:avLst>
              <a:gd name="adj1" fmla="val 5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ector angular 33">
            <a:extLst>
              <a:ext uri="{FF2B5EF4-FFF2-40B4-BE49-F238E27FC236}">
                <a16:creationId xmlns:a16="http://schemas.microsoft.com/office/drawing/2014/main" id="{BDE97EBB-A3EC-14B4-94FC-EBCC19388CFC}"/>
              </a:ext>
            </a:extLst>
          </p:cNvPr>
          <p:cNvCxnSpPr>
            <a:cxnSpLocks/>
            <a:stCxn id="17" idx="2"/>
            <a:endCxn id="19" idx="0"/>
          </p:cNvCxnSpPr>
          <p:nvPr/>
        </p:nvCxnSpPr>
        <p:spPr>
          <a:xfrm rot="5400000">
            <a:off x="4129983" y="1837002"/>
            <a:ext cx="156259" cy="1926325"/>
          </a:xfrm>
          <a:prstGeom prst="bentConnector3">
            <a:avLst>
              <a:gd name="adj1" fmla="val 5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ector recto 1043">
            <a:extLst>
              <a:ext uri="{FF2B5EF4-FFF2-40B4-BE49-F238E27FC236}">
                <a16:creationId xmlns:a16="http://schemas.microsoft.com/office/drawing/2014/main" id="{492C9ADD-D64B-ABF9-9577-3896C1EB4AE3}"/>
              </a:ext>
            </a:extLst>
          </p:cNvPr>
          <p:cNvCxnSpPr>
            <a:cxnSpLocks/>
            <a:stCxn id="26" idx="0"/>
            <a:endCxn id="25" idx="2"/>
          </p:cNvCxnSpPr>
          <p:nvPr/>
        </p:nvCxnSpPr>
        <p:spPr>
          <a:xfrm flipV="1">
            <a:off x="7049961" y="3300431"/>
            <a:ext cx="0" cy="16341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Conector recto 1046">
            <a:extLst>
              <a:ext uri="{FF2B5EF4-FFF2-40B4-BE49-F238E27FC236}">
                <a16:creationId xmlns:a16="http://schemas.microsoft.com/office/drawing/2014/main" id="{3E2F6B2F-47CE-376C-D0AE-AE04DA8ACD87}"/>
              </a:ext>
            </a:extLst>
          </p:cNvPr>
          <p:cNvCxnSpPr>
            <a:cxnSpLocks/>
            <a:stCxn id="34" idx="0"/>
            <a:endCxn id="30" idx="2"/>
          </p:cNvCxnSpPr>
          <p:nvPr/>
        </p:nvCxnSpPr>
        <p:spPr>
          <a:xfrm flipV="1">
            <a:off x="10857936" y="2722035"/>
            <a:ext cx="0" cy="132020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Conector angular 33">
            <a:extLst>
              <a:ext uri="{FF2B5EF4-FFF2-40B4-BE49-F238E27FC236}">
                <a16:creationId xmlns:a16="http://schemas.microsoft.com/office/drawing/2014/main" id="{AA3794AF-67F5-DA7A-84CA-C01264953E65}"/>
              </a:ext>
            </a:extLst>
          </p:cNvPr>
          <p:cNvCxnSpPr>
            <a:cxnSpLocks/>
            <a:stCxn id="32" idx="1"/>
            <a:endCxn id="29" idx="1"/>
          </p:cNvCxnSpPr>
          <p:nvPr/>
        </p:nvCxnSpPr>
        <p:spPr>
          <a:xfrm rot="10800000">
            <a:off x="8156705" y="2510967"/>
            <a:ext cx="12700" cy="2324318"/>
          </a:xfrm>
          <a:prstGeom prst="bentConnector3">
            <a:avLst>
              <a:gd name="adj1" fmla="val 180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ector angular 33">
            <a:extLst>
              <a:ext uri="{FF2B5EF4-FFF2-40B4-BE49-F238E27FC236}">
                <a16:creationId xmlns:a16="http://schemas.microsoft.com/office/drawing/2014/main" id="{A31BF247-7282-00D7-CA09-490785846C7E}"/>
              </a:ext>
            </a:extLst>
          </p:cNvPr>
          <p:cNvCxnSpPr>
            <a:cxnSpLocks/>
            <a:stCxn id="33" idx="1"/>
            <a:endCxn id="29" idx="1"/>
          </p:cNvCxnSpPr>
          <p:nvPr/>
        </p:nvCxnSpPr>
        <p:spPr>
          <a:xfrm rot="10800000">
            <a:off x="8156705" y="2510967"/>
            <a:ext cx="12700" cy="2906292"/>
          </a:xfrm>
          <a:prstGeom prst="bentConnector3">
            <a:avLst>
              <a:gd name="adj1" fmla="val 180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ector recto 1055">
            <a:extLst>
              <a:ext uri="{FF2B5EF4-FFF2-40B4-BE49-F238E27FC236}">
                <a16:creationId xmlns:a16="http://schemas.microsoft.com/office/drawing/2014/main" id="{486846A5-9CE1-DDB7-A7BC-9290AB6DD1F8}"/>
              </a:ext>
            </a:extLst>
          </p:cNvPr>
          <p:cNvCxnSpPr>
            <a:cxnSpLocks/>
            <a:stCxn id="27" idx="0"/>
            <a:endCxn id="28" idx="2"/>
          </p:cNvCxnSpPr>
          <p:nvPr/>
        </p:nvCxnSpPr>
        <p:spPr>
          <a:xfrm flipV="1">
            <a:off x="7049961" y="2143638"/>
            <a:ext cx="0" cy="15626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Conector recto 1058">
            <a:extLst>
              <a:ext uri="{FF2B5EF4-FFF2-40B4-BE49-F238E27FC236}">
                <a16:creationId xmlns:a16="http://schemas.microsoft.com/office/drawing/2014/main" id="{D95252D1-9520-489C-F7EB-F765DD6320E7}"/>
              </a:ext>
            </a:extLst>
          </p:cNvPr>
          <p:cNvCxnSpPr>
            <a:cxnSpLocks/>
            <a:stCxn id="18" idx="0"/>
            <a:endCxn id="17" idx="2"/>
          </p:cNvCxnSpPr>
          <p:nvPr/>
        </p:nvCxnSpPr>
        <p:spPr>
          <a:xfrm flipV="1">
            <a:off x="5171274" y="2722035"/>
            <a:ext cx="0" cy="15625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ector angular 33">
            <a:extLst>
              <a:ext uri="{FF2B5EF4-FFF2-40B4-BE49-F238E27FC236}">
                <a16:creationId xmlns:a16="http://schemas.microsoft.com/office/drawing/2014/main" id="{F3BD7FEC-2CED-17F0-1165-A335B6C7E171}"/>
              </a:ext>
            </a:extLst>
          </p:cNvPr>
          <p:cNvCxnSpPr>
            <a:cxnSpLocks/>
            <a:stCxn id="22" idx="1"/>
            <a:endCxn id="19" idx="1"/>
          </p:cNvCxnSpPr>
          <p:nvPr/>
        </p:nvCxnSpPr>
        <p:spPr>
          <a:xfrm rot="10800000">
            <a:off x="2465621" y="3089362"/>
            <a:ext cx="12309" cy="2909870"/>
          </a:xfrm>
          <a:prstGeom prst="bentConnector3">
            <a:avLst>
              <a:gd name="adj1" fmla="val 180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ector angular 33">
            <a:extLst>
              <a:ext uri="{FF2B5EF4-FFF2-40B4-BE49-F238E27FC236}">
                <a16:creationId xmlns:a16="http://schemas.microsoft.com/office/drawing/2014/main" id="{C509D67D-7C0E-367B-8173-24E3E7DED8AE}"/>
              </a:ext>
            </a:extLst>
          </p:cNvPr>
          <p:cNvCxnSpPr>
            <a:cxnSpLocks/>
            <a:stCxn id="23" idx="1"/>
            <a:endCxn id="20" idx="1"/>
          </p:cNvCxnSpPr>
          <p:nvPr/>
        </p:nvCxnSpPr>
        <p:spPr>
          <a:xfrm rot="10800000">
            <a:off x="2465621" y="3674915"/>
            <a:ext cx="12700" cy="578397"/>
          </a:xfrm>
          <a:prstGeom prst="bentConnector3">
            <a:avLst>
              <a:gd name="adj1" fmla="val 1800000"/>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Conector angular 33">
            <a:extLst>
              <a:ext uri="{FF2B5EF4-FFF2-40B4-BE49-F238E27FC236}">
                <a16:creationId xmlns:a16="http://schemas.microsoft.com/office/drawing/2014/main" id="{332F928F-8C1D-32AB-5940-FE56940F2DE2}"/>
              </a:ext>
            </a:extLst>
          </p:cNvPr>
          <p:cNvCxnSpPr>
            <a:cxnSpLocks/>
            <a:stCxn id="21" idx="1"/>
            <a:endCxn id="24" idx="1"/>
          </p:cNvCxnSpPr>
          <p:nvPr/>
        </p:nvCxnSpPr>
        <p:spPr>
          <a:xfrm rot="10800000">
            <a:off x="2465621" y="4835285"/>
            <a:ext cx="12700" cy="581974"/>
          </a:xfrm>
          <a:prstGeom prst="bentConnector3">
            <a:avLst>
              <a:gd name="adj1" fmla="val 1724213"/>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Rounded Rectangle 33">
            <a:extLst>
              <a:ext uri="{FF2B5EF4-FFF2-40B4-BE49-F238E27FC236}">
                <a16:creationId xmlns:a16="http://schemas.microsoft.com/office/drawing/2014/main" id="{98299923-5F20-49FF-4BA8-C8012CAC9D4E}"/>
              </a:ext>
            </a:extLst>
          </p:cNvPr>
          <p:cNvSpPr/>
          <p:nvPr/>
        </p:nvSpPr>
        <p:spPr>
          <a:xfrm>
            <a:off x="554736" y="2881871"/>
            <a:ext cx="1558656" cy="422137"/>
          </a:xfrm>
          <a:prstGeom prst="rect">
            <a:avLst/>
          </a:pr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36" name="Rounded Rectangle 33">
            <a:extLst>
              <a:ext uri="{FF2B5EF4-FFF2-40B4-BE49-F238E27FC236}">
                <a16:creationId xmlns:a16="http://schemas.microsoft.com/office/drawing/2014/main" id="{485CECE9-CCFE-3772-01C3-D9539394F8E0}"/>
              </a:ext>
            </a:extLst>
          </p:cNvPr>
          <p:cNvSpPr/>
          <p:nvPr/>
        </p:nvSpPr>
        <p:spPr>
          <a:xfrm>
            <a:off x="554736" y="3463845"/>
            <a:ext cx="1558656" cy="422137"/>
          </a:xfrm>
          <a:prstGeom prst="rect">
            <a:avLst/>
          </a:pr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cxnSp>
        <p:nvCxnSpPr>
          <p:cNvPr id="38" name="Conector recto 1028">
            <a:extLst>
              <a:ext uri="{FF2B5EF4-FFF2-40B4-BE49-F238E27FC236}">
                <a16:creationId xmlns:a16="http://schemas.microsoft.com/office/drawing/2014/main" id="{0EA67BF0-72C0-416C-C26F-BF2DD77C8592}"/>
              </a:ext>
            </a:extLst>
          </p:cNvPr>
          <p:cNvCxnSpPr>
            <a:cxnSpLocks/>
            <a:stCxn id="36" idx="0"/>
          </p:cNvCxnSpPr>
          <p:nvPr/>
        </p:nvCxnSpPr>
        <p:spPr>
          <a:xfrm flipV="1">
            <a:off x="1334064" y="3139361"/>
            <a:ext cx="0" cy="324484"/>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5" name="Rounded Rectangle 33">
            <a:extLst>
              <a:ext uri="{FF2B5EF4-FFF2-40B4-BE49-F238E27FC236}">
                <a16:creationId xmlns:a16="http://schemas.microsoft.com/office/drawing/2014/main" id="{D61C95B3-0DF4-3695-500F-AE9A78F406B9}"/>
              </a:ext>
            </a:extLst>
          </p:cNvPr>
          <p:cNvSpPr/>
          <p:nvPr/>
        </p:nvSpPr>
        <p:spPr>
          <a:xfrm>
            <a:off x="554736" y="2299897"/>
            <a:ext cx="1558656" cy="422137"/>
          </a:xfrm>
          <a:prstGeom prst="rect">
            <a:avLst/>
          </a:pr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sp>
        <p:nvSpPr>
          <p:cNvPr id="46" name="Rounded Rectangle 33">
            <a:extLst>
              <a:ext uri="{FF2B5EF4-FFF2-40B4-BE49-F238E27FC236}">
                <a16:creationId xmlns:a16="http://schemas.microsoft.com/office/drawing/2014/main" id="{3E8395DB-464C-38D3-0E7A-CA1BA6ED06CE}"/>
              </a:ext>
            </a:extLst>
          </p:cNvPr>
          <p:cNvSpPr/>
          <p:nvPr/>
        </p:nvSpPr>
        <p:spPr>
          <a:xfrm>
            <a:off x="554736" y="1721501"/>
            <a:ext cx="1558656" cy="422137"/>
          </a:xfrm>
          <a:prstGeom prst="rect">
            <a:avLst/>
          </a:pr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4100" tIns="74100" rIns="74100" bIns="74100" numCol="1" spcCol="1270" anchor="ctr" anchorCtr="0">
            <a:noAutofit/>
          </a:bodyPr>
          <a:lstStyle/>
          <a:p>
            <a:pPr marL="0" marR="0" lvl="0" indent="0" algn="ctr" defTabSz="10876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[Name/title/role]</a:t>
            </a:r>
          </a:p>
        </p:txBody>
      </p:sp>
      <p:cxnSp>
        <p:nvCxnSpPr>
          <p:cNvPr id="61" name="Conector recto 1028">
            <a:extLst>
              <a:ext uri="{FF2B5EF4-FFF2-40B4-BE49-F238E27FC236}">
                <a16:creationId xmlns:a16="http://schemas.microsoft.com/office/drawing/2014/main" id="{D29298C9-3C2C-5FEA-C96E-E4C33439F543}"/>
              </a:ext>
            </a:extLst>
          </p:cNvPr>
          <p:cNvCxnSpPr>
            <a:cxnSpLocks/>
            <a:stCxn id="46" idx="2"/>
            <a:endCxn id="45" idx="0"/>
          </p:cNvCxnSpPr>
          <p:nvPr/>
        </p:nvCxnSpPr>
        <p:spPr>
          <a:xfrm>
            <a:off x="1334064" y="2143638"/>
            <a:ext cx="0" cy="156259"/>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94" name="Conector recto 1028">
            <a:extLst>
              <a:ext uri="{FF2B5EF4-FFF2-40B4-BE49-F238E27FC236}">
                <a16:creationId xmlns:a16="http://schemas.microsoft.com/office/drawing/2014/main" id="{5D033983-29F5-D721-3F4B-D6F77B4662D9}"/>
              </a:ext>
            </a:extLst>
          </p:cNvPr>
          <p:cNvCxnSpPr>
            <a:cxnSpLocks/>
            <a:stCxn id="45" idx="2"/>
            <a:endCxn id="35" idx="0"/>
          </p:cNvCxnSpPr>
          <p:nvPr/>
        </p:nvCxnSpPr>
        <p:spPr>
          <a:xfrm>
            <a:off x="1334064" y="2722034"/>
            <a:ext cx="0" cy="159837"/>
          </a:xfrm>
          <a:prstGeom prst="line">
            <a:avLst/>
          </a:prstGeom>
          <a:ln w="635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0B3851-B420-724F-FDB9-8B0CA76F68C9}"/>
              </a:ext>
            </a:extLst>
          </p:cNvPr>
          <p:cNvSpPr/>
          <p:nvPr/>
        </p:nvSpPr>
        <p:spPr>
          <a:xfrm>
            <a:off x="2192338" y="2510966"/>
            <a:ext cx="0" cy="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dirty="0" err="1">
              <a:solidFill>
                <a:schemeClr val="bg1"/>
              </a:solidFill>
            </a:endParaRPr>
          </a:p>
        </p:txBody>
      </p:sp>
      <p:cxnSp>
        <p:nvCxnSpPr>
          <p:cNvPr id="55" name="Straight Connector 54">
            <a:extLst>
              <a:ext uri="{FF2B5EF4-FFF2-40B4-BE49-F238E27FC236}">
                <a16:creationId xmlns:a16="http://schemas.microsoft.com/office/drawing/2014/main" id="{47290236-AC5B-E77C-F34B-8BAE0788C221}"/>
              </a:ext>
            </a:extLst>
          </p:cNvPr>
          <p:cNvCxnSpPr>
            <a:stCxn id="46" idx="3"/>
            <a:endCxn id="28" idx="1"/>
          </p:cNvCxnSpPr>
          <p:nvPr/>
        </p:nvCxnSpPr>
        <p:spPr>
          <a:xfrm>
            <a:off x="2113392" y="1932570"/>
            <a:ext cx="4157241"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Conector recto 1043">
            <a:extLst>
              <a:ext uri="{FF2B5EF4-FFF2-40B4-BE49-F238E27FC236}">
                <a16:creationId xmlns:a16="http://schemas.microsoft.com/office/drawing/2014/main" id="{2C4F99DA-98D2-456F-4BBD-47FCE78940C0}"/>
              </a:ext>
            </a:extLst>
          </p:cNvPr>
          <p:cNvCxnSpPr>
            <a:cxnSpLocks/>
            <a:stCxn id="25" idx="0"/>
            <a:endCxn id="27" idx="2"/>
          </p:cNvCxnSpPr>
          <p:nvPr/>
        </p:nvCxnSpPr>
        <p:spPr>
          <a:xfrm flipV="1">
            <a:off x="7049961" y="2722035"/>
            <a:ext cx="0" cy="15625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F9801C82-FEBE-AD64-FCF3-F291115A4B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2858D298-4689-6852-D0D7-1495D2093B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3419237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[Project team / Insert action title]</a:t>
            </a:r>
            <a:endParaRPr lang="en-DK" dirty="0">
              <a:solidFill>
                <a:schemeClr val="bg2">
                  <a:lumMod val="10000"/>
                </a:schemeClr>
              </a:solidFill>
            </a:endParaRPr>
          </a:p>
        </p:txBody>
      </p:sp>
      <p:sp>
        <p:nvSpPr>
          <p:cNvPr id="6" name="Text Placeholder 5">
            <a:extLst>
              <a:ext uri="{FF2B5EF4-FFF2-40B4-BE49-F238E27FC236}">
                <a16:creationId xmlns:a16="http://schemas.microsoft.com/office/drawing/2014/main" id="{F4D6EBC8-0B60-690C-E25C-47EE507F5FC6}"/>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A345EE8-2B39-878A-FDE6-4EF298BD7A08}"/>
              </a:ext>
            </a:extLst>
          </p:cNvPr>
          <p:cNvSpPr>
            <a:spLocks noChangeArrowheads="1"/>
          </p:cNvSpPr>
          <p:nvPr/>
        </p:nvSpPr>
        <p:spPr bwMode="auto">
          <a:xfrm>
            <a:off x="5047744" y="2861779"/>
            <a:ext cx="2188028" cy="956641"/>
          </a:xfrm>
          <a:prstGeom prst="rect">
            <a:avLst/>
          </a:prstGeom>
          <a:solidFill>
            <a:schemeClr val="accent1"/>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ea typeface="ＭＳ Ｐゴシック" pitchFamily="50" charset="-128"/>
              </a:rPr>
              <a:t>Integration Officer</a:t>
            </a:r>
          </a:p>
          <a:p>
            <a:pPr algn="ctr">
              <a:spcAft>
                <a:spcPts val="500"/>
              </a:spcAft>
            </a:pPr>
            <a:r>
              <a:rPr lang="en-GB" altLang="ja-JP" sz="1200" dirty="0">
                <a:ea typeface="ＭＳ Ｐゴシック" pitchFamily="50" charset="-128"/>
              </a:rPr>
              <a:t>Lead: [Name]</a:t>
            </a:r>
          </a:p>
          <a:p>
            <a:pPr algn="ctr">
              <a:spcAft>
                <a:spcPts val="500"/>
              </a:spcAft>
            </a:pPr>
            <a:r>
              <a:rPr lang="en-GB" altLang="ja-JP" sz="1200" dirty="0">
                <a:ea typeface="ＭＳ Ｐゴシック" pitchFamily="50" charset="-128"/>
              </a:rPr>
              <a:t>[Role]: [Name]</a:t>
            </a:r>
          </a:p>
        </p:txBody>
      </p:sp>
      <p:sp>
        <p:nvSpPr>
          <p:cNvPr id="13" name="Rectangle 12">
            <a:extLst>
              <a:ext uri="{FF2B5EF4-FFF2-40B4-BE49-F238E27FC236}">
                <a16:creationId xmlns:a16="http://schemas.microsoft.com/office/drawing/2014/main" id="{96F2DC6F-0021-EC99-8AB5-E3C2B5A87094}"/>
              </a:ext>
            </a:extLst>
          </p:cNvPr>
          <p:cNvSpPr>
            <a:spLocks noChangeArrowheads="1"/>
          </p:cNvSpPr>
          <p:nvPr/>
        </p:nvSpPr>
        <p:spPr bwMode="auto">
          <a:xfrm>
            <a:off x="604878"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sp>
        <p:nvSpPr>
          <p:cNvPr id="14" name="Rectangle 13">
            <a:extLst>
              <a:ext uri="{FF2B5EF4-FFF2-40B4-BE49-F238E27FC236}">
                <a16:creationId xmlns:a16="http://schemas.microsoft.com/office/drawing/2014/main" id="{DFAE1AC2-4AAD-EA0C-5564-FD7FD0D2C89A}"/>
              </a:ext>
            </a:extLst>
          </p:cNvPr>
          <p:cNvSpPr>
            <a:spLocks noChangeArrowheads="1"/>
          </p:cNvSpPr>
          <p:nvPr/>
        </p:nvSpPr>
        <p:spPr bwMode="auto">
          <a:xfrm>
            <a:off x="2514429"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sp>
        <p:nvSpPr>
          <p:cNvPr id="15" name="Rectangle 14">
            <a:extLst>
              <a:ext uri="{FF2B5EF4-FFF2-40B4-BE49-F238E27FC236}">
                <a16:creationId xmlns:a16="http://schemas.microsoft.com/office/drawing/2014/main" id="{3EC2F9C1-6CD2-637D-40BF-C720BB509089}"/>
              </a:ext>
            </a:extLst>
          </p:cNvPr>
          <p:cNvSpPr>
            <a:spLocks noChangeArrowheads="1"/>
          </p:cNvSpPr>
          <p:nvPr/>
        </p:nvSpPr>
        <p:spPr bwMode="auto">
          <a:xfrm>
            <a:off x="6333531"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sp>
        <p:nvSpPr>
          <p:cNvPr id="17" name="Rectangle 16">
            <a:extLst>
              <a:ext uri="{FF2B5EF4-FFF2-40B4-BE49-F238E27FC236}">
                <a16:creationId xmlns:a16="http://schemas.microsoft.com/office/drawing/2014/main" id="{31F20087-E43A-3EB8-5755-65D448714B82}"/>
              </a:ext>
            </a:extLst>
          </p:cNvPr>
          <p:cNvSpPr>
            <a:spLocks noChangeArrowheads="1"/>
          </p:cNvSpPr>
          <p:nvPr/>
        </p:nvSpPr>
        <p:spPr bwMode="auto">
          <a:xfrm>
            <a:off x="8243082"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sp>
        <p:nvSpPr>
          <p:cNvPr id="18" name="Rectangle 17">
            <a:extLst>
              <a:ext uri="{FF2B5EF4-FFF2-40B4-BE49-F238E27FC236}">
                <a16:creationId xmlns:a16="http://schemas.microsoft.com/office/drawing/2014/main" id="{A3186AA2-714C-EB33-E99C-CEC8FD492AE2}"/>
              </a:ext>
            </a:extLst>
          </p:cNvPr>
          <p:cNvSpPr>
            <a:spLocks noChangeArrowheads="1"/>
          </p:cNvSpPr>
          <p:nvPr/>
        </p:nvSpPr>
        <p:spPr bwMode="auto">
          <a:xfrm>
            <a:off x="4423980"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cxnSp>
        <p:nvCxnSpPr>
          <p:cNvPr id="19" name="Connector: Elbow 43">
            <a:extLst>
              <a:ext uri="{FF2B5EF4-FFF2-40B4-BE49-F238E27FC236}">
                <a16:creationId xmlns:a16="http://schemas.microsoft.com/office/drawing/2014/main" id="{2EEBC37E-A0D9-C780-D9B4-8793E1A6064C}"/>
              </a:ext>
            </a:extLst>
          </p:cNvPr>
          <p:cNvCxnSpPr>
            <a:stCxn id="12" idx="2"/>
            <a:endCxn id="18" idx="0"/>
          </p:cNvCxnSpPr>
          <p:nvPr/>
        </p:nvCxnSpPr>
        <p:spPr>
          <a:xfrm rot="5400000">
            <a:off x="5335986" y="3669416"/>
            <a:ext cx="656769" cy="954776"/>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ctor: Elbow 47">
            <a:extLst>
              <a:ext uri="{FF2B5EF4-FFF2-40B4-BE49-F238E27FC236}">
                <a16:creationId xmlns:a16="http://schemas.microsoft.com/office/drawing/2014/main" id="{1247E66B-95C4-0194-133C-CF607CE10DAD}"/>
              </a:ext>
            </a:extLst>
          </p:cNvPr>
          <p:cNvCxnSpPr>
            <a:stCxn id="12" idx="2"/>
            <a:endCxn id="15" idx="0"/>
          </p:cNvCxnSpPr>
          <p:nvPr/>
        </p:nvCxnSpPr>
        <p:spPr>
          <a:xfrm rot="16200000" flipH="1">
            <a:off x="6290761" y="3669416"/>
            <a:ext cx="656769" cy="954775"/>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Connector: Elbow 49">
            <a:extLst>
              <a:ext uri="{FF2B5EF4-FFF2-40B4-BE49-F238E27FC236}">
                <a16:creationId xmlns:a16="http://schemas.microsoft.com/office/drawing/2014/main" id="{2E6876A8-4913-13EE-3B4E-90C807DA46E6}"/>
              </a:ext>
            </a:extLst>
          </p:cNvPr>
          <p:cNvCxnSpPr>
            <a:stCxn id="12" idx="2"/>
            <a:endCxn id="17" idx="0"/>
          </p:cNvCxnSpPr>
          <p:nvPr/>
        </p:nvCxnSpPr>
        <p:spPr>
          <a:xfrm rot="16200000" flipH="1">
            <a:off x="7245537" y="2714641"/>
            <a:ext cx="656769" cy="2864326"/>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Connector: Elbow 51">
            <a:extLst>
              <a:ext uri="{FF2B5EF4-FFF2-40B4-BE49-F238E27FC236}">
                <a16:creationId xmlns:a16="http://schemas.microsoft.com/office/drawing/2014/main" id="{2708CD33-31C4-0DDF-48E0-8E32C4BF9938}"/>
              </a:ext>
            </a:extLst>
          </p:cNvPr>
          <p:cNvCxnSpPr>
            <a:stCxn id="12" idx="2"/>
            <a:endCxn id="14" idx="0"/>
          </p:cNvCxnSpPr>
          <p:nvPr/>
        </p:nvCxnSpPr>
        <p:spPr>
          <a:xfrm rot="5400000">
            <a:off x="4381211" y="2714641"/>
            <a:ext cx="656769" cy="2864327"/>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ctor: Elbow 53">
            <a:extLst>
              <a:ext uri="{FF2B5EF4-FFF2-40B4-BE49-F238E27FC236}">
                <a16:creationId xmlns:a16="http://schemas.microsoft.com/office/drawing/2014/main" id="{4DBA48D1-5BC9-CA62-F174-C0865725ED66}"/>
              </a:ext>
            </a:extLst>
          </p:cNvPr>
          <p:cNvCxnSpPr>
            <a:stCxn id="12" idx="2"/>
            <a:endCxn id="13" idx="0"/>
          </p:cNvCxnSpPr>
          <p:nvPr/>
        </p:nvCxnSpPr>
        <p:spPr>
          <a:xfrm rot="5400000">
            <a:off x="3426435" y="1759865"/>
            <a:ext cx="656769" cy="4773878"/>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C546320-2264-6B6A-66BE-860DCA9E0C04}"/>
              </a:ext>
            </a:extLst>
          </p:cNvPr>
          <p:cNvSpPr>
            <a:spLocks noChangeArrowheads="1"/>
          </p:cNvSpPr>
          <p:nvPr/>
        </p:nvSpPr>
        <p:spPr bwMode="auto">
          <a:xfrm>
            <a:off x="10152631" y="4475189"/>
            <a:ext cx="1526004" cy="1310858"/>
          </a:xfrm>
          <a:prstGeom prst="rect">
            <a:avLst/>
          </a:prstGeom>
          <a:noFill/>
          <a:ln w="6350" algn="ctr">
            <a:solidFill>
              <a:schemeClr val="bg1"/>
            </a:solidFill>
            <a:miter lim="800000"/>
            <a:headEnd type="none" w="sm" len="sm"/>
            <a:tailEnd type="none" w="med" len="lg"/>
          </a:ln>
          <a:effectLst/>
        </p:spPr>
        <p:txBody>
          <a:bodyPr lIns="54000" tIns="18000" rIns="54000" bIns="18000" anchor="ctr"/>
          <a:lstStyle/>
          <a:p>
            <a:pPr algn="ctr">
              <a:spcAft>
                <a:spcPts val="500"/>
              </a:spcAft>
            </a:pPr>
            <a:r>
              <a:rPr lang="en-US" altLang="ja-JP" sz="1200" b="1" dirty="0">
                <a:solidFill>
                  <a:schemeClr val="bg1"/>
                </a:solidFill>
                <a:ea typeface="ＭＳ Ｐゴシック" pitchFamily="50" charset="-128"/>
              </a:rPr>
              <a:t>[Workstream/track]</a:t>
            </a:r>
          </a:p>
          <a:p>
            <a:pPr algn="ctr">
              <a:spcAft>
                <a:spcPts val="500"/>
              </a:spcAft>
            </a:pPr>
            <a:r>
              <a:rPr lang="en-US" altLang="ja-JP" sz="1200" dirty="0">
                <a:solidFill>
                  <a:schemeClr val="bg1"/>
                </a:solidFill>
                <a:ea typeface="ＭＳ Ｐゴシック" pitchFamily="50" charset="-128"/>
              </a:rPr>
              <a:t>Owner: [Name]</a:t>
            </a:r>
          </a:p>
        </p:txBody>
      </p:sp>
      <p:cxnSp>
        <p:nvCxnSpPr>
          <p:cNvPr id="25" name="Connector: Elbow 59">
            <a:extLst>
              <a:ext uri="{FF2B5EF4-FFF2-40B4-BE49-F238E27FC236}">
                <a16:creationId xmlns:a16="http://schemas.microsoft.com/office/drawing/2014/main" id="{C6EF8C80-5FEE-6DCF-B7F1-3ABA7C91C8F0}"/>
              </a:ext>
            </a:extLst>
          </p:cNvPr>
          <p:cNvCxnSpPr>
            <a:stCxn id="12" idx="2"/>
            <a:endCxn id="24" idx="0"/>
          </p:cNvCxnSpPr>
          <p:nvPr/>
        </p:nvCxnSpPr>
        <p:spPr>
          <a:xfrm rot="16200000" flipH="1">
            <a:off x="8200311" y="1759866"/>
            <a:ext cx="656769" cy="4773875"/>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74A1E21-2B5C-0493-BEC1-8AB2EA0826E3}"/>
              </a:ext>
            </a:extLst>
          </p:cNvPr>
          <p:cNvSpPr>
            <a:spLocks noChangeArrowheads="1"/>
          </p:cNvSpPr>
          <p:nvPr/>
        </p:nvSpPr>
        <p:spPr bwMode="auto">
          <a:xfrm>
            <a:off x="5047744" y="1688354"/>
            <a:ext cx="2188028" cy="956641"/>
          </a:xfrm>
          <a:prstGeom prst="rect">
            <a:avLst/>
          </a:prstGeom>
          <a:solidFill>
            <a:schemeClr val="bg1"/>
          </a:solidFill>
          <a:ln w="6350" algn="ctr">
            <a:solidFill>
              <a:schemeClr val="tx2"/>
            </a:solidFill>
            <a:miter lim="800000"/>
            <a:headEnd type="none" w="sm" len="sm"/>
            <a:tailEnd type="none" w="med" len="lg"/>
          </a:ln>
          <a:effectLst/>
        </p:spPr>
        <p:txBody>
          <a:bodyPr lIns="18000" tIns="18000" rIns="18000" bIns="18000" anchor="ctr"/>
          <a:lstStyle/>
          <a:p>
            <a:pPr algn="ctr">
              <a:spcAft>
                <a:spcPts val="500"/>
              </a:spcAft>
            </a:pPr>
            <a:r>
              <a:rPr lang="en-GB" altLang="ja-JP" sz="1200" b="1" dirty="0">
                <a:ea typeface="ＭＳ Ｐゴシック" pitchFamily="50" charset="-128"/>
              </a:rPr>
              <a:t>Steering committee</a:t>
            </a:r>
          </a:p>
          <a:p>
            <a:pPr algn="ctr">
              <a:spcAft>
                <a:spcPts val="500"/>
              </a:spcAft>
            </a:pPr>
            <a:r>
              <a:rPr lang="en-GB" altLang="ja-JP" sz="1200" dirty="0">
                <a:ea typeface="ＭＳ Ｐゴシック" pitchFamily="50" charset="-128"/>
              </a:rPr>
              <a:t>[Name], [Name], [Name]</a:t>
            </a:r>
          </a:p>
        </p:txBody>
      </p:sp>
      <p:sp>
        <p:nvSpPr>
          <p:cNvPr id="30" name="Oval 29">
            <a:extLst>
              <a:ext uri="{FF2B5EF4-FFF2-40B4-BE49-F238E27FC236}">
                <a16:creationId xmlns:a16="http://schemas.microsoft.com/office/drawing/2014/main" id="{99572B21-1DBF-D384-1DD0-651888A14DB5}"/>
              </a:ext>
            </a:extLst>
          </p:cNvPr>
          <p:cNvSpPr>
            <a:spLocks noChangeAspect="1"/>
          </p:cNvSpPr>
          <p:nvPr/>
        </p:nvSpPr>
        <p:spPr>
          <a:xfrm>
            <a:off x="495148" y="434107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1</a:t>
            </a:r>
          </a:p>
        </p:txBody>
      </p:sp>
      <p:sp>
        <p:nvSpPr>
          <p:cNvPr id="32" name="Oval 31">
            <a:extLst>
              <a:ext uri="{FF2B5EF4-FFF2-40B4-BE49-F238E27FC236}">
                <a16:creationId xmlns:a16="http://schemas.microsoft.com/office/drawing/2014/main" id="{84BCC247-1FCF-58BE-7CAD-99809C22B577}"/>
              </a:ext>
            </a:extLst>
          </p:cNvPr>
          <p:cNvSpPr>
            <a:spLocks noChangeAspect="1"/>
          </p:cNvSpPr>
          <p:nvPr/>
        </p:nvSpPr>
        <p:spPr>
          <a:xfrm>
            <a:off x="2404699" y="434107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2</a:t>
            </a:r>
          </a:p>
        </p:txBody>
      </p:sp>
      <p:sp>
        <p:nvSpPr>
          <p:cNvPr id="34" name="Oval 33">
            <a:extLst>
              <a:ext uri="{FF2B5EF4-FFF2-40B4-BE49-F238E27FC236}">
                <a16:creationId xmlns:a16="http://schemas.microsoft.com/office/drawing/2014/main" id="{2629E1A3-5A0B-5C38-160B-EC5FC2588BB0}"/>
              </a:ext>
            </a:extLst>
          </p:cNvPr>
          <p:cNvSpPr>
            <a:spLocks noChangeAspect="1"/>
          </p:cNvSpPr>
          <p:nvPr/>
        </p:nvSpPr>
        <p:spPr>
          <a:xfrm>
            <a:off x="4314250" y="434107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3</a:t>
            </a:r>
          </a:p>
        </p:txBody>
      </p:sp>
      <p:sp>
        <p:nvSpPr>
          <p:cNvPr id="35" name="Oval 34">
            <a:extLst>
              <a:ext uri="{FF2B5EF4-FFF2-40B4-BE49-F238E27FC236}">
                <a16:creationId xmlns:a16="http://schemas.microsoft.com/office/drawing/2014/main" id="{8385719F-E8FB-18BA-639C-6FD08E82C8B6}"/>
              </a:ext>
            </a:extLst>
          </p:cNvPr>
          <p:cNvSpPr>
            <a:spLocks noChangeAspect="1"/>
          </p:cNvSpPr>
          <p:nvPr/>
        </p:nvSpPr>
        <p:spPr>
          <a:xfrm>
            <a:off x="6223801" y="434107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4</a:t>
            </a:r>
          </a:p>
        </p:txBody>
      </p:sp>
      <p:sp>
        <p:nvSpPr>
          <p:cNvPr id="36" name="Oval 35">
            <a:extLst>
              <a:ext uri="{FF2B5EF4-FFF2-40B4-BE49-F238E27FC236}">
                <a16:creationId xmlns:a16="http://schemas.microsoft.com/office/drawing/2014/main" id="{FEF37427-DF4D-D768-264A-E56A5317842D}"/>
              </a:ext>
            </a:extLst>
          </p:cNvPr>
          <p:cNvSpPr>
            <a:spLocks noChangeAspect="1"/>
          </p:cNvSpPr>
          <p:nvPr/>
        </p:nvSpPr>
        <p:spPr>
          <a:xfrm>
            <a:off x="8133352" y="433160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5</a:t>
            </a:r>
          </a:p>
        </p:txBody>
      </p:sp>
      <p:sp>
        <p:nvSpPr>
          <p:cNvPr id="37" name="Oval 36">
            <a:extLst>
              <a:ext uri="{FF2B5EF4-FFF2-40B4-BE49-F238E27FC236}">
                <a16:creationId xmlns:a16="http://schemas.microsoft.com/office/drawing/2014/main" id="{8DF93D2F-851D-F519-092A-D57BA56BE7B4}"/>
              </a:ext>
            </a:extLst>
          </p:cNvPr>
          <p:cNvSpPr>
            <a:spLocks noChangeAspect="1"/>
          </p:cNvSpPr>
          <p:nvPr/>
        </p:nvSpPr>
        <p:spPr>
          <a:xfrm>
            <a:off x="10042901" y="4341076"/>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solidFill>
                <a:effectLst/>
                <a:uLnTx/>
                <a:uFillTx/>
                <a:latin typeface="Arial" panose="020B0604020202020204"/>
                <a:ea typeface="+mn-ea"/>
                <a:cs typeface="+mn-cs"/>
              </a:rPr>
              <a:t>6</a:t>
            </a:r>
          </a:p>
        </p:txBody>
      </p:sp>
      <p:sp>
        <p:nvSpPr>
          <p:cNvPr id="38" name="Rectangle 37">
            <a:extLst>
              <a:ext uri="{FF2B5EF4-FFF2-40B4-BE49-F238E27FC236}">
                <a16:creationId xmlns:a16="http://schemas.microsoft.com/office/drawing/2014/main" id="{E90F07FB-7BCE-D700-5A93-3FDB067B6D49}"/>
              </a:ext>
            </a:extLst>
          </p:cNvPr>
          <p:cNvSpPr>
            <a:spLocks noChangeArrowheads="1"/>
          </p:cNvSpPr>
          <p:nvPr/>
        </p:nvSpPr>
        <p:spPr bwMode="auto">
          <a:xfrm>
            <a:off x="7489854" y="2861779"/>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expected time commitment]</a:t>
            </a:r>
          </a:p>
        </p:txBody>
      </p:sp>
      <p:sp>
        <p:nvSpPr>
          <p:cNvPr id="39" name="Rectangle 38">
            <a:extLst>
              <a:ext uri="{FF2B5EF4-FFF2-40B4-BE49-F238E27FC236}">
                <a16:creationId xmlns:a16="http://schemas.microsoft.com/office/drawing/2014/main" id="{F306284E-D2E1-D9CA-9B66-72A589512235}"/>
              </a:ext>
            </a:extLst>
          </p:cNvPr>
          <p:cNvSpPr>
            <a:spLocks noChangeArrowheads="1"/>
          </p:cNvSpPr>
          <p:nvPr/>
        </p:nvSpPr>
        <p:spPr bwMode="auto">
          <a:xfrm>
            <a:off x="488544" y="3808846"/>
            <a:ext cx="787823" cy="288000"/>
          </a:xfrm>
          <a:prstGeom prst="rect">
            <a:avLst/>
          </a:prstGeom>
          <a:noFill/>
          <a:ln w="6350" algn="ctr">
            <a:noFill/>
            <a:miter lim="800000"/>
            <a:headEnd type="none" w="sm" len="sm"/>
            <a:tailEnd type="none" w="med" len="lg"/>
          </a:ln>
          <a:effectLst/>
        </p:spPr>
        <p:txBody>
          <a:bodyPr lIns="18000" tIns="18000" rIns="18000" bIns="18000" anchor="b"/>
          <a:lstStyle/>
          <a:p>
            <a:pPr>
              <a:spcAft>
                <a:spcPts val="500"/>
              </a:spcAft>
            </a:pPr>
            <a:r>
              <a:rPr lang="en-GB" altLang="ja-JP" sz="1200" b="1" dirty="0">
                <a:solidFill>
                  <a:schemeClr val="bg1"/>
                </a:solidFill>
                <a:ea typeface="ＭＳ Ｐゴシック" pitchFamily="50" charset="-128"/>
              </a:rPr>
              <a:t>Tracks</a:t>
            </a:r>
          </a:p>
        </p:txBody>
      </p:sp>
      <p:sp>
        <p:nvSpPr>
          <p:cNvPr id="40" name="Rectangle 39">
            <a:extLst>
              <a:ext uri="{FF2B5EF4-FFF2-40B4-BE49-F238E27FC236}">
                <a16:creationId xmlns:a16="http://schemas.microsoft.com/office/drawing/2014/main" id="{61302127-D4EC-1608-5492-398286007153}"/>
              </a:ext>
            </a:extLst>
          </p:cNvPr>
          <p:cNvSpPr>
            <a:spLocks noChangeArrowheads="1"/>
          </p:cNvSpPr>
          <p:nvPr/>
        </p:nvSpPr>
        <p:spPr bwMode="auto">
          <a:xfrm>
            <a:off x="7472113" y="1688353"/>
            <a:ext cx="3799938" cy="956641"/>
          </a:xfrm>
          <a:prstGeom prst="rect">
            <a:avLst/>
          </a:prstGeom>
          <a:noFill/>
          <a:ln w="6350" algn="ctr">
            <a:noFill/>
            <a:miter lim="800000"/>
            <a:headEnd type="none" w="sm" len="sm"/>
            <a:tailEnd type="none" w="med" len="lg"/>
          </a:ln>
          <a:effectLst/>
        </p:spPr>
        <p:txBody>
          <a:bodyPr lIns="18000" tIns="18000" rIns="18000" bIns="18000" anchor="t"/>
          <a:lstStyle/>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main decisions and responsibilities]</a:t>
            </a:r>
          </a:p>
          <a:p>
            <a:pPr marL="171450" indent="-171450">
              <a:spcAft>
                <a:spcPts val="500"/>
              </a:spcAft>
              <a:buFont typeface="Arial" panose="020B0604020202020204" pitchFamily="34" charset="0"/>
              <a:buChar char="•"/>
            </a:pPr>
            <a:r>
              <a:rPr lang="en-US" altLang="ja-JP" sz="1200">
                <a:solidFill>
                  <a:schemeClr val="bg1"/>
                </a:solidFill>
                <a:ea typeface="ＭＳ Ｐゴシック" pitchFamily="50" charset="-128"/>
              </a:rPr>
              <a:t>[Insert expected time commitment]</a:t>
            </a:r>
          </a:p>
        </p:txBody>
      </p:sp>
      <p:sp>
        <p:nvSpPr>
          <p:cNvPr id="3" name="Google Shape;507;p14">
            <a:extLst>
              <a:ext uri="{FF2B5EF4-FFF2-40B4-BE49-F238E27FC236}">
                <a16:creationId xmlns:a16="http://schemas.microsoft.com/office/drawing/2014/main" id="{3246BAE6-3954-0638-83CE-1F8D46A840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C349F77B-AED2-E76C-8A1C-F10CCB1076A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3310600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solidFill>
                  <a:schemeClr val="bg2">
                    <a:lumMod val="10000"/>
                  </a:schemeClr>
                </a:solidFill>
              </a:rPr>
              <a:t>[Project team or functions / Insert action title]</a:t>
            </a:r>
            <a:endParaRPr lang="en-DK" dirty="0"/>
          </a:p>
        </p:txBody>
      </p:sp>
      <p:sp>
        <p:nvSpPr>
          <p:cNvPr id="7" name="Subtitle 6">
            <a:extLst>
              <a:ext uri="{FF2B5EF4-FFF2-40B4-BE49-F238E27FC236}">
                <a16:creationId xmlns:a16="http://schemas.microsoft.com/office/drawing/2014/main" id="{AFB6D016-44E7-2E4A-827C-867DD6A24C2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49852E15-4BE2-425E-D05A-C92DBDC12A0A}"/>
              </a:ext>
            </a:extLst>
          </p:cNvPr>
          <p:cNvSpPr>
            <a:spLocks noGrp="1"/>
          </p:cNvSpPr>
          <p:nvPr>
            <p:ph type="body" sz="quarter" idx="17"/>
          </p:nvPr>
        </p:nvSpPr>
        <p:spPr/>
        <p:txBody>
          <a:bodyPr/>
          <a:lstStyle/>
          <a:p>
            <a:endParaRPr lang="en-GB"/>
          </a:p>
        </p:txBody>
      </p:sp>
      <p:sp>
        <p:nvSpPr>
          <p:cNvPr id="275" name="TextBox 7">
            <a:extLst>
              <a:ext uri="{FF2B5EF4-FFF2-40B4-BE49-F238E27FC236}">
                <a16:creationId xmlns:a16="http://schemas.microsoft.com/office/drawing/2014/main" id="{70FE1B9F-C334-B820-8155-4CA2C5A9E312}"/>
              </a:ext>
            </a:extLst>
          </p:cNvPr>
          <p:cNvSpPr txBox="1"/>
          <p:nvPr/>
        </p:nvSpPr>
        <p:spPr>
          <a:xfrm>
            <a:off x="1035520" y="4808962"/>
            <a:ext cx="1499616" cy="430887"/>
          </a:xfrm>
          <a:prstGeom prst="rect">
            <a:avLst/>
          </a:prstGeom>
          <a:noFill/>
        </p:spPr>
        <p:txBody>
          <a:bodyPr wrap="square" lIns="0" tIns="0" rIns="0" bIns="0" rtlCol="0" anchor="b">
            <a:spAutoFit/>
          </a:bodyPr>
          <a:lstStyle>
            <a:defPPr>
              <a:defRPr lang="en-US"/>
            </a:defPPr>
            <a:lvl1pP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276" name="TextBox 8">
            <a:extLst>
              <a:ext uri="{FF2B5EF4-FFF2-40B4-BE49-F238E27FC236}">
                <a16:creationId xmlns:a16="http://schemas.microsoft.com/office/drawing/2014/main" id="{32429EDB-2204-6D24-1350-64222A92FD17}"/>
              </a:ext>
            </a:extLst>
          </p:cNvPr>
          <p:cNvSpPr txBox="1"/>
          <p:nvPr/>
        </p:nvSpPr>
        <p:spPr>
          <a:xfrm>
            <a:off x="1035520"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sp>
        <p:nvSpPr>
          <p:cNvPr id="277" name="TextBox 9">
            <a:extLst>
              <a:ext uri="{FF2B5EF4-FFF2-40B4-BE49-F238E27FC236}">
                <a16:creationId xmlns:a16="http://schemas.microsoft.com/office/drawing/2014/main" id="{F104A9C9-7A40-3F9E-9B43-6702CA1909C2}"/>
              </a:ext>
            </a:extLst>
          </p:cNvPr>
          <p:cNvSpPr txBox="1"/>
          <p:nvPr/>
        </p:nvSpPr>
        <p:spPr>
          <a:xfrm>
            <a:off x="3189151" y="4808962"/>
            <a:ext cx="1499616" cy="430887"/>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279" name="TextBox 11">
            <a:extLst>
              <a:ext uri="{FF2B5EF4-FFF2-40B4-BE49-F238E27FC236}">
                <a16:creationId xmlns:a16="http://schemas.microsoft.com/office/drawing/2014/main" id="{BE4D1BAF-9FD3-C379-A825-D86585605902}"/>
              </a:ext>
            </a:extLst>
          </p:cNvPr>
          <p:cNvSpPr txBox="1"/>
          <p:nvPr/>
        </p:nvSpPr>
        <p:spPr>
          <a:xfrm>
            <a:off x="5342782" y="4808962"/>
            <a:ext cx="1499616" cy="430887"/>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281" name="TextBox 13">
            <a:extLst>
              <a:ext uri="{FF2B5EF4-FFF2-40B4-BE49-F238E27FC236}">
                <a16:creationId xmlns:a16="http://schemas.microsoft.com/office/drawing/2014/main" id="{3BEEB191-7649-1F7E-DD1C-1BC2B23E8DEE}"/>
              </a:ext>
            </a:extLst>
          </p:cNvPr>
          <p:cNvSpPr txBox="1"/>
          <p:nvPr/>
        </p:nvSpPr>
        <p:spPr>
          <a:xfrm>
            <a:off x="7496413" y="4808962"/>
            <a:ext cx="1499616" cy="430887"/>
          </a:xfrm>
          <a:prstGeom prst="rect">
            <a:avLst/>
          </a:prstGeom>
          <a:noFill/>
        </p:spPr>
        <p:txBody>
          <a:bodyPr wrap="square" lIns="0" tIns="0" rIns="0" bIns="0" rtlCol="0" anchor="b">
            <a:sp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283" name="TextBox 15">
            <a:extLst>
              <a:ext uri="{FF2B5EF4-FFF2-40B4-BE49-F238E27FC236}">
                <a16:creationId xmlns:a16="http://schemas.microsoft.com/office/drawing/2014/main" id="{F8C0B4DA-F2BD-3D26-9671-22748B050F32}"/>
              </a:ext>
            </a:extLst>
          </p:cNvPr>
          <p:cNvSpPr txBox="1"/>
          <p:nvPr/>
        </p:nvSpPr>
        <p:spPr>
          <a:xfrm>
            <a:off x="9650045" y="4808962"/>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256" name="Freeform 322">
            <a:extLst>
              <a:ext uri="{FF2B5EF4-FFF2-40B4-BE49-F238E27FC236}">
                <a16:creationId xmlns:a16="http://schemas.microsoft.com/office/drawing/2014/main" id="{79E59410-3B6D-E030-6C51-25C6C2A45ADF}"/>
              </a:ext>
            </a:extLst>
          </p:cNvPr>
          <p:cNvSpPr>
            <a:spLocks noChangeAspect="1" noChangeArrowheads="1"/>
          </p:cNvSpPr>
          <p:nvPr/>
        </p:nvSpPr>
        <p:spPr bwMode="auto">
          <a:xfrm>
            <a:off x="5501639" y="1949642"/>
            <a:ext cx="1188721" cy="1188720"/>
          </a:xfrm>
          <a:custGeom>
            <a:avLst/>
            <a:gdLst>
              <a:gd name="T0" fmla="*/ 2362 w 2363"/>
              <a:gd name="T1" fmla="*/ 1181 h 2363"/>
              <a:gd name="T2" fmla="*/ 2362 w 2363"/>
              <a:gd name="T3" fmla="*/ 1181 h 2363"/>
              <a:gd name="T4" fmla="*/ 1181 w 2363"/>
              <a:gd name="T5" fmla="*/ 2362 h 2363"/>
              <a:gd name="T6" fmla="*/ 1181 w 2363"/>
              <a:gd name="T7" fmla="*/ 2362 h 2363"/>
              <a:gd name="T8" fmla="*/ 0 w 2363"/>
              <a:gd name="T9" fmla="*/ 1181 h 2363"/>
              <a:gd name="T10" fmla="*/ 0 w 2363"/>
              <a:gd name="T11" fmla="*/ 1181 h 2363"/>
              <a:gd name="T12" fmla="*/ 1181 w 2363"/>
              <a:gd name="T13" fmla="*/ 0 h 2363"/>
              <a:gd name="T14" fmla="*/ 1181 w 2363"/>
              <a:gd name="T15" fmla="*/ 0 h 2363"/>
              <a:gd name="T16" fmla="*/ 2362 w 2363"/>
              <a:gd name="T17" fmla="*/ 1181 h 2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3">
                <a:moveTo>
                  <a:pt x="2362" y="1181"/>
                </a:moveTo>
                <a:lnTo>
                  <a:pt x="2362" y="1181"/>
                </a:lnTo>
                <a:cubicBezTo>
                  <a:pt x="2362" y="1834"/>
                  <a:pt x="1833" y="2362"/>
                  <a:pt x="1181" y="2362"/>
                </a:cubicBezTo>
                <a:lnTo>
                  <a:pt x="1181" y="2362"/>
                </a:lnTo>
                <a:cubicBezTo>
                  <a:pt x="529" y="2362"/>
                  <a:pt x="0" y="1834"/>
                  <a:pt x="0" y="1181"/>
                </a:cubicBezTo>
                <a:lnTo>
                  <a:pt x="0" y="1181"/>
                </a:lnTo>
                <a:cubicBezTo>
                  <a:pt x="0" y="529"/>
                  <a:pt x="529" y="0"/>
                  <a:pt x="1181" y="0"/>
                </a:cubicBezTo>
                <a:lnTo>
                  <a:pt x="1181" y="0"/>
                </a:lnTo>
                <a:cubicBezTo>
                  <a:pt x="1833" y="0"/>
                  <a:pt x="2362" y="529"/>
                  <a:pt x="2362" y="1181"/>
                </a:cubicBezTo>
              </a:path>
            </a:pathLst>
          </a:custGeom>
          <a:solidFill>
            <a:schemeClr val="bg1"/>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57" name="Freeform 130">
            <a:extLst>
              <a:ext uri="{FF2B5EF4-FFF2-40B4-BE49-F238E27FC236}">
                <a16:creationId xmlns:a16="http://schemas.microsoft.com/office/drawing/2014/main" id="{7927E1CE-A68B-6839-1551-C1AC0CD0E50C}"/>
              </a:ext>
            </a:extLst>
          </p:cNvPr>
          <p:cNvSpPr>
            <a:spLocks noChangeAspect="1" noChangeArrowheads="1"/>
          </p:cNvSpPr>
          <p:nvPr/>
        </p:nvSpPr>
        <p:spPr bwMode="auto">
          <a:xfrm>
            <a:off x="1193747" y="3656869"/>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58" name="Freeform 192">
            <a:extLst>
              <a:ext uri="{FF2B5EF4-FFF2-40B4-BE49-F238E27FC236}">
                <a16:creationId xmlns:a16="http://schemas.microsoft.com/office/drawing/2014/main" id="{56571735-691E-E009-CD3E-D463D7A63493}"/>
              </a:ext>
            </a:extLst>
          </p:cNvPr>
          <p:cNvSpPr>
            <a:spLocks noChangeAspect="1" noChangeArrowheads="1"/>
          </p:cNvSpPr>
          <p:nvPr/>
        </p:nvSpPr>
        <p:spPr bwMode="auto">
          <a:xfrm>
            <a:off x="7655585" y="3649958"/>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59" name="Freeform 254">
            <a:extLst>
              <a:ext uri="{FF2B5EF4-FFF2-40B4-BE49-F238E27FC236}">
                <a16:creationId xmlns:a16="http://schemas.microsoft.com/office/drawing/2014/main" id="{1E87924B-3547-F83C-45C9-F70E8D1EB8C8}"/>
              </a:ext>
            </a:extLst>
          </p:cNvPr>
          <p:cNvSpPr>
            <a:spLocks noChangeAspect="1" noChangeArrowheads="1"/>
          </p:cNvSpPr>
          <p:nvPr/>
        </p:nvSpPr>
        <p:spPr bwMode="auto">
          <a:xfrm>
            <a:off x="5501639" y="3649958"/>
            <a:ext cx="1188721" cy="1188720"/>
          </a:xfrm>
          <a:custGeom>
            <a:avLst/>
            <a:gdLst>
              <a:gd name="T0" fmla="*/ 2361 w 2362"/>
              <a:gd name="T1" fmla="*/ 1182 h 2364"/>
              <a:gd name="T2" fmla="*/ 2361 w 2362"/>
              <a:gd name="T3" fmla="*/ 1182 h 2364"/>
              <a:gd name="T4" fmla="*/ 1181 w 2362"/>
              <a:gd name="T5" fmla="*/ 2363 h 2364"/>
              <a:gd name="T6" fmla="*/ 1181 w 2362"/>
              <a:gd name="T7" fmla="*/ 2363 h 2364"/>
              <a:gd name="T8" fmla="*/ 0 w 2362"/>
              <a:gd name="T9" fmla="*/ 1182 h 2364"/>
              <a:gd name="T10" fmla="*/ 0 w 2362"/>
              <a:gd name="T11" fmla="*/ 1182 h 2364"/>
              <a:gd name="T12" fmla="*/ 1181 w 2362"/>
              <a:gd name="T13" fmla="*/ 0 h 2364"/>
              <a:gd name="T14" fmla="*/ 1181 w 2362"/>
              <a:gd name="T15" fmla="*/ 0 h 2364"/>
              <a:gd name="T16" fmla="*/ 2361 w 2362"/>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2" h="2364">
                <a:moveTo>
                  <a:pt x="2361" y="1182"/>
                </a:moveTo>
                <a:lnTo>
                  <a:pt x="2361" y="1182"/>
                </a:lnTo>
                <a:cubicBezTo>
                  <a:pt x="2361" y="1834"/>
                  <a:pt x="1833" y="2363"/>
                  <a:pt x="1181" y="2363"/>
                </a:cubicBezTo>
                <a:lnTo>
                  <a:pt x="1181" y="2363"/>
                </a:lnTo>
                <a:cubicBezTo>
                  <a:pt x="528" y="2363"/>
                  <a:pt x="0" y="1834"/>
                  <a:pt x="0" y="1182"/>
                </a:cubicBezTo>
                <a:lnTo>
                  <a:pt x="0" y="1182"/>
                </a:lnTo>
                <a:cubicBezTo>
                  <a:pt x="0" y="529"/>
                  <a:pt x="528" y="0"/>
                  <a:pt x="1181" y="0"/>
                </a:cubicBezTo>
                <a:lnTo>
                  <a:pt x="1181" y="0"/>
                </a:lnTo>
                <a:cubicBezTo>
                  <a:pt x="1833" y="0"/>
                  <a:pt x="2361" y="529"/>
                  <a:pt x="2361" y="1182"/>
                </a:cubicBezTo>
              </a:path>
            </a:pathLst>
          </a:cu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60" name="Freeform 315">
            <a:extLst>
              <a:ext uri="{FF2B5EF4-FFF2-40B4-BE49-F238E27FC236}">
                <a16:creationId xmlns:a16="http://schemas.microsoft.com/office/drawing/2014/main" id="{53D342C2-F5DA-4DB7-EE75-A8FC4A7EB6DA}"/>
              </a:ext>
            </a:extLst>
          </p:cNvPr>
          <p:cNvSpPr>
            <a:spLocks noChangeAspect="1" noChangeArrowheads="1"/>
          </p:cNvSpPr>
          <p:nvPr/>
        </p:nvSpPr>
        <p:spPr bwMode="auto">
          <a:xfrm>
            <a:off x="9809532" y="3660461"/>
            <a:ext cx="1188721" cy="1188720"/>
          </a:xfrm>
          <a:custGeom>
            <a:avLst/>
            <a:gdLst>
              <a:gd name="T0" fmla="*/ 2362 w 2363"/>
              <a:gd name="T1" fmla="*/ 1182 h 2364"/>
              <a:gd name="T2" fmla="*/ 2362 w 2363"/>
              <a:gd name="T3" fmla="*/ 1182 h 2364"/>
              <a:gd name="T4" fmla="*/ 1181 w 2363"/>
              <a:gd name="T5" fmla="*/ 2363 h 2364"/>
              <a:gd name="T6" fmla="*/ 1181 w 2363"/>
              <a:gd name="T7" fmla="*/ 2363 h 2364"/>
              <a:gd name="T8" fmla="*/ 0 w 2363"/>
              <a:gd name="T9" fmla="*/ 1182 h 2364"/>
              <a:gd name="T10" fmla="*/ 0 w 2363"/>
              <a:gd name="T11" fmla="*/ 1182 h 2364"/>
              <a:gd name="T12" fmla="*/ 1181 w 2363"/>
              <a:gd name="T13" fmla="*/ 0 h 2364"/>
              <a:gd name="T14" fmla="*/ 1181 w 2363"/>
              <a:gd name="T15" fmla="*/ 0 h 2364"/>
              <a:gd name="T16" fmla="*/ 2362 w 2363"/>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3" h="2364">
                <a:moveTo>
                  <a:pt x="2362" y="1182"/>
                </a:moveTo>
                <a:lnTo>
                  <a:pt x="2362" y="1182"/>
                </a:lnTo>
                <a:cubicBezTo>
                  <a:pt x="2362"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2" y="529"/>
                  <a:pt x="2362" y="1182"/>
                </a:cubicBezTo>
              </a:path>
            </a:pathLst>
          </a:cu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61" name="Freeform 438">
            <a:extLst>
              <a:ext uri="{FF2B5EF4-FFF2-40B4-BE49-F238E27FC236}">
                <a16:creationId xmlns:a16="http://schemas.microsoft.com/office/drawing/2014/main" id="{05231F0E-B4AD-0EE9-8978-3F48A1A79704}"/>
              </a:ext>
            </a:extLst>
          </p:cNvPr>
          <p:cNvSpPr>
            <a:spLocks noChangeAspect="1" noChangeArrowheads="1"/>
          </p:cNvSpPr>
          <p:nvPr/>
        </p:nvSpPr>
        <p:spPr bwMode="auto">
          <a:xfrm>
            <a:off x="3347693" y="3660461"/>
            <a:ext cx="1188721" cy="1188720"/>
          </a:xfrm>
          <a:custGeom>
            <a:avLst/>
            <a:gdLst>
              <a:gd name="T0" fmla="*/ 2363 w 2364"/>
              <a:gd name="T1" fmla="*/ 1182 h 2364"/>
              <a:gd name="T2" fmla="*/ 2363 w 2364"/>
              <a:gd name="T3" fmla="*/ 1182 h 2364"/>
              <a:gd name="T4" fmla="*/ 1181 w 2364"/>
              <a:gd name="T5" fmla="*/ 2363 h 2364"/>
              <a:gd name="T6" fmla="*/ 1181 w 2364"/>
              <a:gd name="T7" fmla="*/ 2363 h 2364"/>
              <a:gd name="T8" fmla="*/ 0 w 2364"/>
              <a:gd name="T9" fmla="*/ 1182 h 2364"/>
              <a:gd name="T10" fmla="*/ 0 w 2364"/>
              <a:gd name="T11" fmla="*/ 1182 h 2364"/>
              <a:gd name="T12" fmla="*/ 1181 w 2364"/>
              <a:gd name="T13" fmla="*/ 0 h 2364"/>
              <a:gd name="T14" fmla="*/ 1181 w 2364"/>
              <a:gd name="T15" fmla="*/ 0 h 2364"/>
              <a:gd name="T16" fmla="*/ 2363 w 2364"/>
              <a:gd name="T17" fmla="*/ 1182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4" h="2364">
                <a:moveTo>
                  <a:pt x="2363" y="1182"/>
                </a:moveTo>
                <a:lnTo>
                  <a:pt x="2363" y="1182"/>
                </a:lnTo>
                <a:cubicBezTo>
                  <a:pt x="2363" y="1834"/>
                  <a:pt x="1833" y="2363"/>
                  <a:pt x="1181" y="2363"/>
                </a:cubicBezTo>
                <a:lnTo>
                  <a:pt x="1181" y="2363"/>
                </a:lnTo>
                <a:cubicBezTo>
                  <a:pt x="529" y="2363"/>
                  <a:pt x="0" y="1834"/>
                  <a:pt x="0" y="1182"/>
                </a:cubicBezTo>
                <a:lnTo>
                  <a:pt x="0" y="1182"/>
                </a:lnTo>
                <a:cubicBezTo>
                  <a:pt x="0" y="529"/>
                  <a:pt x="529" y="0"/>
                  <a:pt x="1181" y="0"/>
                </a:cubicBezTo>
                <a:lnTo>
                  <a:pt x="1181" y="0"/>
                </a:lnTo>
                <a:cubicBezTo>
                  <a:pt x="1833" y="0"/>
                  <a:pt x="2363" y="529"/>
                  <a:pt x="2363" y="1182"/>
                </a:cubicBezTo>
              </a:path>
            </a:pathLst>
          </a:cu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61F32"/>
              </a:solidFill>
              <a:effectLst/>
              <a:uLnTx/>
              <a:uFillTx/>
              <a:latin typeface="Arial"/>
              <a:ea typeface="+mn-ea"/>
              <a:cs typeface="+mn-cs"/>
            </a:endParaRPr>
          </a:p>
        </p:txBody>
      </p:sp>
      <p:sp>
        <p:nvSpPr>
          <p:cNvPr id="21" name="Right Bracket 20">
            <a:extLst>
              <a:ext uri="{FF2B5EF4-FFF2-40B4-BE49-F238E27FC236}">
                <a16:creationId xmlns:a16="http://schemas.microsoft.com/office/drawing/2014/main" id="{F00DD17A-7A03-41D5-D387-4F17B2A204C4}"/>
              </a:ext>
            </a:extLst>
          </p:cNvPr>
          <p:cNvSpPr/>
          <p:nvPr/>
        </p:nvSpPr>
        <p:spPr>
          <a:xfrm rot="16200000">
            <a:off x="5998444" y="-762279"/>
            <a:ext cx="197892" cy="8618562"/>
          </a:xfrm>
          <a:prstGeom prst="rightBracket">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ight Bracket 21">
            <a:extLst>
              <a:ext uri="{FF2B5EF4-FFF2-40B4-BE49-F238E27FC236}">
                <a16:creationId xmlns:a16="http://schemas.microsoft.com/office/drawing/2014/main" id="{C7DF4F7F-204A-C1B8-8176-5E01A1675620}"/>
              </a:ext>
            </a:extLst>
          </p:cNvPr>
          <p:cNvSpPr/>
          <p:nvPr/>
        </p:nvSpPr>
        <p:spPr>
          <a:xfrm rot="16200000">
            <a:off x="5998671" y="1391372"/>
            <a:ext cx="197892" cy="4311260"/>
          </a:xfrm>
          <a:prstGeom prst="rightBracket">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956C886-C16C-AD05-EDD1-839F17CD22DD}"/>
              </a:ext>
            </a:extLst>
          </p:cNvPr>
          <p:cNvCxnSpPr>
            <a:stCxn id="256" idx="2"/>
            <a:endCxn id="259" idx="6"/>
          </p:cNvCxnSpPr>
          <p:nvPr/>
        </p:nvCxnSpPr>
        <p:spPr>
          <a:xfrm>
            <a:off x="6095748" y="3137859"/>
            <a:ext cx="252" cy="512099"/>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6" name="TextBox 8">
            <a:extLst>
              <a:ext uri="{FF2B5EF4-FFF2-40B4-BE49-F238E27FC236}">
                <a16:creationId xmlns:a16="http://schemas.microsoft.com/office/drawing/2014/main" id="{C970E3CF-88B4-0C94-CBB7-8DAF68A0098A}"/>
              </a:ext>
            </a:extLst>
          </p:cNvPr>
          <p:cNvSpPr txBox="1"/>
          <p:nvPr/>
        </p:nvSpPr>
        <p:spPr>
          <a:xfrm>
            <a:off x="3189878"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sp>
        <p:nvSpPr>
          <p:cNvPr id="27" name="TextBox 8">
            <a:extLst>
              <a:ext uri="{FF2B5EF4-FFF2-40B4-BE49-F238E27FC236}">
                <a16:creationId xmlns:a16="http://schemas.microsoft.com/office/drawing/2014/main" id="{CF582DA9-5503-1089-3D19-7F6BF5E23F11}"/>
              </a:ext>
            </a:extLst>
          </p:cNvPr>
          <p:cNvSpPr txBox="1"/>
          <p:nvPr/>
        </p:nvSpPr>
        <p:spPr>
          <a:xfrm>
            <a:off x="5344236"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sp>
        <p:nvSpPr>
          <p:cNvPr id="28" name="TextBox 8">
            <a:extLst>
              <a:ext uri="{FF2B5EF4-FFF2-40B4-BE49-F238E27FC236}">
                <a16:creationId xmlns:a16="http://schemas.microsoft.com/office/drawing/2014/main" id="{FCB0DEAA-9C90-D189-8819-ACB541124406}"/>
              </a:ext>
            </a:extLst>
          </p:cNvPr>
          <p:cNvSpPr txBox="1"/>
          <p:nvPr/>
        </p:nvSpPr>
        <p:spPr>
          <a:xfrm>
            <a:off x="7498594"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sp>
        <p:nvSpPr>
          <p:cNvPr id="29" name="TextBox 8">
            <a:extLst>
              <a:ext uri="{FF2B5EF4-FFF2-40B4-BE49-F238E27FC236}">
                <a16:creationId xmlns:a16="http://schemas.microsoft.com/office/drawing/2014/main" id="{4719D79F-42B4-BC96-D1CA-81A72FC8ECC8}"/>
              </a:ext>
            </a:extLst>
          </p:cNvPr>
          <p:cNvSpPr txBox="1"/>
          <p:nvPr/>
        </p:nvSpPr>
        <p:spPr>
          <a:xfrm>
            <a:off x="9652951" y="5350140"/>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sp>
        <p:nvSpPr>
          <p:cNvPr id="30" name="TextBox 15">
            <a:extLst>
              <a:ext uri="{FF2B5EF4-FFF2-40B4-BE49-F238E27FC236}">
                <a16:creationId xmlns:a16="http://schemas.microsoft.com/office/drawing/2014/main" id="{928D0031-5482-E761-FC73-BFE5C7527ECC}"/>
              </a:ext>
            </a:extLst>
          </p:cNvPr>
          <p:cNvSpPr txBox="1"/>
          <p:nvPr/>
        </p:nvSpPr>
        <p:spPr>
          <a:xfrm>
            <a:off x="6842398" y="1817778"/>
            <a:ext cx="1502522" cy="429768"/>
          </a:xfrm>
          <a:prstGeom prst="rect">
            <a:avLst/>
          </a:prstGeom>
          <a:noFill/>
        </p:spPr>
        <p:txBody>
          <a:bodyPr wrap="square" lIns="0" tIns="0" rIns="0" bIns="0" rtlCol="0" anchor="b">
            <a:noAutofit/>
          </a:bodyPr>
          <a:lstStyle>
            <a:defPPr>
              <a:defRPr lang="en-US"/>
            </a:defPPr>
            <a:lvl1pPr algn="ctr">
              <a:defRPr sz="140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u="none" strike="noStrike" kern="0" cap="none" spc="0" normalizeH="0" baseline="0" noProof="0" dirty="0">
                <a:ln>
                  <a:noFill/>
                </a:ln>
                <a:solidFill>
                  <a:schemeClr val="bg1"/>
                </a:solidFill>
                <a:effectLst/>
                <a:uLnTx/>
                <a:uFillTx/>
                <a:latin typeface="Arial"/>
                <a:cs typeface="Arial" panose="020B0604020202020204" pitchFamily="34" charset="0"/>
              </a:rPr>
              <a:t>[Insert name/title]</a:t>
            </a:r>
          </a:p>
        </p:txBody>
      </p:sp>
      <p:sp>
        <p:nvSpPr>
          <p:cNvPr id="31" name="TextBox 8">
            <a:extLst>
              <a:ext uri="{FF2B5EF4-FFF2-40B4-BE49-F238E27FC236}">
                <a16:creationId xmlns:a16="http://schemas.microsoft.com/office/drawing/2014/main" id="{24B6C772-7CBA-7AA8-7CC8-7680C983235C}"/>
              </a:ext>
            </a:extLst>
          </p:cNvPr>
          <p:cNvSpPr txBox="1"/>
          <p:nvPr/>
        </p:nvSpPr>
        <p:spPr>
          <a:xfrm>
            <a:off x="6845304" y="2358956"/>
            <a:ext cx="1499616" cy="646331"/>
          </a:xfrm>
          <a:prstGeom prst="rect">
            <a:avLst/>
          </a:prstGeom>
          <a:noFill/>
        </p:spPr>
        <p:txBody>
          <a:bodyPr wrap="square" lIns="0" tIns="0" rIns="0" bIns="0" rtlCol="0">
            <a:spAutoFit/>
          </a:bodyPr>
          <a:lstStyle>
            <a:defPPr>
              <a:defRPr lang="en-US"/>
            </a:defPPr>
            <a:lvl1pPr>
              <a:defRPr sz="1200">
                <a:latin typeface="Verdana" panose="020B0604030504040204" pitchFamily="34" charset="0"/>
                <a:ea typeface="Verdana" panose="020B0604030504040204" pitchFamily="34" charset="0"/>
                <a:cs typeface="Verdana" panose="020B060403050404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dirty="0">
                <a:ln>
                  <a:noFill/>
                </a:ln>
                <a:solidFill>
                  <a:schemeClr val="bg1"/>
                </a:solidFill>
                <a:effectLst/>
                <a:uLnTx/>
                <a:uFillTx/>
                <a:latin typeface="Arial"/>
                <a:cs typeface="Arial" panose="020B0604020202020204" pitchFamily="34" charset="0"/>
              </a:rPr>
              <a:t>[Insert description of role / responsibilities]</a:t>
            </a:r>
          </a:p>
        </p:txBody>
      </p:sp>
      <p:pic>
        <p:nvPicPr>
          <p:cNvPr id="6" name="CustomIcon">
            <a:extLst>
              <a:ext uri="{FF2B5EF4-FFF2-40B4-BE49-F238E27FC236}">
                <a16:creationId xmlns:a16="http://schemas.microsoft.com/office/drawing/2014/main" id="{347D10B1-7653-91B0-3508-9F7F56433A4A}"/>
              </a:ext>
            </a:extLst>
          </p:cNvPr>
          <p:cNvPicPr>
            <a:picLocks noChangeAspect="1"/>
          </p:cNvPicPr>
          <p:nvPr>
            <p:custDataLst>
              <p:tags r:id="rId2"/>
            </p:custDataLst>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821251" y="2269254"/>
            <a:ext cx="549497" cy="549497"/>
          </a:xfrm>
          <a:prstGeom prst="rect">
            <a:avLst/>
          </a:prstGeom>
        </p:spPr>
      </p:pic>
      <p:pic>
        <p:nvPicPr>
          <p:cNvPr id="11" name="CustomIcon">
            <a:extLst>
              <a:ext uri="{FF2B5EF4-FFF2-40B4-BE49-F238E27FC236}">
                <a16:creationId xmlns:a16="http://schemas.microsoft.com/office/drawing/2014/main" id="{43155451-A4B2-5303-5765-6E92C90488E6}"/>
              </a:ext>
            </a:extLst>
          </p:cNvPr>
          <p:cNvPicPr>
            <a:picLocks noChangeAspect="1"/>
          </p:cNvPicPr>
          <p:nvPr>
            <p:custDataLst>
              <p:tags r:id="rId3"/>
            </p:custDataLst>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513787" y="3980502"/>
            <a:ext cx="548640" cy="548638"/>
          </a:xfrm>
          <a:prstGeom prst="rect">
            <a:avLst/>
          </a:prstGeom>
        </p:spPr>
      </p:pic>
      <p:pic>
        <p:nvPicPr>
          <p:cNvPr id="12" name="CustomIcon">
            <a:extLst>
              <a:ext uri="{FF2B5EF4-FFF2-40B4-BE49-F238E27FC236}">
                <a16:creationId xmlns:a16="http://schemas.microsoft.com/office/drawing/2014/main" id="{2D8DBCF5-39AA-6953-D748-A55C2BAFA1D9}"/>
              </a:ext>
            </a:extLst>
          </p:cNvPr>
          <p:cNvPicPr>
            <a:picLocks noChangeAspect="1"/>
          </p:cNvPicPr>
          <p:nvPr>
            <p:custDataLst>
              <p:tags r:id="rId4"/>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667733" y="3980501"/>
            <a:ext cx="548640" cy="548640"/>
          </a:xfrm>
          <a:prstGeom prst="rect">
            <a:avLst/>
          </a:prstGeom>
        </p:spPr>
      </p:pic>
      <p:pic>
        <p:nvPicPr>
          <p:cNvPr id="15" name="CustomIcon">
            <a:extLst>
              <a:ext uri="{FF2B5EF4-FFF2-40B4-BE49-F238E27FC236}">
                <a16:creationId xmlns:a16="http://schemas.microsoft.com/office/drawing/2014/main" id="{AE3EF045-27D5-039B-C300-721A6C1719E4}"/>
              </a:ext>
            </a:extLst>
          </p:cNvPr>
          <p:cNvPicPr>
            <a:picLocks noChangeAspect="1"/>
          </p:cNvPicPr>
          <p:nvPr>
            <p:custDataLst>
              <p:tags r:id="rId5"/>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821679" y="3980504"/>
            <a:ext cx="548640" cy="548634"/>
          </a:xfrm>
          <a:prstGeom prst="rect">
            <a:avLst/>
          </a:prstGeom>
        </p:spPr>
      </p:pic>
      <p:pic>
        <p:nvPicPr>
          <p:cNvPr id="17" name="CustomIcon">
            <a:extLst>
              <a:ext uri="{FF2B5EF4-FFF2-40B4-BE49-F238E27FC236}">
                <a16:creationId xmlns:a16="http://schemas.microsoft.com/office/drawing/2014/main" id="{44610172-7FA9-5241-812E-265269D2C9A3}"/>
              </a:ext>
            </a:extLst>
          </p:cNvPr>
          <p:cNvPicPr>
            <a:picLocks noChangeAspect="1"/>
          </p:cNvPicPr>
          <p:nvPr>
            <p:custDataLst>
              <p:tags r:id="rId6"/>
            </p:custDataLst>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975625" y="3980501"/>
            <a:ext cx="548640" cy="548640"/>
          </a:xfrm>
          <a:prstGeom prst="rect">
            <a:avLst/>
          </a:prstGeom>
        </p:spPr>
      </p:pic>
      <p:pic>
        <p:nvPicPr>
          <p:cNvPr id="20" name="CustomIcon">
            <a:extLst>
              <a:ext uri="{FF2B5EF4-FFF2-40B4-BE49-F238E27FC236}">
                <a16:creationId xmlns:a16="http://schemas.microsoft.com/office/drawing/2014/main" id="{CDA45DF8-5E46-7792-7FD5-5FD65E9BB264}"/>
              </a:ext>
            </a:extLst>
          </p:cNvPr>
          <p:cNvPicPr>
            <a:picLocks/>
          </p:cNvPicPr>
          <p:nvPr>
            <p:custDataLst>
              <p:tags r:id="rId7"/>
            </p:custDataLst>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29572" y="3980501"/>
            <a:ext cx="548640" cy="548640"/>
          </a:xfrm>
          <a:prstGeom prst="rect">
            <a:avLst/>
          </a:prstGeom>
        </p:spPr>
      </p:pic>
      <p:sp>
        <p:nvSpPr>
          <p:cNvPr id="3" name="Google Shape;507;p14">
            <a:extLst>
              <a:ext uri="{FF2B5EF4-FFF2-40B4-BE49-F238E27FC236}">
                <a16:creationId xmlns:a16="http://schemas.microsoft.com/office/drawing/2014/main" id="{0EF9A818-0B37-8E2B-9CD6-668F3BD9B2A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F8D65C02-51DA-6BC1-F6AD-10D339FFB1D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8639666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[Team chart / Insert action title]</a:t>
            </a:r>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a:spLocks noChangeAspect="1"/>
          </p:cNvSpPr>
          <p:nvPr/>
        </p:nvSpPr>
        <p:spPr>
          <a:xfrm>
            <a:off x="5593442" y="1431778"/>
            <a:ext cx="1014984" cy="10149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Arial" panose="020B0604020202020204" pitchFamily="34" charset="0"/>
                <a:ea typeface="Helvetica Neue" panose="02000503000000020004" pitchFamily="2" charset="0"/>
                <a:cs typeface="Arial" panose="020B0604020202020204" pitchFamily="34" charset="0"/>
              </a:rPr>
              <a:t>[Project] Team</a:t>
            </a:r>
            <a:endParaRPr kumimoji="0" lang="en-US" sz="12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 e.g. 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14" name="Oval 13">
            <a:extLst>
              <a:ext uri="{FF2B5EF4-FFF2-40B4-BE49-F238E27FC236}">
                <a16:creationId xmlns:a16="http://schemas.microsoft.com/office/drawing/2014/main" id="{8A639569-0C71-1245-9555-C0620D4CD7A2}"/>
              </a:ext>
            </a:extLst>
          </p:cNvPr>
          <p:cNvSpPr/>
          <p:nvPr/>
        </p:nvSpPr>
        <p:spPr>
          <a:xfrm>
            <a:off x="726621" y="39861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059028"/>
            <a:ext cx="139802" cy="139802"/>
          </a:xfrm>
          <a:prstGeom prst="rect">
            <a:avLst/>
          </a:prstGeom>
        </p:spPr>
      </p:pic>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00581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4920173"/>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377350"/>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30" name="Oval 29">
            <a:extLst>
              <a:ext uri="{FF2B5EF4-FFF2-40B4-BE49-F238E27FC236}">
                <a16:creationId xmlns:a16="http://schemas.microsoft.com/office/drawing/2014/main" id="{CE807589-0FDB-4B4E-8CBD-D0B8F9092567}"/>
              </a:ext>
            </a:extLst>
          </p:cNvPr>
          <p:cNvSpPr/>
          <p:nvPr/>
        </p:nvSpPr>
        <p:spPr>
          <a:xfrm>
            <a:off x="726621" y="49005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973382"/>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357720"/>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430559"/>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39861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4608" y="4059028"/>
            <a:ext cx="139802" cy="139802"/>
          </a:xfrm>
          <a:prstGeom prst="rect">
            <a:avLst/>
          </a:prstGeom>
          <a:solidFill>
            <a:schemeClr val="accent1"/>
          </a:solid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49005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49005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528930" y="4973382"/>
            <a:ext cx="139802" cy="139802"/>
          </a:xfrm>
          <a:prstGeom prst="rect">
            <a:avLst/>
          </a:prstGeom>
          <a:solidFill>
            <a:schemeClr val="accent1"/>
          </a:solid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357720"/>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0041" y="5430559"/>
            <a:ext cx="139802" cy="139802"/>
          </a:xfrm>
          <a:prstGeom prst="rect">
            <a:avLst/>
          </a:prstGeom>
          <a:solidFill>
            <a:schemeClr val="accent1"/>
          </a:solid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39861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103603"/>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450155"/>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solidFill>
                  <a:srgbClr val="000000"/>
                </a:solidFill>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90570"/>
            <a:ext cx="176482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[Type of role</a:t>
            </a:r>
            <a:r>
              <a:rPr lang="en-US" sz="900">
                <a:solidFill>
                  <a:srgbClr val="000000"/>
                </a:solidFill>
                <a:latin typeface="Arial" panose="020B0604020202020204" pitchFamily="34" charset="0"/>
                <a:ea typeface="Helvetica Neue" panose="02000503000000020004" pitchFamily="2" charset="0"/>
                <a:cs typeface="Arial" panose="020B0604020202020204" pitchFamily="34" charset="0"/>
              </a:rPr>
              <a:t>, if relevant]</a:t>
            </a:r>
            <a:endParaRPr kumimoji="0" lang="en-US"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0058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cxnSp>
        <p:nvCxnSpPr>
          <p:cNvPr id="77" name="Straight Connector 76">
            <a:extLst>
              <a:ext uri="{FF2B5EF4-FFF2-40B4-BE49-F238E27FC236}">
                <a16:creationId xmlns:a16="http://schemas.microsoft.com/office/drawing/2014/main" id="{C5C2D7B3-F9D7-E040-AB70-405E0520BB19}"/>
              </a:ext>
            </a:extLst>
          </p:cNvPr>
          <p:cNvCxnSpPr/>
          <p:nvPr/>
        </p:nvCxnSpPr>
        <p:spPr>
          <a:xfrm>
            <a:off x="2340885" y="2548973"/>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BF3A1F-09C5-F644-9731-4E23B5B4EDBD}"/>
              </a:ext>
            </a:extLst>
          </p:cNvPr>
          <p:cNvCxnSpPr/>
          <p:nvPr/>
        </p:nvCxnSpPr>
        <p:spPr>
          <a:xfrm>
            <a:off x="4213414"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79E33D-AF5B-4849-8350-CA02BC87D87A}"/>
              </a:ext>
            </a:extLst>
          </p:cNvPr>
          <p:cNvCxnSpPr/>
          <p:nvPr/>
        </p:nvCxnSpPr>
        <p:spPr>
          <a:xfrm>
            <a:off x="6102445" y="2561449"/>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08CA46-2C4A-CE44-8024-80A7046E15EC}"/>
              </a:ext>
            </a:extLst>
          </p:cNvPr>
          <p:cNvCxnSpPr/>
          <p:nvPr/>
        </p:nvCxnSpPr>
        <p:spPr>
          <a:xfrm>
            <a:off x="7958311"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259095-7ECB-174E-8D0D-7C3E85FE8611}"/>
              </a:ext>
            </a:extLst>
          </p:cNvPr>
          <p:cNvCxnSpPr/>
          <p:nvPr/>
        </p:nvCxnSpPr>
        <p:spPr>
          <a:xfrm>
            <a:off x="9829929"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93506C-0DC9-E447-AFF6-B6634C5FBE9B}"/>
              </a:ext>
            </a:extLst>
          </p:cNvPr>
          <p:cNvSpPr txBox="1"/>
          <p:nvPr/>
        </p:nvSpPr>
        <p:spPr>
          <a:xfrm>
            <a:off x="1078005" y="58345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84" name="Oval 83">
            <a:extLst>
              <a:ext uri="{FF2B5EF4-FFF2-40B4-BE49-F238E27FC236}">
                <a16:creationId xmlns:a16="http://schemas.microsoft.com/office/drawing/2014/main" id="{18FDD6ED-A287-F849-A3EA-F79128648F9A}"/>
              </a:ext>
            </a:extLst>
          </p:cNvPr>
          <p:cNvSpPr/>
          <p:nvPr/>
        </p:nvSpPr>
        <p:spPr>
          <a:xfrm>
            <a:off x="726621" y="581489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887735"/>
            <a:ext cx="139802" cy="139802"/>
          </a:xfrm>
          <a:prstGeom prst="rect">
            <a:avLst/>
          </a:prstGeom>
        </p:spPr>
      </p:pic>
      <p:grpSp>
        <p:nvGrpSpPr>
          <p:cNvPr id="16" name="Group 15">
            <a:extLst>
              <a:ext uri="{FF2B5EF4-FFF2-40B4-BE49-F238E27FC236}">
                <a16:creationId xmlns:a16="http://schemas.microsoft.com/office/drawing/2014/main" id="{11FD3F98-2E3F-70E7-A343-DB88C72FF8C4}"/>
              </a:ext>
            </a:extLst>
          </p:cNvPr>
          <p:cNvGrpSpPr/>
          <p:nvPr/>
        </p:nvGrpSpPr>
        <p:grpSpPr>
          <a:xfrm>
            <a:off x="4372626" y="5020279"/>
            <a:ext cx="423465" cy="412869"/>
            <a:chOff x="4372626" y="5219779"/>
            <a:chExt cx="423465" cy="412869"/>
          </a:xfrm>
        </p:grpSpPr>
        <p:sp>
          <p:nvSpPr>
            <p:cNvPr id="87" name="Oval 86">
              <a:extLst>
                <a:ext uri="{FF2B5EF4-FFF2-40B4-BE49-F238E27FC236}">
                  <a16:creationId xmlns:a16="http://schemas.microsoft.com/office/drawing/2014/main" id="{35D305F0-A691-2344-9F55-4EBE0F981794}"/>
                </a:ext>
              </a:extLst>
            </p:cNvPr>
            <p:cNvSpPr/>
            <p:nvPr/>
          </p:nvSpPr>
          <p:spPr>
            <a:xfrm flipH="1">
              <a:off x="4372626"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268318"/>
              <a:ext cx="93163" cy="93163"/>
            </a:xfrm>
            <a:prstGeom prst="rect">
              <a:avLst/>
            </a:prstGeom>
            <a:solidFill>
              <a:schemeClr val="tx1"/>
            </a:solidFill>
            <a:ln>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442407"/>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490946"/>
              <a:ext cx="93163" cy="93163"/>
            </a:xfrm>
            <a:prstGeom prst="rect">
              <a:avLst/>
            </a:prstGeom>
            <a:solidFill>
              <a:schemeClr val="tx1"/>
            </a:solidFill>
            <a:ln>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5268318"/>
              <a:ext cx="93163" cy="93163"/>
            </a:xfrm>
            <a:prstGeom prst="rect">
              <a:avLst/>
            </a:prstGeom>
            <a:solidFill>
              <a:schemeClr val="tx1"/>
            </a:solidFill>
            <a:ln>
              <a:noFill/>
            </a:ln>
          </p:spPr>
        </p:pic>
      </p:grpSp>
      <p:sp>
        <p:nvSpPr>
          <p:cNvPr id="99" name="Oval 98">
            <a:extLst>
              <a:ext uri="{FF2B5EF4-FFF2-40B4-BE49-F238E27FC236}">
                <a16:creationId xmlns:a16="http://schemas.microsoft.com/office/drawing/2014/main" id="{1F7EB9B8-9058-1D40-81DD-3E8B3874A3BE}"/>
              </a:ext>
            </a:extLst>
          </p:cNvPr>
          <p:cNvSpPr/>
          <p:nvPr/>
        </p:nvSpPr>
        <p:spPr>
          <a:xfrm>
            <a:off x="8060812" y="39861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059028"/>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39861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35643" y="4059028"/>
            <a:ext cx="139802" cy="139802"/>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887249" y="4973382"/>
            <a:ext cx="139802" cy="139802"/>
          </a:xfrm>
          <a:prstGeom prst="rect">
            <a:avLst/>
          </a:prstGeom>
          <a:solidFill>
            <a:schemeClr val="accent1"/>
          </a:solid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49717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07664" y="4059028"/>
            <a:ext cx="139802" cy="139802"/>
          </a:xfrm>
          <a:prstGeom prst="rect">
            <a:avLst/>
          </a:prstGeom>
          <a:noFill/>
        </p:spPr>
      </p:pic>
      <p:sp>
        <p:nvSpPr>
          <p:cNvPr id="121" name="Oval 120">
            <a:extLst>
              <a:ext uri="{FF2B5EF4-FFF2-40B4-BE49-F238E27FC236}">
                <a16:creationId xmlns:a16="http://schemas.microsoft.com/office/drawing/2014/main" id="{03D30DE5-E9AE-474D-B177-63E0DDE7BB76}"/>
              </a:ext>
            </a:extLst>
          </p:cNvPr>
          <p:cNvSpPr/>
          <p:nvPr/>
        </p:nvSpPr>
        <p:spPr>
          <a:xfrm>
            <a:off x="726621" y="44433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598F1895-DF90-380A-D16D-8DA373ECF731}"/>
              </a:ext>
            </a:extLst>
          </p:cNvPr>
          <p:cNvSpPr txBox="1"/>
          <p:nvPr/>
        </p:nvSpPr>
        <p:spPr>
          <a:xfrm>
            <a:off x="1078005" y="4462996"/>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3" name="TextBox 122">
            <a:extLst>
              <a:ext uri="{FF2B5EF4-FFF2-40B4-BE49-F238E27FC236}">
                <a16:creationId xmlns:a16="http://schemas.microsoft.com/office/drawing/2014/main" id="{B0FDFD88-376A-B8B6-2649-12F1900518ED}"/>
              </a:ext>
            </a:extLst>
          </p:cNvPr>
          <p:cNvSpPr txBox="1"/>
          <p:nvPr/>
        </p:nvSpPr>
        <p:spPr>
          <a:xfrm>
            <a:off x="2977820"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4" name="Oval 123">
            <a:extLst>
              <a:ext uri="{FF2B5EF4-FFF2-40B4-BE49-F238E27FC236}">
                <a16:creationId xmlns:a16="http://schemas.microsoft.com/office/drawing/2014/main" id="{93AAE01A-1568-F178-BCFA-F0410631E1E9}"/>
              </a:ext>
            </a:extLst>
          </p:cNvPr>
          <p:cNvSpPr/>
          <p:nvPr/>
        </p:nvSpPr>
        <p:spPr>
          <a:xfrm>
            <a:off x="2596316" y="44433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364946C-C7E9-ECBB-DED3-2F408B439959}"/>
              </a:ext>
            </a:extLst>
          </p:cNvPr>
          <p:cNvSpPr txBox="1"/>
          <p:nvPr/>
        </p:nvSpPr>
        <p:spPr>
          <a:xfrm>
            <a:off x="4838855" y="4005819"/>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6" name="TextBox 125">
            <a:extLst>
              <a:ext uri="{FF2B5EF4-FFF2-40B4-BE49-F238E27FC236}">
                <a16:creationId xmlns:a16="http://schemas.microsoft.com/office/drawing/2014/main" id="{8C2E8958-304C-702D-E9A6-33416766F949}"/>
              </a:ext>
            </a:extLst>
          </p:cNvPr>
          <p:cNvSpPr txBox="1"/>
          <p:nvPr/>
        </p:nvSpPr>
        <p:spPr>
          <a:xfrm>
            <a:off x="4838855" y="4554711"/>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7" name="TextBox 126">
            <a:extLst>
              <a:ext uri="{FF2B5EF4-FFF2-40B4-BE49-F238E27FC236}">
                <a16:creationId xmlns:a16="http://schemas.microsoft.com/office/drawing/2014/main" id="{B853FD93-5589-9E9C-A3DA-2DCCEB8F24E4}"/>
              </a:ext>
            </a:extLst>
          </p:cNvPr>
          <p:cNvSpPr txBox="1"/>
          <p:nvPr/>
        </p:nvSpPr>
        <p:spPr>
          <a:xfrm>
            <a:off x="10370712"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8" name="Oval 127">
            <a:extLst>
              <a:ext uri="{FF2B5EF4-FFF2-40B4-BE49-F238E27FC236}">
                <a16:creationId xmlns:a16="http://schemas.microsoft.com/office/drawing/2014/main" id="{90AC896A-3C25-D424-DEF1-3F17C1C075EF}"/>
              </a:ext>
            </a:extLst>
          </p:cNvPr>
          <p:cNvSpPr/>
          <p:nvPr/>
        </p:nvSpPr>
        <p:spPr>
          <a:xfrm>
            <a:off x="8060812" y="44433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29" name="Picture 128" descr="A picture containing shape&#10;&#10;Description automatically generated">
            <a:extLst>
              <a:ext uri="{FF2B5EF4-FFF2-40B4-BE49-F238E27FC236}">
                <a16:creationId xmlns:a16="http://schemas.microsoft.com/office/drawing/2014/main" id="{5657A188-976D-1FBD-9C26-B8F6DCAB45E5}"/>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516205"/>
            <a:ext cx="139802" cy="139802"/>
          </a:xfrm>
          <a:prstGeom prst="rect">
            <a:avLst/>
          </a:prstGeom>
        </p:spPr>
      </p:pic>
      <p:grpSp>
        <p:nvGrpSpPr>
          <p:cNvPr id="130" name="Group 129">
            <a:extLst>
              <a:ext uri="{FF2B5EF4-FFF2-40B4-BE49-F238E27FC236}">
                <a16:creationId xmlns:a16="http://schemas.microsoft.com/office/drawing/2014/main" id="{D1601ED2-2A96-B060-862B-7FBD00069452}"/>
              </a:ext>
            </a:extLst>
          </p:cNvPr>
          <p:cNvGrpSpPr/>
          <p:nvPr/>
        </p:nvGrpSpPr>
        <p:grpSpPr>
          <a:xfrm>
            <a:off x="10064342" y="4443366"/>
            <a:ext cx="285480" cy="285480"/>
            <a:chOff x="121475" y="4500776"/>
            <a:chExt cx="329938" cy="329938"/>
          </a:xfrm>
          <a:noFill/>
        </p:grpSpPr>
        <p:pic>
          <p:nvPicPr>
            <p:cNvPr id="131" name="Picture 130" descr="A picture containing shape&#10;&#10;Description automatically generated">
              <a:extLst>
                <a:ext uri="{FF2B5EF4-FFF2-40B4-BE49-F238E27FC236}">
                  <a16:creationId xmlns:a16="http://schemas.microsoft.com/office/drawing/2014/main" id="{200BFC16-28E6-D6FB-503E-CB6809176B36}"/>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657" y="4581044"/>
              <a:ext cx="161574" cy="161574"/>
            </a:xfrm>
            <a:prstGeom prst="rect">
              <a:avLst/>
            </a:prstGeom>
            <a:grpFill/>
            <a:ln>
              <a:noFill/>
            </a:ln>
          </p:spPr>
        </p:pic>
        <p:sp>
          <p:nvSpPr>
            <p:cNvPr id="132" name="Oval 131">
              <a:extLst>
                <a:ext uri="{FF2B5EF4-FFF2-40B4-BE49-F238E27FC236}">
                  <a16:creationId xmlns:a16="http://schemas.microsoft.com/office/drawing/2014/main" id="{8DF9E6BF-61E6-41C3-D0B9-28975DD8B8CA}"/>
                </a:ext>
              </a:extLst>
            </p:cNvPr>
            <p:cNvSpPr/>
            <p:nvPr/>
          </p:nvSpPr>
          <p:spPr>
            <a:xfrm>
              <a:off x="121475" y="4500776"/>
              <a:ext cx="329938" cy="32993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pic>
        <p:nvPicPr>
          <p:cNvPr id="133" name="Picture 132" descr="A picture containing shape&#10;&#10;Description automatically generated">
            <a:extLst>
              <a:ext uri="{FF2B5EF4-FFF2-40B4-BE49-F238E27FC236}">
                <a16:creationId xmlns:a16="http://schemas.microsoft.com/office/drawing/2014/main" id="{591EE424-65E2-93C5-5914-3A5202A5589E}"/>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516205"/>
            <a:ext cx="139802" cy="139802"/>
          </a:xfrm>
          <a:prstGeom prst="rect">
            <a:avLst/>
          </a:prstGeom>
        </p:spPr>
      </p:pic>
      <p:pic>
        <p:nvPicPr>
          <p:cNvPr id="134" name="Picture 133" descr="A picture containing shape&#10;&#10;Description automatically generated">
            <a:extLst>
              <a:ext uri="{FF2B5EF4-FFF2-40B4-BE49-F238E27FC236}">
                <a16:creationId xmlns:a16="http://schemas.microsoft.com/office/drawing/2014/main" id="{51212D07-200D-1E6D-41BD-EBE52C782518}"/>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69155" y="4516205"/>
            <a:ext cx="139802" cy="139802"/>
          </a:xfrm>
          <a:prstGeom prst="rect">
            <a:avLst/>
          </a:prstGeom>
          <a:solidFill>
            <a:schemeClr val="accent1"/>
          </a:solidFill>
          <a:ln>
            <a:noFill/>
          </a:ln>
        </p:spPr>
      </p:pic>
      <p:grpSp>
        <p:nvGrpSpPr>
          <p:cNvPr id="17" name="Group 16">
            <a:extLst>
              <a:ext uri="{FF2B5EF4-FFF2-40B4-BE49-F238E27FC236}">
                <a16:creationId xmlns:a16="http://schemas.microsoft.com/office/drawing/2014/main" id="{341F4A8B-BD4B-46C0-C166-B9E193B16983}"/>
              </a:ext>
            </a:extLst>
          </p:cNvPr>
          <p:cNvGrpSpPr/>
          <p:nvPr/>
        </p:nvGrpSpPr>
        <p:grpSpPr>
          <a:xfrm>
            <a:off x="4372626" y="4471387"/>
            <a:ext cx="423465" cy="412869"/>
            <a:chOff x="4372626" y="4642536"/>
            <a:chExt cx="423465" cy="412869"/>
          </a:xfrm>
        </p:grpSpPr>
        <p:sp>
          <p:nvSpPr>
            <p:cNvPr id="146" name="Oval 145">
              <a:extLst>
                <a:ext uri="{FF2B5EF4-FFF2-40B4-BE49-F238E27FC236}">
                  <a16:creationId xmlns:a16="http://schemas.microsoft.com/office/drawing/2014/main" id="{9D1196CD-4C36-8CEF-8D8E-9A8EC52602A6}"/>
                </a:ext>
              </a:extLst>
            </p:cNvPr>
            <p:cNvSpPr/>
            <p:nvPr/>
          </p:nvSpPr>
          <p:spPr>
            <a:xfrm flipH="1">
              <a:off x="4372626" y="4642536"/>
              <a:ext cx="190241" cy="1902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6B06C05E-00B1-7C8C-B096-8BB4A490CE5B}"/>
                </a:ext>
              </a:extLst>
            </p:cNvPr>
            <p:cNvSpPr/>
            <p:nvPr/>
          </p:nvSpPr>
          <p:spPr>
            <a:xfrm flipH="1">
              <a:off x="4605850" y="4642536"/>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2" name="Picture 141" descr="A picture containing shape&#10;&#10;Description automatically generated">
              <a:extLst>
                <a:ext uri="{FF2B5EF4-FFF2-40B4-BE49-F238E27FC236}">
                  <a16:creationId xmlns:a16="http://schemas.microsoft.com/office/drawing/2014/main" id="{824EAE1B-ADC3-F98F-36F5-805711E1E1A8}"/>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691075"/>
              <a:ext cx="93163" cy="93163"/>
            </a:xfrm>
            <a:prstGeom prst="rect">
              <a:avLst/>
            </a:prstGeom>
            <a:noFill/>
          </p:spPr>
        </p:pic>
        <p:sp>
          <p:nvSpPr>
            <p:cNvPr id="143" name="Oval 142">
              <a:extLst>
                <a:ext uri="{FF2B5EF4-FFF2-40B4-BE49-F238E27FC236}">
                  <a16:creationId xmlns:a16="http://schemas.microsoft.com/office/drawing/2014/main" id="{E9817109-795E-0841-CF2E-65B234C62689}"/>
                </a:ext>
              </a:extLst>
            </p:cNvPr>
            <p:cNvSpPr/>
            <p:nvPr/>
          </p:nvSpPr>
          <p:spPr>
            <a:xfrm flipH="1">
              <a:off x="4372626" y="486516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4" name="Picture 143" descr="A picture containing shape&#10;&#10;Description automatically generated">
              <a:extLst>
                <a:ext uri="{FF2B5EF4-FFF2-40B4-BE49-F238E27FC236}">
                  <a16:creationId xmlns:a16="http://schemas.microsoft.com/office/drawing/2014/main" id="{C26B05DA-E0AF-2017-A1D1-2AD0056A0879}"/>
                </a:ext>
              </a:extLst>
            </p:cNvPr>
            <p:cNvPicPr>
              <a:picLocks noChangeAspect="1"/>
            </p:cNvPicPr>
            <p:nvPr/>
          </p:nvPicPr>
          <p:blipFill>
            <a:blip r:embed="rId5"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913703"/>
              <a:ext cx="93163" cy="93163"/>
            </a:xfrm>
            <a:prstGeom prst="rect">
              <a:avLst/>
            </a:prstGeom>
            <a:solidFill>
              <a:schemeClr val="tx1"/>
            </a:solidFill>
          </p:spPr>
        </p:pic>
        <p:pic>
          <p:nvPicPr>
            <p:cNvPr id="145" name="Picture 144" descr="A picture containing shape&#10;&#10;Description automatically generated">
              <a:extLst>
                <a:ext uri="{FF2B5EF4-FFF2-40B4-BE49-F238E27FC236}">
                  <a16:creationId xmlns:a16="http://schemas.microsoft.com/office/drawing/2014/main" id="{5C60B198-A7AE-B4A3-4A64-269B7295BC61}"/>
                </a:ext>
              </a:extLst>
            </p:cNvPr>
            <p:cNvPicPr>
              <a:picLocks noChangeAspect="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4691075"/>
              <a:ext cx="93163" cy="93163"/>
            </a:xfrm>
            <a:prstGeom prst="rect">
              <a:avLst/>
            </a:prstGeom>
            <a:solidFill>
              <a:schemeClr val="tx1"/>
            </a:solidFill>
          </p:spPr>
        </p:pic>
      </p:grpSp>
      <p:sp>
        <p:nvSpPr>
          <p:cNvPr id="147" name="TextBox 146">
            <a:extLst>
              <a:ext uri="{FF2B5EF4-FFF2-40B4-BE49-F238E27FC236}">
                <a16:creationId xmlns:a16="http://schemas.microsoft.com/office/drawing/2014/main" id="{878A17A4-AFB5-19E0-F3F3-5A7F835B4384}"/>
              </a:ext>
            </a:extLst>
          </p:cNvPr>
          <p:cNvSpPr txBox="1"/>
          <p:nvPr/>
        </p:nvSpPr>
        <p:spPr>
          <a:xfrm>
            <a:off x="2977820"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48" name="TextBox 147">
            <a:extLst>
              <a:ext uri="{FF2B5EF4-FFF2-40B4-BE49-F238E27FC236}">
                <a16:creationId xmlns:a16="http://schemas.microsoft.com/office/drawing/2014/main" id="{25CCD253-EA14-7AC9-9A36-585653EC7D89}"/>
              </a:ext>
            </a:extLst>
          </p:cNvPr>
          <p:cNvSpPr txBox="1"/>
          <p:nvPr/>
        </p:nvSpPr>
        <p:spPr>
          <a:xfrm>
            <a:off x="3135485"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49" name="TextBox 148">
            <a:extLst>
              <a:ext uri="{FF2B5EF4-FFF2-40B4-BE49-F238E27FC236}">
                <a16:creationId xmlns:a16="http://schemas.microsoft.com/office/drawing/2014/main" id="{C9E4E992-96DA-ACC2-35A4-4DA489AFD47B}"/>
              </a:ext>
            </a:extLst>
          </p:cNvPr>
          <p:cNvSpPr txBox="1"/>
          <p:nvPr/>
        </p:nvSpPr>
        <p:spPr>
          <a:xfrm>
            <a:off x="8379811" y="44629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8" name="Oval 17">
            <a:extLst>
              <a:ext uri="{FF2B5EF4-FFF2-40B4-BE49-F238E27FC236}">
                <a16:creationId xmlns:a16="http://schemas.microsoft.com/office/drawing/2014/main" id="{10661658-D9BE-7234-47F0-4101BFE2C069}"/>
              </a:ext>
            </a:extLst>
          </p:cNvPr>
          <p:cNvSpPr/>
          <p:nvPr/>
        </p:nvSpPr>
        <p:spPr>
          <a:xfrm>
            <a:off x="6361587" y="39861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25" name="Picture 24" descr="A picture containing shape&#10;&#10;Description automatically generated">
            <a:extLst>
              <a:ext uri="{FF2B5EF4-FFF2-40B4-BE49-F238E27FC236}">
                <a16:creationId xmlns:a16="http://schemas.microsoft.com/office/drawing/2014/main" id="{524BF5FE-CF27-D092-D0A3-C98B9575B6E8}"/>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34426" y="4059028"/>
            <a:ext cx="139802" cy="139802"/>
          </a:xfrm>
          <a:prstGeom prst="rect">
            <a:avLst/>
          </a:prstGeom>
          <a:solidFill>
            <a:schemeClr val="accent1"/>
          </a:solidFill>
          <a:ln>
            <a:noFill/>
          </a:ln>
        </p:spPr>
      </p:pic>
      <p:sp>
        <p:nvSpPr>
          <p:cNvPr id="27" name="Oval 26">
            <a:extLst>
              <a:ext uri="{FF2B5EF4-FFF2-40B4-BE49-F238E27FC236}">
                <a16:creationId xmlns:a16="http://schemas.microsoft.com/office/drawing/2014/main" id="{EF4F18EC-0C0C-242B-A00B-5D6D5EEDE4CA}"/>
              </a:ext>
            </a:extLst>
          </p:cNvPr>
          <p:cNvSpPr/>
          <p:nvPr/>
        </p:nvSpPr>
        <p:spPr>
          <a:xfrm>
            <a:off x="6574228" y="49005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03E609C-ECCB-16AF-D562-221FE5F0E728}"/>
              </a:ext>
            </a:extLst>
          </p:cNvPr>
          <p:cNvSpPr/>
          <p:nvPr/>
        </p:nvSpPr>
        <p:spPr>
          <a:xfrm>
            <a:off x="6215909" y="49005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2" name="Picture 31" descr="A picture containing shape&#10;&#10;Description automatically generated">
            <a:extLst>
              <a:ext uri="{FF2B5EF4-FFF2-40B4-BE49-F238E27FC236}">
                <a16:creationId xmlns:a16="http://schemas.microsoft.com/office/drawing/2014/main" id="{BEB9D60E-8A5E-B359-BF12-F05E480EB087}"/>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88748" y="4973382"/>
            <a:ext cx="139802" cy="139802"/>
          </a:xfrm>
          <a:prstGeom prst="rect">
            <a:avLst/>
          </a:prstGeom>
          <a:solidFill>
            <a:schemeClr val="accent1"/>
          </a:solidFill>
          <a:ln>
            <a:noFill/>
          </a:ln>
        </p:spPr>
      </p:pic>
      <p:sp>
        <p:nvSpPr>
          <p:cNvPr id="35" name="Oval 34">
            <a:extLst>
              <a:ext uri="{FF2B5EF4-FFF2-40B4-BE49-F238E27FC236}">
                <a16:creationId xmlns:a16="http://schemas.microsoft.com/office/drawing/2014/main" id="{E92663A1-A919-924D-0C40-9C966638D145}"/>
              </a:ext>
            </a:extLst>
          </p:cNvPr>
          <p:cNvSpPr/>
          <p:nvPr/>
        </p:nvSpPr>
        <p:spPr>
          <a:xfrm>
            <a:off x="6357020" y="5357720"/>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8" name="Picture 37" descr="A picture containing shape&#10;&#10;Description automatically generated">
            <a:extLst>
              <a:ext uri="{FF2B5EF4-FFF2-40B4-BE49-F238E27FC236}">
                <a16:creationId xmlns:a16="http://schemas.microsoft.com/office/drawing/2014/main" id="{2513058C-7F75-9BCB-3337-BB3D8759038A}"/>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29859" y="5430559"/>
            <a:ext cx="139802" cy="139802"/>
          </a:xfrm>
          <a:prstGeom prst="rect">
            <a:avLst/>
          </a:prstGeom>
          <a:solidFill>
            <a:schemeClr val="accent1"/>
          </a:solidFill>
          <a:ln>
            <a:noFill/>
          </a:ln>
        </p:spPr>
      </p:pic>
      <p:sp>
        <p:nvSpPr>
          <p:cNvPr id="41" name="TextBox 40">
            <a:extLst>
              <a:ext uri="{FF2B5EF4-FFF2-40B4-BE49-F238E27FC236}">
                <a16:creationId xmlns:a16="http://schemas.microsoft.com/office/drawing/2014/main" id="{0A759C07-5E81-AFF2-2531-69EE8B6A4AFF}"/>
              </a:ext>
            </a:extLst>
          </p:cNvPr>
          <p:cNvSpPr txBox="1"/>
          <p:nvPr/>
        </p:nvSpPr>
        <p:spPr>
          <a:xfrm>
            <a:off x="6737638" y="53773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pic>
        <p:nvPicPr>
          <p:cNvPr id="44" name="Picture 43" descr="A picture containing shape&#10;&#10;Description automatically generated">
            <a:extLst>
              <a:ext uri="{FF2B5EF4-FFF2-40B4-BE49-F238E27FC236}">
                <a16:creationId xmlns:a16="http://schemas.microsoft.com/office/drawing/2014/main" id="{741D604B-F66C-2378-260F-FBCC0A67DA4A}"/>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47067" y="4973382"/>
            <a:ext cx="139802" cy="139802"/>
          </a:xfrm>
          <a:prstGeom prst="rect">
            <a:avLst/>
          </a:prstGeom>
          <a:solidFill>
            <a:schemeClr val="accent1"/>
          </a:solidFill>
          <a:ln>
            <a:noFill/>
          </a:ln>
        </p:spPr>
      </p:pic>
      <p:sp>
        <p:nvSpPr>
          <p:cNvPr id="47" name="TextBox 46">
            <a:extLst>
              <a:ext uri="{FF2B5EF4-FFF2-40B4-BE49-F238E27FC236}">
                <a16:creationId xmlns:a16="http://schemas.microsoft.com/office/drawing/2014/main" id="{C341428B-D4DB-2141-36CE-38F44DD816F0}"/>
              </a:ext>
            </a:extLst>
          </p:cNvPr>
          <p:cNvSpPr txBox="1"/>
          <p:nvPr/>
        </p:nvSpPr>
        <p:spPr>
          <a:xfrm>
            <a:off x="6737638" y="44629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0" name="Oval 49">
            <a:extLst>
              <a:ext uri="{FF2B5EF4-FFF2-40B4-BE49-F238E27FC236}">
                <a16:creationId xmlns:a16="http://schemas.microsoft.com/office/drawing/2014/main" id="{EB051A0E-AB7E-966A-618F-38D61E63F247}"/>
              </a:ext>
            </a:extLst>
          </p:cNvPr>
          <p:cNvSpPr/>
          <p:nvPr/>
        </p:nvSpPr>
        <p:spPr>
          <a:xfrm>
            <a:off x="6356134" y="44433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51" name="Picture 50" descr="A picture containing shape&#10;&#10;Description automatically generated">
            <a:extLst>
              <a:ext uri="{FF2B5EF4-FFF2-40B4-BE49-F238E27FC236}">
                <a16:creationId xmlns:a16="http://schemas.microsoft.com/office/drawing/2014/main" id="{CF7FBA23-2B24-17EF-12F2-1C154E520459}"/>
              </a:ext>
            </a:extLst>
          </p:cNvPr>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28973" y="4516205"/>
            <a:ext cx="139802" cy="139802"/>
          </a:xfrm>
          <a:prstGeom prst="rect">
            <a:avLst/>
          </a:prstGeom>
          <a:solidFill>
            <a:schemeClr val="accent1"/>
          </a:solidFill>
          <a:ln>
            <a:noFill/>
          </a:ln>
        </p:spPr>
      </p:pic>
      <p:sp>
        <p:nvSpPr>
          <p:cNvPr id="52" name="TextBox 51">
            <a:extLst>
              <a:ext uri="{FF2B5EF4-FFF2-40B4-BE49-F238E27FC236}">
                <a16:creationId xmlns:a16="http://schemas.microsoft.com/office/drawing/2014/main" id="{50300970-DDDA-B89C-041A-53D83A4E721D}"/>
              </a:ext>
            </a:extLst>
          </p:cNvPr>
          <p:cNvSpPr txBox="1"/>
          <p:nvPr/>
        </p:nvSpPr>
        <p:spPr>
          <a:xfrm>
            <a:off x="6737638" y="40058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4" name="TextBox 53">
            <a:extLst>
              <a:ext uri="{FF2B5EF4-FFF2-40B4-BE49-F238E27FC236}">
                <a16:creationId xmlns:a16="http://schemas.microsoft.com/office/drawing/2014/main" id="{770D258A-8761-DE2A-F843-6DA0FF326825}"/>
              </a:ext>
            </a:extLst>
          </p:cNvPr>
          <p:cNvSpPr txBox="1"/>
          <p:nvPr/>
        </p:nvSpPr>
        <p:spPr>
          <a:xfrm>
            <a:off x="6895303" y="49201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6" name="Footer Placeholder 2">
            <a:extLst>
              <a:ext uri="{FF2B5EF4-FFF2-40B4-BE49-F238E27FC236}">
                <a16:creationId xmlns:a16="http://schemas.microsoft.com/office/drawing/2014/main" id="{A19CEF72-BF87-6F3A-6CAB-A0D9ECF9896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7" name="Text Placeholder 56">
            <a:extLst>
              <a:ext uri="{FF2B5EF4-FFF2-40B4-BE49-F238E27FC236}">
                <a16:creationId xmlns:a16="http://schemas.microsoft.com/office/drawing/2014/main" id="{9A074E79-6876-45A5-D566-876D5C00893C}"/>
              </a:ext>
            </a:extLst>
          </p:cNvPr>
          <p:cNvSpPr>
            <a:spLocks noGrp="1"/>
          </p:cNvSpPr>
          <p:nvPr>
            <p:ph type="body" sz="quarter" idx="17"/>
          </p:nvPr>
        </p:nvSpPr>
        <p:spPr/>
        <p:txBody>
          <a:bodyPr/>
          <a:lstStyle/>
          <a:p>
            <a:endParaRPr lang="en-US"/>
          </a:p>
        </p:txBody>
      </p:sp>
      <p:sp>
        <p:nvSpPr>
          <p:cNvPr id="13" name="Google Shape;538;p14">
            <a:extLst>
              <a:ext uri="{FF2B5EF4-FFF2-40B4-BE49-F238E27FC236}">
                <a16:creationId xmlns:a16="http://schemas.microsoft.com/office/drawing/2014/main" id="{80FB2605-117D-5EB5-2963-A56EEC9B92C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8247222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 / Insert action title]</a:t>
            </a:r>
            <a:endParaRPr lang="en-US" dirty="0"/>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bg1"/>
          </a:solidFill>
          <a:ln w="19050" algn="ctr">
            <a:noFill/>
            <a:miter lim="800000"/>
            <a:headEnd type="none" w="sm" len="sm"/>
            <a:tailEnd type="none" w="sm" len="sm"/>
          </a:ln>
        </p:spPr>
        <p:txBody>
          <a:bodyPr wrap="square" lIns="90000" tIns="90000" rIns="90000" bIns="90000" anchor="ctr"/>
          <a:lstStyle/>
          <a:p>
            <a:pPr algn="ctr">
              <a:defRPr/>
            </a:pPr>
            <a:r>
              <a:rPr lang="en-US" altLang="ja-JP" sz="1200" b="1">
                <a:ea typeface="ＭＳ Ｐゴシック" pitchFamily="50" charset="-128"/>
              </a:rPr>
              <a:t>[Main issue]</a:t>
            </a:r>
            <a:endParaRPr lang="en-GB" altLang="ja-JP" sz="1200" b="1">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200" b="1">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0421148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 / Insert action title]</a:t>
            </a:r>
            <a:endParaRPr lang="en-US" dirty="0"/>
          </a:p>
        </p:txBody>
      </p:sp>
      <p:sp>
        <p:nvSpPr>
          <p:cNvPr id="18" name="Subtitle 17">
            <a:extLst>
              <a:ext uri="{FF2B5EF4-FFF2-40B4-BE49-F238E27FC236}">
                <a16:creationId xmlns:a16="http://schemas.microsoft.com/office/drawing/2014/main" id="{F630D8AC-AFAE-8283-20DA-B1B826DF5D9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97522C66-9352-DBEA-4500-AEB31DF17FC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3135030"/>
            <a:ext cx="1346704" cy="1636406"/>
          </a:xfrm>
          <a:prstGeom prst="rect">
            <a:avLst/>
          </a:prstGeom>
          <a:solidFill>
            <a:schemeClr val="bg1"/>
          </a:solidFill>
          <a:ln w="19050" algn="ctr">
            <a:noFill/>
            <a:miter lim="800000"/>
            <a:headEnd type="none" w="sm" len="sm"/>
            <a:tailEnd type="none" w="sm" len="sm"/>
          </a:ln>
        </p:spPr>
        <p:txBody>
          <a:bodyPr wrap="square" lIns="90000" tIns="90000" rIns="90000" bIns="90000" anchor="ctr"/>
          <a:lstStyle/>
          <a:p>
            <a:pPr algn="ctr">
              <a:defRPr/>
            </a:pPr>
            <a:r>
              <a:rPr lang="en-US" altLang="ja-JP" sz="1200" b="1">
                <a:ea typeface="ＭＳ Ｐゴシック" pitchFamily="50" charset="-128"/>
              </a:rPr>
              <a:t>[Main issue]</a:t>
            </a:r>
            <a:endParaRPr lang="en-GB" altLang="ja-JP" sz="1200" b="1">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975740"/>
            <a:ext cx="1138685" cy="1551961"/>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000" b="1" dirty="0">
                <a:ea typeface="ＭＳ Ｐゴシック" pitchFamily="50" charset="-128"/>
              </a:rPr>
              <a:t>Develop Marketing and Promotion Strategy</a:t>
            </a:r>
          </a:p>
          <a:p>
            <a:pPr algn="ctr">
              <a:defRPr/>
            </a:pPr>
            <a:endParaRPr lang="en-US" altLang="ja-JP" sz="1200" b="1" dirty="0">
              <a:ea typeface="ＭＳ Ｐゴシック" pitchFamily="50" charset="-128"/>
            </a:endParaRP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378765"/>
            <a:ext cx="1138685" cy="1551600"/>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200" b="1">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751721"/>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953233"/>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593692"/>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975740"/>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191408"/>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751721"/>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48431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5154565"/>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762891"/>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22437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96066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19140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27072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73220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3082033"/>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868443"/>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32992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306621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296960"/>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378765"/>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4165175"/>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626657"/>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362951"/>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593692"/>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468503"/>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699242"/>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855CBE6-899C-3BB0-E315-4094108405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A519EDA6-E5CC-3C68-FAF5-AD8BA448008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3241731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GB" dirty="0"/>
              <a:t>[Decision tree / Insert action title]</a:t>
            </a:r>
            <a:endParaRPr lang="en-DK" dirty="0"/>
          </a:p>
        </p:txBody>
      </p:sp>
      <p:sp>
        <p:nvSpPr>
          <p:cNvPr id="11" name="Subtitle 10">
            <a:extLst>
              <a:ext uri="{FF2B5EF4-FFF2-40B4-BE49-F238E27FC236}">
                <a16:creationId xmlns:a16="http://schemas.microsoft.com/office/drawing/2014/main" id="{055B0177-2E98-B233-C116-04D43528EA3C}"/>
              </a:ext>
            </a:extLst>
          </p:cNvPr>
          <p:cNvSpPr>
            <a:spLocks noGrp="1"/>
          </p:cNvSpPr>
          <p:nvPr>
            <p:ph type="subTitle" idx="1"/>
          </p:nvPr>
        </p:nvSpPr>
        <p:spPr/>
        <p:txBody>
          <a:bodyPr/>
          <a:lstStyle/>
          <a:p>
            <a:endParaRPr lang="en-US" dirty="0"/>
          </a:p>
        </p:txBody>
      </p:sp>
      <p:sp>
        <p:nvSpPr>
          <p:cNvPr id="15" name="Text Placeholder 14">
            <a:extLst>
              <a:ext uri="{FF2B5EF4-FFF2-40B4-BE49-F238E27FC236}">
                <a16:creationId xmlns:a16="http://schemas.microsoft.com/office/drawing/2014/main" id="{3610C5D1-7DE6-80B0-D832-C9BE46AFB8F2}"/>
              </a:ext>
            </a:extLst>
          </p:cNvPr>
          <p:cNvSpPr>
            <a:spLocks noGrp="1"/>
          </p:cNvSpPr>
          <p:nvPr>
            <p:ph type="body" sz="quarter" idx="17"/>
          </p:nvPr>
        </p:nvSpPr>
        <p:spPr/>
        <p:txBody>
          <a:bodyPr/>
          <a:lstStyle/>
          <a:p>
            <a:endParaRPr lang="en-US"/>
          </a:p>
        </p:txBody>
      </p:sp>
      <p:sp>
        <p:nvSpPr>
          <p:cNvPr id="6" name="Rounded Rectangle 33">
            <a:extLst>
              <a:ext uri="{FF2B5EF4-FFF2-40B4-BE49-F238E27FC236}">
                <a16:creationId xmlns:a16="http://schemas.microsoft.com/office/drawing/2014/main" id="{B92C4B8D-FE54-80DE-97BE-AF2A72084E1A}"/>
              </a:ext>
            </a:extLst>
          </p:cNvPr>
          <p:cNvSpPr/>
          <p:nvPr/>
        </p:nvSpPr>
        <p:spPr>
          <a:xfrm>
            <a:off x="4041471" y="1860698"/>
            <a:ext cx="1865600" cy="741455"/>
          </a:xfrm>
          <a:prstGeom prst="rect">
            <a:avLst/>
          </a:pr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question]</a:t>
            </a:r>
          </a:p>
        </p:txBody>
      </p:sp>
      <p:sp>
        <p:nvSpPr>
          <p:cNvPr id="7" name="Rounded Rectangle 35">
            <a:extLst>
              <a:ext uri="{FF2B5EF4-FFF2-40B4-BE49-F238E27FC236}">
                <a16:creationId xmlns:a16="http://schemas.microsoft.com/office/drawing/2014/main" id="{3B1F3A3A-A5AC-4DFF-FE21-977B2735175E}"/>
              </a:ext>
            </a:extLst>
          </p:cNvPr>
          <p:cNvSpPr/>
          <p:nvPr/>
        </p:nvSpPr>
        <p:spPr>
          <a:xfrm>
            <a:off x="1870079" y="2984977"/>
            <a:ext cx="1865600" cy="74145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[Question]</a:t>
            </a:r>
          </a:p>
        </p:txBody>
      </p:sp>
      <p:sp>
        <p:nvSpPr>
          <p:cNvPr id="9" name="Rounded Rectangle 37">
            <a:extLst>
              <a:ext uri="{FF2B5EF4-FFF2-40B4-BE49-F238E27FC236}">
                <a16:creationId xmlns:a16="http://schemas.microsoft.com/office/drawing/2014/main" id="{E53D8EEA-EFFD-7FE1-57D9-E36FE1FB2A4D}"/>
              </a:ext>
            </a:extLst>
          </p:cNvPr>
          <p:cNvSpPr/>
          <p:nvPr/>
        </p:nvSpPr>
        <p:spPr>
          <a:xfrm>
            <a:off x="794240" y="4262062"/>
            <a:ext cx="1865600" cy="74145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[Conclusion]</a:t>
            </a:r>
          </a:p>
        </p:txBody>
      </p:sp>
      <p:sp>
        <p:nvSpPr>
          <p:cNvPr id="10" name="Rounded Rectangle 39">
            <a:extLst>
              <a:ext uri="{FF2B5EF4-FFF2-40B4-BE49-F238E27FC236}">
                <a16:creationId xmlns:a16="http://schemas.microsoft.com/office/drawing/2014/main" id="{4D689282-2DD5-A7B1-3502-B894709B4602}"/>
              </a:ext>
            </a:extLst>
          </p:cNvPr>
          <p:cNvSpPr/>
          <p:nvPr/>
        </p:nvSpPr>
        <p:spPr>
          <a:xfrm>
            <a:off x="2945916" y="4262062"/>
            <a:ext cx="1865600" cy="741455"/>
          </a:xfrm>
          <a:prstGeom prst="rect">
            <a:avLst/>
          </a:pr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[Conclusion]</a:t>
            </a:r>
          </a:p>
        </p:txBody>
      </p:sp>
      <p:sp>
        <p:nvSpPr>
          <p:cNvPr id="12" name="Rounded Rectangle 41">
            <a:extLst>
              <a:ext uri="{FF2B5EF4-FFF2-40B4-BE49-F238E27FC236}">
                <a16:creationId xmlns:a16="http://schemas.microsoft.com/office/drawing/2014/main" id="{10FB2776-00D5-10D1-1352-B8BE453D43E9}"/>
              </a:ext>
            </a:extLst>
          </p:cNvPr>
          <p:cNvSpPr/>
          <p:nvPr/>
        </p:nvSpPr>
        <p:spPr>
          <a:xfrm>
            <a:off x="6219702" y="2984977"/>
            <a:ext cx="1865600" cy="741455"/>
          </a:xfrm>
          <a:prstGeom prst="rect">
            <a:avLst/>
          </a:prstGeom>
          <a:solidFill>
            <a:schemeClr val="accent3"/>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[Question]</a:t>
            </a:r>
          </a:p>
        </p:txBody>
      </p:sp>
      <p:sp>
        <p:nvSpPr>
          <p:cNvPr id="13" name="Rounded Rectangle 43">
            <a:extLst>
              <a:ext uri="{FF2B5EF4-FFF2-40B4-BE49-F238E27FC236}">
                <a16:creationId xmlns:a16="http://schemas.microsoft.com/office/drawing/2014/main" id="{5EC5A2E1-5569-ED4E-D1F6-2AC0F3D9C9BD}"/>
              </a:ext>
            </a:extLst>
          </p:cNvPr>
          <p:cNvSpPr/>
          <p:nvPr/>
        </p:nvSpPr>
        <p:spPr>
          <a:xfrm>
            <a:off x="5137849" y="4278632"/>
            <a:ext cx="1865600" cy="741455"/>
          </a:xfrm>
          <a:prstGeom prst="rect">
            <a:avLst/>
          </a:prstGeom>
          <a:solidFill>
            <a:schemeClr val="accent3"/>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[Conclusion]</a:t>
            </a:r>
          </a:p>
        </p:txBody>
      </p:sp>
      <p:sp>
        <p:nvSpPr>
          <p:cNvPr id="14" name="Rounded Rectangle 45">
            <a:extLst>
              <a:ext uri="{FF2B5EF4-FFF2-40B4-BE49-F238E27FC236}">
                <a16:creationId xmlns:a16="http://schemas.microsoft.com/office/drawing/2014/main" id="{968CE5C8-32F5-B969-E0E4-D81D06C413B5}"/>
              </a:ext>
            </a:extLst>
          </p:cNvPr>
          <p:cNvSpPr/>
          <p:nvPr/>
        </p:nvSpPr>
        <p:spPr>
          <a:xfrm>
            <a:off x="7291032" y="4262062"/>
            <a:ext cx="1865600" cy="741455"/>
          </a:xfrm>
          <a:prstGeom prst="rect">
            <a:avLst/>
          </a:prstGeom>
          <a:solidFill>
            <a:schemeClr val="accent3"/>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000" tIns="73152" rIns="72000" bIns="73152" numCol="1" spcCol="1270" anchor="ctr" anchorCtr="0">
            <a:noAutofit/>
          </a:bodyPr>
          <a:lstStyle/>
          <a:p>
            <a:pPr marL="0" marR="0" lvl="0" indent="0" algn="ctr" defTabSz="1087636" rtl="0" eaLnBrk="1" fontAlgn="auto" latinLnBrk="0" hangingPunct="1">
              <a:lnSpc>
                <a:spcPts val="1750"/>
              </a:lnSpc>
              <a:spcBef>
                <a:spcPct val="20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mn-cs"/>
              </a:rPr>
              <a:t>[Conclusion]</a:t>
            </a:r>
          </a:p>
        </p:txBody>
      </p:sp>
      <p:sp>
        <p:nvSpPr>
          <p:cNvPr id="24" name="Text Placeholder 6">
            <a:extLst>
              <a:ext uri="{FF2B5EF4-FFF2-40B4-BE49-F238E27FC236}">
                <a16:creationId xmlns:a16="http://schemas.microsoft.com/office/drawing/2014/main" id="{441B8D9E-C2BE-7D4E-11E1-7EF33FF70556}"/>
              </a:ext>
            </a:extLst>
          </p:cNvPr>
          <p:cNvSpPr txBox="1">
            <a:spLocks/>
          </p:cNvSpPr>
          <p:nvPr/>
        </p:nvSpPr>
        <p:spPr>
          <a:xfrm>
            <a:off x="564246" y="5402485"/>
            <a:ext cx="11073018" cy="705306"/>
          </a:xfrm>
          <a:prstGeom prst="rect">
            <a:avLst/>
          </a:prstGeom>
          <a:solidFill>
            <a:schemeClr val="tx1">
              <a:lumMod val="95000"/>
            </a:schemeClr>
          </a:solidFill>
          <a:effectLst/>
        </p:spPr>
        <p:txBody>
          <a:bodyPr lIns="108000"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rPr>
              <a:t>[Insert main conclusion or takeaway]</a:t>
            </a:r>
          </a:p>
        </p:txBody>
      </p:sp>
      <p:sp>
        <p:nvSpPr>
          <p:cNvPr id="30" name="TextBox 29">
            <a:extLst>
              <a:ext uri="{FF2B5EF4-FFF2-40B4-BE49-F238E27FC236}">
                <a16:creationId xmlns:a16="http://schemas.microsoft.com/office/drawing/2014/main" id="{F4D6DBAB-80DC-1C2C-377D-E831EA4B71A3}"/>
              </a:ext>
            </a:extLst>
          </p:cNvPr>
          <p:cNvSpPr txBox="1"/>
          <p:nvPr/>
        </p:nvSpPr>
        <p:spPr>
          <a:xfrm>
            <a:off x="6159711" y="1908260"/>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descriptive text, if relevant]</a:t>
            </a:r>
          </a:p>
        </p:txBody>
      </p:sp>
      <p:sp>
        <p:nvSpPr>
          <p:cNvPr id="31" name="TextBox 30">
            <a:extLst>
              <a:ext uri="{FF2B5EF4-FFF2-40B4-BE49-F238E27FC236}">
                <a16:creationId xmlns:a16="http://schemas.microsoft.com/office/drawing/2014/main" id="{8A083F82-E54E-F0D1-C642-55830844E572}"/>
              </a:ext>
            </a:extLst>
          </p:cNvPr>
          <p:cNvSpPr txBox="1"/>
          <p:nvPr/>
        </p:nvSpPr>
        <p:spPr>
          <a:xfrm>
            <a:off x="8381508" y="3032539"/>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descriptive text, if relevant]</a:t>
            </a:r>
          </a:p>
        </p:txBody>
      </p:sp>
      <p:sp>
        <p:nvSpPr>
          <p:cNvPr id="32" name="TextBox 31">
            <a:extLst>
              <a:ext uri="{FF2B5EF4-FFF2-40B4-BE49-F238E27FC236}">
                <a16:creationId xmlns:a16="http://schemas.microsoft.com/office/drawing/2014/main" id="{D210D9B2-0A67-ABC8-75CF-A2C6DA03C86C}"/>
              </a:ext>
            </a:extLst>
          </p:cNvPr>
          <p:cNvSpPr txBox="1"/>
          <p:nvPr/>
        </p:nvSpPr>
        <p:spPr>
          <a:xfrm>
            <a:off x="9353977" y="4309624"/>
            <a:ext cx="2149764" cy="430887"/>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[Insert descriptive text, if relevant]</a:t>
            </a:r>
          </a:p>
        </p:txBody>
      </p:sp>
      <p:cxnSp>
        <p:nvCxnSpPr>
          <p:cNvPr id="37" name="Connector: Elbow 36">
            <a:extLst>
              <a:ext uri="{FF2B5EF4-FFF2-40B4-BE49-F238E27FC236}">
                <a16:creationId xmlns:a16="http://schemas.microsoft.com/office/drawing/2014/main" id="{15AFAC4E-C680-FCAF-F84E-2AE0C59564FD}"/>
              </a:ext>
            </a:extLst>
          </p:cNvPr>
          <p:cNvCxnSpPr>
            <a:stCxn id="6" idx="2"/>
            <a:endCxn id="7" idx="0"/>
          </p:cNvCxnSpPr>
          <p:nvPr/>
        </p:nvCxnSpPr>
        <p:spPr>
          <a:xfrm rot="5400000">
            <a:off x="3697163" y="1707869"/>
            <a:ext cx="382824" cy="2171392"/>
          </a:xfrm>
          <a:prstGeom prst="bentConnector3">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3E4E9DC-C227-D24A-8E3A-C681ACFA94EA}"/>
              </a:ext>
            </a:extLst>
          </p:cNvPr>
          <p:cNvCxnSpPr>
            <a:stCxn id="6" idx="2"/>
            <a:endCxn id="12" idx="0"/>
          </p:cNvCxnSpPr>
          <p:nvPr/>
        </p:nvCxnSpPr>
        <p:spPr>
          <a:xfrm rot="16200000" flipH="1">
            <a:off x="5871974" y="1704449"/>
            <a:ext cx="382824" cy="2178231"/>
          </a:xfrm>
          <a:prstGeom prst="bentConnector3">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E1BBF3A-F964-5B41-C27F-7BC7BA98EC22}"/>
              </a:ext>
            </a:extLst>
          </p:cNvPr>
          <p:cNvCxnSpPr>
            <a:cxnSpLocks/>
            <a:stCxn id="7" idx="2"/>
            <a:endCxn id="9" idx="0"/>
          </p:cNvCxnSpPr>
          <p:nvPr/>
        </p:nvCxnSpPr>
        <p:spPr>
          <a:xfrm rot="5400000">
            <a:off x="1997145" y="3456328"/>
            <a:ext cx="535630" cy="1075839"/>
          </a:xfrm>
          <a:prstGeom prst="bentConnector3">
            <a:avLst>
              <a:gd name="adj1" fmla="val 63477"/>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7A5D2EF-B4E1-51AB-AAF9-5BBF3BC19E13}"/>
              </a:ext>
            </a:extLst>
          </p:cNvPr>
          <p:cNvCxnSpPr>
            <a:cxnSpLocks/>
            <a:stCxn id="7" idx="2"/>
            <a:endCxn id="10" idx="0"/>
          </p:cNvCxnSpPr>
          <p:nvPr/>
        </p:nvCxnSpPr>
        <p:spPr>
          <a:xfrm rot="16200000" flipH="1">
            <a:off x="3072982" y="3456328"/>
            <a:ext cx="535630" cy="1075837"/>
          </a:xfrm>
          <a:prstGeom prst="bentConnector3">
            <a:avLst>
              <a:gd name="adj1" fmla="val 63879"/>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6E27140-A7F0-3CF9-649C-605CA1155FF2}"/>
              </a:ext>
            </a:extLst>
          </p:cNvPr>
          <p:cNvCxnSpPr>
            <a:cxnSpLocks/>
            <a:stCxn id="12" idx="2"/>
            <a:endCxn id="13" idx="0"/>
          </p:cNvCxnSpPr>
          <p:nvPr/>
        </p:nvCxnSpPr>
        <p:spPr>
          <a:xfrm rot="5400000">
            <a:off x="6335476" y="3461606"/>
            <a:ext cx="552200" cy="1081853"/>
          </a:xfrm>
          <a:prstGeom prst="bentConnector3">
            <a:avLst>
              <a:gd name="adj1" fmla="val 63463"/>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5066D86-E80E-AF92-973D-8B7744AFEC5C}"/>
              </a:ext>
            </a:extLst>
          </p:cNvPr>
          <p:cNvCxnSpPr>
            <a:cxnSpLocks/>
            <a:stCxn id="12" idx="2"/>
            <a:endCxn id="14" idx="0"/>
          </p:cNvCxnSpPr>
          <p:nvPr/>
        </p:nvCxnSpPr>
        <p:spPr>
          <a:xfrm rot="16200000" flipH="1">
            <a:off x="7420352" y="3458582"/>
            <a:ext cx="535630" cy="1071330"/>
          </a:xfrm>
          <a:prstGeom prst="bentConnector3">
            <a:avLst>
              <a:gd name="adj1" fmla="val 65267"/>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06D07998-B601-2D19-A4B3-18C00C1B45E5}"/>
              </a:ext>
            </a:extLst>
          </p:cNvPr>
          <p:cNvSpPr/>
          <p:nvPr/>
        </p:nvSpPr>
        <p:spPr>
          <a:xfrm rot="5400000">
            <a:off x="5957768" y="-359070"/>
            <a:ext cx="266949" cy="1107301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TextBox 17">
            <a:extLst>
              <a:ext uri="{FF2B5EF4-FFF2-40B4-BE49-F238E27FC236}">
                <a16:creationId xmlns:a16="http://schemas.microsoft.com/office/drawing/2014/main" id="{F728F4A1-03BE-1700-DE34-DFC9B5FB0315}"/>
              </a:ext>
            </a:extLst>
          </p:cNvPr>
          <p:cNvSpPr txBox="1"/>
          <p:nvPr/>
        </p:nvSpPr>
        <p:spPr>
          <a:xfrm>
            <a:off x="4482144" y="2602152"/>
            <a:ext cx="478971" cy="217715"/>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9" name="TextBox 18">
            <a:extLst>
              <a:ext uri="{FF2B5EF4-FFF2-40B4-BE49-F238E27FC236}">
                <a16:creationId xmlns:a16="http://schemas.microsoft.com/office/drawing/2014/main" id="{7E345FB9-2FAB-1C67-2656-D66069387277}"/>
              </a:ext>
            </a:extLst>
          </p:cNvPr>
          <p:cNvSpPr txBox="1"/>
          <p:nvPr/>
        </p:nvSpPr>
        <p:spPr>
          <a:xfrm>
            <a:off x="2563392"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Yes</a:t>
            </a:r>
          </a:p>
        </p:txBody>
      </p:sp>
      <p:sp>
        <p:nvSpPr>
          <p:cNvPr id="20" name="TextBox 19">
            <a:extLst>
              <a:ext uri="{FF2B5EF4-FFF2-40B4-BE49-F238E27FC236}">
                <a16:creationId xmlns:a16="http://schemas.microsoft.com/office/drawing/2014/main" id="{4F7EE8C8-B817-29E5-312E-83A93AE5763E}"/>
              </a:ext>
            </a:extLst>
          </p:cNvPr>
          <p:cNvSpPr txBox="1"/>
          <p:nvPr/>
        </p:nvSpPr>
        <p:spPr>
          <a:xfrm>
            <a:off x="1487553"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Yes</a:t>
            </a:r>
          </a:p>
        </p:txBody>
      </p:sp>
      <p:sp>
        <p:nvSpPr>
          <p:cNvPr id="21" name="TextBox 20">
            <a:extLst>
              <a:ext uri="{FF2B5EF4-FFF2-40B4-BE49-F238E27FC236}">
                <a16:creationId xmlns:a16="http://schemas.microsoft.com/office/drawing/2014/main" id="{2030C65E-1DA3-7C74-3F5C-00ABD5C3DAEC}"/>
              </a:ext>
            </a:extLst>
          </p:cNvPr>
          <p:cNvSpPr txBox="1"/>
          <p:nvPr/>
        </p:nvSpPr>
        <p:spPr>
          <a:xfrm>
            <a:off x="584168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Yes</a:t>
            </a:r>
          </a:p>
        </p:txBody>
      </p:sp>
      <p:sp>
        <p:nvSpPr>
          <p:cNvPr id="22" name="TextBox 21">
            <a:extLst>
              <a:ext uri="{FF2B5EF4-FFF2-40B4-BE49-F238E27FC236}">
                <a16:creationId xmlns:a16="http://schemas.microsoft.com/office/drawing/2014/main" id="{03751692-A18B-9653-E870-65C1CB7CF1C3}"/>
              </a:ext>
            </a:extLst>
          </p:cNvPr>
          <p:cNvSpPr txBox="1"/>
          <p:nvPr/>
        </p:nvSpPr>
        <p:spPr>
          <a:xfrm>
            <a:off x="3639230"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No</a:t>
            </a:r>
          </a:p>
        </p:txBody>
      </p:sp>
      <p:sp>
        <p:nvSpPr>
          <p:cNvPr id="23" name="TextBox 22">
            <a:extLst>
              <a:ext uri="{FF2B5EF4-FFF2-40B4-BE49-F238E27FC236}">
                <a16:creationId xmlns:a16="http://schemas.microsoft.com/office/drawing/2014/main" id="{8BF11BF2-2045-7BA8-E8F3-98BB82980F18}"/>
              </a:ext>
            </a:extLst>
          </p:cNvPr>
          <p:cNvSpPr txBox="1"/>
          <p:nvPr/>
        </p:nvSpPr>
        <p:spPr>
          <a:xfrm>
            <a:off x="6913016" y="2598138"/>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No</a:t>
            </a:r>
          </a:p>
        </p:txBody>
      </p:sp>
      <p:sp>
        <p:nvSpPr>
          <p:cNvPr id="25" name="TextBox 24">
            <a:extLst>
              <a:ext uri="{FF2B5EF4-FFF2-40B4-BE49-F238E27FC236}">
                <a16:creationId xmlns:a16="http://schemas.microsoft.com/office/drawing/2014/main" id="{8AF74A9A-A0B5-4793-C262-C678C97D2776}"/>
              </a:ext>
            </a:extLst>
          </p:cNvPr>
          <p:cNvSpPr txBox="1"/>
          <p:nvPr/>
        </p:nvSpPr>
        <p:spPr>
          <a:xfrm>
            <a:off x="7984346" y="3878657"/>
            <a:ext cx="478972" cy="191412"/>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dirty="0">
                <a:solidFill>
                  <a:schemeClr val="tx1">
                    <a:lumMod val="75000"/>
                  </a:schemeClr>
                </a:solidFill>
              </a:rPr>
              <a:t>No</a:t>
            </a:r>
          </a:p>
        </p:txBody>
      </p:sp>
      <p:sp>
        <p:nvSpPr>
          <p:cNvPr id="3" name="Google Shape;507;p14">
            <a:extLst>
              <a:ext uri="{FF2B5EF4-FFF2-40B4-BE49-F238E27FC236}">
                <a16:creationId xmlns:a16="http://schemas.microsoft.com/office/drawing/2014/main" id="{3C072BD6-20BF-095C-0458-C14C44D6066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3B27B6CF-4807-38B7-165E-582CCF9E0A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68121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Executive summary</a:t>
            </a:r>
            <a:endParaRPr lang="en-DK" dirty="0">
              <a:solidFill>
                <a:schemeClr val="bg2">
                  <a:lumMod val="10000"/>
                </a:schemeClr>
              </a:solidFill>
            </a:endParaRPr>
          </a:p>
        </p:txBody>
      </p:sp>
      <p:sp>
        <p:nvSpPr>
          <p:cNvPr id="6" name="Text Placeholder 5">
            <a:extLst>
              <a:ext uri="{FF2B5EF4-FFF2-40B4-BE49-F238E27FC236}">
                <a16:creationId xmlns:a16="http://schemas.microsoft.com/office/drawing/2014/main" id="{940D799A-556F-39B3-C238-55DA4835B795}"/>
              </a:ext>
            </a:extLst>
          </p:cNvPr>
          <p:cNvSpPr>
            <a:spLocks noGrp="1"/>
          </p:cNvSpPr>
          <p:nvPr>
            <p:ph type="body" sz="quarter" idx="17"/>
          </p:nvPr>
        </p:nvSpPr>
        <p:spPr/>
        <p:txBody>
          <a:bodyPr/>
          <a:lstStyle/>
          <a:p>
            <a:endParaRPr lang="en-US"/>
          </a:p>
        </p:txBody>
      </p:sp>
      <p:sp>
        <p:nvSpPr>
          <p:cNvPr id="32" name="Rectangle 31">
            <a:extLst>
              <a:ext uri="{FF2B5EF4-FFF2-40B4-BE49-F238E27FC236}">
                <a16:creationId xmlns:a16="http://schemas.microsoft.com/office/drawing/2014/main" id="{78319E67-2518-CF13-8F57-BAF450306D10}"/>
              </a:ext>
            </a:extLst>
          </p:cNvPr>
          <p:cNvSpPr/>
          <p:nvPr/>
        </p:nvSpPr>
        <p:spPr>
          <a:xfrm>
            <a:off x="550864" y="1368884"/>
            <a:ext cx="1228221"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Background</a:t>
            </a:r>
          </a:p>
        </p:txBody>
      </p:sp>
      <p:sp>
        <p:nvSpPr>
          <p:cNvPr id="7" name="Rectangle 6">
            <a:extLst>
              <a:ext uri="{FF2B5EF4-FFF2-40B4-BE49-F238E27FC236}">
                <a16:creationId xmlns:a16="http://schemas.microsoft.com/office/drawing/2014/main" id="{00F1BFF1-6A16-0A82-1E8A-CE50EB88E00E}"/>
              </a:ext>
            </a:extLst>
          </p:cNvPr>
          <p:cNvSpPr/>
          <p:nvPr/>
        </p:nvSpPr>
        <p:spPr>
          <a:xfrm>
            <a:off x="550864" y="1778000"/>
            <a:ext cx="3429000" cy="4420682"/>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bg1"/>
                </a:solidFill>
              </a:rPr>
              <a:t>[Insert background/reasons for starting project] </a:t>
            </a:r>
          </a:p>
          <a:p>
            <a:pPr marL="285750" indent="-285750">
              <a:spcAft>
                <a:spcPts val="300"/>
              </a:spcAft>
              <a:buFont typeface="Arial" panose="020B0604020202020204" pitchFamily="34" charset="0"/>
              <a:buChar char="•"/>
            </a:pPr>
            <a:r>
              <a:rPr lang="en-US" sz="1200">
                <a:solidFill>
                  <a:schemeClr val="bg1"/>
                </a:solidFill>
              </a:rPr>
              <a:t>[Insert background/reasons for starting project] </a:t>
            </a:r>
          </a:p>
          <a:p>
            <a:pPr marL="285750" indent="-285750">
              <a:spcAft>
                <a:spcPts val="300"/>
              </a:spcAft>
              <a:buFont typeface="Arial" panose="020B0604020202020204" pitchFamily="34" charset="0"/>
              <a:buChar char="•"/>
            </a:pPr>
            <a:r>
              <a:rPr lang="en-US" sz="1200">
                <a:solidFill>
                  <a:schemeClr val="bg1"/>
                </a:solidFill>
              </a:rPr>
              <a:t>[Insert background/reasons for starting project] </a:t>
            </a:r>
          </a:p>
          <a:p>
            <a:pPr marL="285750" indent="-285750">
              <a:spcAft>
                <a:spcPts val="300"/>
              </a:spcAft>
              <a:buFont typeface="Arial" panose="020B0604020202020204" pitchFamily="34" charset="0"/>
              <a:buChar char="•"/>
            </a:pPr>
            <a:r>
              <a:rPr lang="en-US" sz="1200">
                <a:solidFill>
                  <a:schemeClr val="bg1"/>
                </a:solidFill>
              </a:rPr>
              <a:t>…</a:t>
            </a:r>
          </a:p>
        </p:txBody>
      </p:sp>
      <p:sp>
        <p:nvSpPr>
          <p:cNvPr id="65" name="Rectangle 64">
            <a:extLst>
              <a:ext uri="{FF2B5EF4-FFF2-40B4-BE49-F238E27FC236}">
                <a16:creationId xmlns:a16="http://schemas.microsoft.com/office/drawing/2014/main" id="{4C30BB9F-031E-3C6B-43A7-C9A7CEE5110F}"/>
              </a:ext>
            </a:extLst>
          </p:cNvPr>
          <p:cNvSpPr/>
          <p:nvPr/>
        </p:nvSpPr>
        <p:spPr>
          <a:xfrm>
            <a:off x="4379406" y="1778000"/>
            <a:ext cx="3431094" cy="4420682"/>
          </a:xfrm>
          <a:prstGeom prst="rect">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bg1"/>
                </a:solidFill>
              </a:rPr>
              <a:t>[Insert key findings of project] </a:t>
            </a:r>
          </a:p>
          <a:p>
            <a:pPr marL="285750" indent="-285750">
              <a:spcAft>
                <a:spcPts val="300"/>
              </a:spcAft>
              <a:buFont typeface="Arial" panose="020B0604020202020204" pitchFamily="34" charset="0"/>
              <a:buChar char="•"/>
            </a:pPr>
            <a:r>
              <a:rPr lang="en-US" sz="1200">
                <a:solidFill>
                  <a:schemeClr val="bg1"/>
                </a:solidFill>
              </a:rPr>
              <a:t>[Insert key findings of project] </a:t>
            </a:r>
          </a:p>
          <a:p>
            <a:pPr marL="285750" indent="-285750">
              <a:spcAft>
                <a:spcPts val="300"/>
              </a:spcAft>
              <a:buFont typeface="Arial" panose="020B0604020202020204" pitchFamily="34" charset="0"/>
              <a:buChar char="•"/>
            </a:pPr>
            <a:r>
              <a:rPr lang="en-US" sz="1200">
                <a:solidFill>
                  <a:schemeClr val="bg1"/>
                </a:solidFill>
              </a:rPr>
              <a:t>[Insert key findings of project] </a:t>
            </a:r>
          </a:p>
          <a:p>
            <a:pPr marL="285750" indent="-285750">
              <a:spcAft>
                <a:spcPts val="300"/>
              </a:spcAft>
              <a:buFont typeface="Arial" panose="020B0604020202020204" pitchFamily="34" charset="0"/>
              <a:buChar char="•"/>
            </a:pPr>
            <a:r>
              <a:rPr lang="en-US" sz="1200">
                <a:solidFill>
                  <a:schemeClr val="bg1"/>
                </a:solidFill>
              </a:rPr>
              <a:t>…</a:t>
            </a:r>
          </a:p>
        </p:txBody>
      </p:sp>
      <p:sp>
        <p:nvSpPr>
          <p:cNvPr id="66" name="Rectangle 65">
            <a:extLst>
              <a:ext uri="{FF2B5EF4-FFF2-40B4-BE49-F238E27FC236}">
                <a16:creationId xmlns:a16="http://schemas.microsoft.com/office/drawing/2014/main" id="{10F6AA15-3304-294C-852C-1C2E59EF520A}"/>
              </a:ext>
            </a:extLst>
          </p:cNvPr>
          <p:cNvSpPr/>
          <p:nvPr/>
        </p:nvSpPr>
        <p:spPr>
          <a:xfrm>
            <a:off x="8210042" y="1778000"/>
            <a:ext cx="3431094" cy="4420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285750" indent="-285750">
              <a:spcAft>
                <a:spcPts val="300"/>
              </a:spcAft>
              <a:buFont typeface="Arial" panose="020B0604020202020204" pitchFamily="34" charset="0"/>
              <a:buChar char="•"/>
            </a:pPr>
            <a:r>
              <a:rPr lang="en-US" sz="1200">
                <a:solidFill>
                  <a:schemeClr val="tx1"/>
                </a:solidFill>
              </a:rPr>
              <a:t>[Insert recommendation(s)]</a:t>
            </a:r>
          </a:p>
          <a:p>
            <a:pPr marL="285750" indent="-285750">
              <a:spcAft>
                <a:spcPts val="300"/>
              </a:spcAft>
              <a:buFont typeface="Arial" panose="020B0604020202020204" pitchFamily="34" charset="0"/>
              <a:buChar char="•"/>
            </a:pPr>
            <a:r>
              <a:rPr lang="en-US" sz="1200">
                <a:solidFill>
                  <a:schemeClr val="tx1"/>
                </a:solidFill>
              </a:rPr>
              <a:t>[Insert next steps]</a:t>
            </a:r>
          </a:p>
          <a:p>
            <a:pPr marL="285750" indent="-285750">
              <a:spcAft>
                <a:spcPts val="300"/>
              </a:spcAft>
              <a:buFont typeface="Arial" panose="020B0604020202020204" pitchFamily="34" charset="0"/>
              <a:buChar char="•"/>
            </a:pPr>
            <a:endParaRPr lang="en-US" sz="1200">
              <a:solidFill>
                <a:schemeClr val="tx1"/>
              </a:solidFill>
            </a:endParaRPr>
          </a:p>
        </p:txBody>
      </p:sp>
      <p:sp>
        <p:nvSpPr>
          <p:cNvPr id="67" name="Rectangle 66">
            <a:extLst>
              <a:ext uri="{FF2B5EF4-FFF2-40B4-BE49-F238E27FC236}">
                <a16:creationId xmlns:a16="http://schemas.microsoft.com/office/drawing/2014/main" id="{C5143860-2055-99AF-C786-22F787956D7D}"/>
              </a:ext>
            </a:extLst>
          </p:cNvPr>
          <p:cNvSpPr/>
          <p:nvPr/>
        </p:nvSpPr>
        <p:spPr>
          <a:xfrm>
            <a:off x="4379406" y="1368884"/>
            <a:ext cx="1911101"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Findings of [project]</a:t>
            </a:r>
          </a:p>
        </p:txBody>
      </p:sp>
      <p:sp>
        <p:nvSpPr>
          <p:cNvPr id="68" name="Rectangle 67">
            <a:extLst>
              <a:ext uri="{FF2B5EF4-FFF2-40B4-BE49-F238E27FC236}">
                <a16:creationId xmlns:a16="http://schemas.microsoft.com/office/drawing/2014/main" id="{2238454E-7E61-F428-921E-AEC35137B305}"/>
              </a:ext>
            </a:extLst>
          </p:cNvPr>
          <p:cNvSpPr/>
          <p:nvPr/>
        </p:nvSpPr>
        <p:spPr>
          <a:xfrm>
            <a:off x="8210042" y="1368884"/>
            <a:ext cx="2986715"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Recommendation and next steps</a:t>
            </a:r>
          </a:p>
        </p:txBody>
      </p:sp>
    </p:spTree>
    <p:extLst>
      <p:ext uri="{BB962C8B-B14F-4D97-AF65-F5344CB8AC3E}">
        <p14:creationId xmlns:p14="http://schemas.microsoft.com/office/powerpoint/2010/main" val="33782341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a:xfrm>
            <a:off x="554736" y="355092"/>
            <a:ext cx="11082528" cy="731520"/>
          </a:xfrm>
        </p:spPr>
        <p:txBody>
          <a:bodyPr/>
          <a:lstStyle/>
          <a:p>
            <a:r>
              <a:rPr lang="en-GB" dirty="0"/>
              <a:t>[Three state process slide / Insert action title]</a:t>
            </a:r>
            <a:endParaRPr lang="en-DK" dirty="0"/>
          </a:p>
        </p:txBody>
      </p:sp>
      <p:sp>
        <p:nvSpPr>
          <p:cNvPr id="2" name="Subtitle 1">
            <a:extLst>
              <a:ext uri="{FF2B5EF4-FFF2-40B4-BE49-F238E27FC236}">
                <a16:creationId xmlns:a16="http://schemas.microsoft.com/office/drawing/2014/main" id="{0F0BDE14-DBAB-F1B1-916C-2685E58C2E7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3B04FDC-54DD-6CFB-33B3-882556008FD8}"/>
              </a:ext>
            </a:extLst>
          </p:cNvPr>
          <p:cNvSpPr>
            <a:spLocks noGrp="1"/>
          </p:cNvSpPr>
          <p:nvPr>
            <p:ph type="body" sz="quarter" idx="17"/>
          </p:nvPr>
        </p:nvSpPr>
        <p:spPr/>
        <p:txBody>
          <a:bodyPr/>
          <a:lstStyle/>
          <a:p>
            <a:endParaRPr lang="en-US"/>
          </a:p>
        </p:txBody>
      </p:sp>
      <p:sp>
        <p:nvSpPr>
          <p:cNvPr id="12" name="Rectangle 11">
            <a:extLst>
              <a:ext uri="{FF2B5EF4-FFF2-40B4-BE49-F238E27FC236}">
                <a16:creationId xmlns:a16="http://schemas.microsoft.com/office/drawing/2014/main" id="{C3198C30-633F-6F4E-A840-2F05324CC91F}"/>
              </a:ext>
            </a:extLst>
          </p:cNvPr>
          <p:cNvSpPr/>
          <p:nvPr/>
        </p:nvSpPr>
        <p:spPr>
          <a:xfrm>
            <a:off x="554736"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[Main description]</a:t>
            </a:r>
            <a:br>
              <a:rPr lang="en-GB" sz="1600" b="1" dirty="0">
                <a:solidFill>
                  <a:schemeClr val="bg1"/>
                </a:solidFill>
              </a:rPr>
            </a:br>
            <a:endParaRPr lang="en-GB" sz="1600" b="1" dirty="0">
              <a:solidFill>
                <a:schemeClr val="bg1"/>
              </a:solidFill>
            </a:endParaRP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a:t>
            </a:r>
          </a:p>
        </p:txBody>
      </p:sp>
      <p:sp>
        <p:nvSpPr>
          <p:cNvPr id="62" name="Rectangle 61">
            <a:extLst>
              <a:ext uri="{FF2B5EF4-FFF2-40B4-BE49-F238E27FC236}">
                <a16:creationId xmlns:a16="http://schemas.microsoft.com/office/drawing/2014/main" id="{4C531255-DF1C-3E42-8BAA-286804DF1737}"/>
              </a:ext>
            </a:extLst>
          </p:cNvPr>
          <p:cNvSpPr/>
          <p:nvPr/>
        </p:nvSpPr>
        <p:spPr>
          <a:xfrm>
            <a:off x="4405488"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[Main description]</a:t>
            </a:r>
            <a:br>
              <a:rPr lang="en-GB" sz="1600" b="1" dirty="0">
                <a:solidFill>
                  <a:schemeClr val="bg1"/>
                </a:solidFill>
              </a:rPr>
            </a:br>
            <a:endParaRPr lang="en-GB" sz="1600" b="1" dirty="0">
              <a:solidFill>
                <a:schemeClr val="bg1"/>
              </a:solidFill>
            </a:endParaRP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a:t>
            </a:r>
          </a:p>
        </p:txBody>
      </p:sp>
      <p:sp>
        <p:nvSpPr>
          <p:cNvPr id="63" name="Rectangle 62">
            <a:extLst>
              <a:ext uri="{FF2B5EF4-FFF2-40B4-BE49-F238E27FC236}">
                <a16:creationId xmlns:a16="http://schemas.microsoft.com/office/drawing/2014/main" id="{9CC1753E-B431-DE4E-91B8-F83CC622391B}"/>
              </a:ext>
            </a:extLst>
          </p:cNvPr>
          <p:cNvSpPr/>
          <p:nvPr/>
        </p:nvSpPr>
        <p:spPr>
          <a:xfrm>
            <a:off x="8256239" y="3428999"/>
            <a:ext cx="3384898" cy="2595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[Main description]</a:t>
            </a:r>
            <a:br>
              <a:rPr lang="en-GB" sz="1600" b="1" dirty="0">
                <a:solidFill>
                  <a:schemeClr val="bg1"/>
                </a:solidFill>
              </a:rPr>
            </a:br>
            <a:endParaRPr lang="en-GB" sz="1600" b="1" dirty="0">
              <a:solidFill>
                <a:schemeClr val="bg1"/>
              </a:solidFill>
            </a:endParaRP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[Key facts and data points]</a:t>
            </a:r>
          </a:p>
          <a:p>
            <a:pPr marL="285750" indent="-285750">
              <a:spcAft>
                <a:spcPts val="600"/>
              </a:spcAft>
              <a:buFont typeface="Arial" panose="020B0604020202020204" pitchFamily="34" charset="0"/>
              <a:buChar char="•"/>
            </a:pPr>
            <a:r>
              <a:rPr lang="en-GB" sz="1600" dirty="0">
                <a:solidFill>
                  <a:schemeClr val="bg1"/>
                </a:solidFill>
              </a:rPr>
              <a:t>…</a:t>
            </a:r>
          </a:p>
        </p:txBody>
      </p:sp>
      <p:sp>
        <p:nvSpPr>
          <p:cNvPr id="13" name="Rectangle 12">
            <a:extLst>
              <a:ext uri="{FF2B5EF4-FFF2-40B4-BE49-F238E27FC236}">
                <a16:creationId xmlns:a16="http://schemas.microsoft.com/office/drawing/2014/main" id="{B98FCCB9-7628-754C-A890-FB430FEA0E5A}"/>
              </a:ext>
            </a:extLst>
          </p:cNvPr>
          <p:cNvSpPr/>
          <p:nvPr/>
        </p:nvSpPr>
        <p:spPr>
          <a:xfrm>
            <a:off x="554736" y="2762654"/>
            <a:ext cx="3384898" cy="499009"/>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Where we were</a:t>
            </a:r>
          </a:p>
        </p:txBody>
      </p:sp>
      <p:sp>
        <p:nvSpPr>
          <p:cNvPr id="64" name="Rectangle 63">
            <a:extLst>
              <a:ext uri="{FF2B5EF4-FFF2-40B4-BE49-F238E27FC236}">
                <a16:creationId xmlns:a16="http://schemas.microsoft.com/office/drawing/2014/main" id="{3481562F-75A2-2044-B6E6-44FE9C055BAD}"/>
              </a:ext>
            </a:extLst>
          </p:cNvPr>
          <p:cNvSpPr/>
          <p:nvPr/>
        </p:nvSpPr>
        <p:spPr>
          <a:xfrm>
            <a:off x="4405488" y="2444980"/>
            <a:ext cx="3384898" cy="811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Where we are</a:t>
            </a:r>
          </a:p>
        </p:txBody>
      </p:sp>
      <p:sp>
        <p:nvSpPr>
          <p:cNvPr id="65" name="Rectangle 64">
            <a:extLst>
              <a:ext uri="{FF2B5EF4-FFF2-40B4-BE49-F238E27FC236}">
                <a16:creationId xmlns:a16="http://schemas.microsoft.com/office/drawing/2014/main" id="{57D3F858-8010-484B-9C7E-D066F23973B7}"/>
              </a:ext>
            </a:extLst>
          </p:cNvPr>
          <p:cNvSpPr/>
          <p:nvPr/>
        </p:nvSpPr>
        <p:spPr>
          <a:xfrm>
            <a:off x="8256239" y="2031999"/>
            <a:ext cx="3384898" cy="12241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Where we aspire to be</a:t>
            </a:r>
          </a:p>
        </p:txBody>
      </p:sp>
      <p:sp>
        <p:nvSpPr>
          <p:cNvPr id="4" name="Google Shape;507;p14">
            <a:extLst>
              <a:ext uri="{FF2B5EF4-FFF2-40B4-BE49-F238E27FC236}">
                <a16:creationId xmlns:a16="http://schemas.microsoft.com/office/drawing/2014/main" id="{8520DC14-E5D4-1793-E113-58AB904C69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2BB5C310-D1AA-92BC-36CC-09AF30975AC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8096038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bg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solidFill>
                  <a:srgbClr val="061F32"/>
                </a:solidFill>
              </a:rPr>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solidFill>
                  <a:srgbClr val="061F32"/>
                </a:solidFill>
              </a:rPr>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solidFill>
                  <a:srgbClr val="061F32"/>
                </a:solidFill>
              </a:rPr>
              <a:t>Phase 5</a:t>
            </a: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solidFill>
                  <a:srgbClr val="061F32"/>
                </a:solidFill>
              </a:rPr>
              <a:t>Phase 3</a:t>
            </a:r>
          </a:p>
        </p:txBody>
      </p:sp>
      <p:sp>
        <p:nvSpPr>
          <p:cNvPr id="5" name="Google Shape;507;p14">
            <a:extLst>
              <a:ext uri="{FF2B5EF4-FFF2-40B4-BE49-F238E27FC236}">
                <a16:creationId xmlns:a16="http://schemas.microsoft.com/office/drawing/2014/main" id="{E267BE38-A031-931A-3DED-69C74A4016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6258F9C9-D8BA-ECE4-6EC5-ABB131D7CE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618203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dirty="0"/>
              <a:t>[Process overview with highlight / Insert action title]</a:t>
            </a:r>
            <a:endParaRPr lang="en-DK" dirty="0"/>
          </a:p>
        </p:txBody>
      </p:sp>
      <p:sp>
        <p:nvSpPr>
          <p:cNvPr id="3" name="Subtitle 2">
            <a:extLst>
              <a:ext uri="{FF2B5EF4-FFF2-40B4-BE49-F238E27FC236}">
                <a16:creationId xmlns:a16="http://schemas.microsoft.com/office/drawing/2014/main" id="{9E51A23D-5C1B-E48A-67C6-DFEC35AA8DD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2E2622-0C54-A9FE-E71D-7582E965F730}"/>
              </a:ext>
            </a:extLst>
          </p:cNvPr>
          <p:cNvSpPr>
            <a:spLocks noGrp="1"/>
          </p:cNvSpPr>
          <p:nvPr>
            <p:ph type="body" sz="quarter" idx="17"/>
          </p:nvPr>
        </p:nvSpPr>
        <p:spPr/>
        <p:txBody>
          <a:bodyPr/>
          <a:lstStyle/>
          <a:p>
            <a:endParaRPr lang="en-US"/>
          </a:p>
        </p:txBody>
      </p:sp>
      <p:sp>
        <p:nvSpPr>
          <p:cNvPr id="29" name="Chevron 10">
            <a:extLst>
              <a:ext uri="{FF2B5EF4-FFF2-40B4-BE49-F238E27FC236}">
                <a16:creationId xmlns:a16="http://schemas.microsoft.com/office/drawing/2014/main" id="{4ADA10AC-CC54-E486-CAAD-0A92BC06276B}"/>
              </a:ext>
            </a:extLst>
          </p:cNvPr>
          <p:cNvSpPr/>
          <p:nvPr/>
        </p:nvSpPr>
        <p:spPr bwMode="auto">
          <a:xfrm>
            <a:off x="2763458"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2" name="Chevron 17">
            <a:extLst>
              <a:ext uri="{FF2B5EF4-FFF2-40B4-BE49-F238E27FC236}">
                <a16:creationId xmlns:a16="http://schemas.microsoft.com/office/drawing/2014/main" id="{8C73411B-16FE-D653-45AE-3DC70B290A50}"/>
              </a:ext>
            </a:extLst>
          </p:cNvPr>
          <p:cNvSpPr/>
          <p:nvPr/>
        </p:nvSpPr>
        <p:spPr bwMode="auto">
          <a:xfrm>
            <a:off x="7202316"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3" name="Chevron 103">
            <a:extLst>
              <a:ext uri="{FF2B5EF4-FFF2-40B4-BE49-F238E27FC236}">
                <a16:creationId xmlns:a16="http://schemas.microsoft.com/office/drawing/2014/main" id="{9336FA72-44B6-DBEF-B1C7-829B2BAD3ECA}"/>
              </a:ext>
            </a:extLst>
          </p:cNvPr>
          <p:cNvSpPr/>
          <p:nvPr/>
        </p:nvSpPr>
        <p:spPr bwMode="auto">
          <a:xfrm>
            <a:off x="9421744" y="2287724"/>
            <a:ext cx="2351155" cy="734607"/>
          </a:xfrm>
          <a:prstGeom prst="chevron">
            <a:avLst>
              <a:gd name="adj" fmla="val 31818"/>
            </a:avLst>
          </a:prstGeom>
          <a:solidFill>
            <a:schemeClr val="bg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4" name="Chevron 167">
            <a:extLst>
              <a:ext uri="{FF2B5EF4-FFF2-40B4-BE49-F238E27FC236}">
                <a16:creationId xmlns:a16="http://schemas.microsoft.com/office/drawing/2014/main" id="{6CDCA47A-65B2-E8EC-DF63-7070668C417D}"/>
              </a:ext>
            </a:extLst>
          </p:cNvPr>
          <p:cNvSpPr/>
          <p:nvPr/>
        </p:nvSpPr>
        <p:spPr bwMode="auto">
          <a:xfrm>
            <a:off x="544029" y="2287724"/>
            <a:ext cx="2351155" cy="734607"/>
          </a:xfrm>
          <a:prstGeom prst="chevron">
            <a:avLst>
              <a:gd name="adj" fmla="val 3181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35" name="Rectangle 34">
            <a:extLst>
              <a:ext uri="{FF2B5EF4-FFF2-40B4-BE49-F238E27FC236}">
                <a16:creationId xmlns:a16="http://schemas.microsoft.com/office/drawing/2014/main" id="{109EB36B-4A03-9A7A-8522-53D0D4E6E039}"/>
              </a:ext>
            </a:extLst>
          </p:cNvPr>
          <p:cNvSpPr/>
          <p:nvPr/>
        </p:nvSpPr>
        <p:spPr>
          <a:xfrm>
            <a:off x="544029"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36" name="Rectangle 35">
            <a:extLst>
              <a:ext uri="{FF2B5EF4-FFF2-40B4-BE49-F238E27FC236}">
                <a16:creationId xmlns:a16="http://schemas.microsoft.com/office/drawing/2014/main" id="{DFD13808-41D0-6F49-DF46-E9D58B181A99}"/>
              </a:ext>
            </a:extLst>
          </p:cNvPr>
          <p:cNvSpPr/>
          <p:nvPr/>
        </p:nvSpPr>
        <p:spPr>
          <a:xfrm>
            <a:off x="9421744"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37" name="Rectangle 36">
            <a:extLst>
              <a:ext uri="{FF2B5EF4-FFF2-40B4-BE49-F238E27FC236}">
                <a16:creationId xmlns:a16="http://schemas.microsoft.com/office/drawing/2014/main" id="{3CC35204-2B09-D01A-CE29-324046709419}"/>
              </a:ext>
            </a:extLst>
          </p:cNvPr>
          <p:cNvSpPr/>
          <p:nvPr/>
        </p:nvSpPr>
        <p:spPr>
          <a:xfrm>
            <a:off x="2763458"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45" name="Rectangle 44">
            <a:extLst>
              <a:ext uri="{FF2B5EF4-FFF2-40B4-BE49-F238E27FC236}">
                <a16:creationId xmlns:a16="http://schemas.microsoft.com/office/drawing/2014/main" id="{016B8475-4B9C-2AA7-66BE-1CC8073E3E7D}"/>
              </a:ext>
            </a:extLst>
          </p:cNvPr>
          <p:cNvSpPr/>
          <p:nvPr/>
        </p:nvSpPr>
        <p:spPr>
          <a:xfrm>
            <a:off x="7202316"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48" name="TextBox 47">
            <a:extLst>
              <a:ext uri="{FF2B5EF4-FFF2-40B4-BE49-F238E27FC236}">
                <a16:creationId xmlns:a16="http://schemas.microsoft.com/office/drawing/2014/main" id="{4F346B25-174B-47AA-38A3-90F41F3D68D8}"/>
              </a:ext>
            </a:extLst>
          </p:cNvPr>
          <p:cNvSpPr txBox="1"/>
          <p:nvPr/>
        </p:nvSpPr>
        <p:spPr>
          <a:xfrm>
            <a:off x="467806" y="1915669"/>
            <a:ext cx="13491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Phase 1</a:t>
            </a:r>
          </a:p>
        </p:txBody>
      </p:sp>
      <p:sp>
        <p:nvSpPr>
          <p:cNvPr id="49" name="TextBox 48">
            <a:extLst>
              <a:ext uri="{FF2B5EF4-FFF2-40B4-BE49-F238E27FC236}">
                <a16:creationId xmlns:a16="http://schemas.microsoft.com/office/drawing/2014/main" id="{933FD1C5-33D6-7729-71CF-80A00ED1AC0E}"/>
              </a:ext>
            </a:extLst>
          </p:cNvPr>
          <p:cNvSpPr txBox="1"/>
          <p:nvPr/>
        </p:nvSpPr>
        <p:spPr>
          <a:xfrm>
            <a:off x="2763458" y="1915669"/>
            <a:ext cx="1349119" cy="307777"/>
          </a:xfrm>
          <a:prstGeom prst="rect">
            <a:avLst/>
          </a:prstGeom>
          <a:noFill/>
        </p:spPr>
        <p:txBody>
          <a:bodyPr wrap="square" rtlCol="0">
            <a:spAutoFit/>
          </a:bodyPr>
          <a:lstStyle/>
          <a:p>
            <a:pPr lvl="0">
              <a:defRPr/>
            </a:pPr>
            <a:r>
              <a:rPr lang="en-GB" sz="1400" b="1" dirty="0">
                <a:solidFill>
                  <a:srgbClr val="061F32"/>
                </a:solidFill>
              </a:rPr>
              <a:t>Phase 2</a:t>
            </a:r>
          </a:p>
        </p:txBody>
      </p:sp>
      <p:sp>
        <p:nvSpPr>
          <p:cNvPr id="51" name="TextBox 50">
            <a:extLst>
              <a:ext uri="{FF2B5EF4-FFF2-40B4-BE49-F238E27FC236}">
                <a16:creationId xmlns:a16="http://schemas.microsoft.com/office/drawing/2014/main" id="{1AA9B87F-D59E-E6EC-0B87-53C15B352473}"/>
              </a:ext>
            </a:extLst>
          </p:cNvPr>
          <p:cNvSpPr txBox="1"/>
          <p:nvPr/>
        </p:nvSpPr>
        <p:spPr>
          <a:xfrm>
            <a:off x="7202316" y="1915669"/>
            <a:ext cx="1349119" cy="307777"/>
          </a:xfrm>
          <a:prstGeom prst="rect">
            <a:avLst/>
          </a:prstGeom>
          <a:noFill/>
        </p:spPr>
        <p:txBody>
          <a:bodyPr wrap="square" rtlCol="0">
            <a:spAutoFit/>
          </a:bodyPr>
          <a:lstStyle/>
          <a:p>
            <a:pPr lvl="0">
              <a:defRPr/>
            </a:pPr>
            <a:r>
              <a:rPr lang="en-GB" sz="1400" b="1" dirty="0">
                <a:solidFill>
                  <a:srgbClr val="061F32"/>
                </a:solidFill>
              </a:rPr>
              <a:t>Phase 4</a:t>
            </a:r>
          </a:p>
        </p:txBody>
      </p:sp>
      <p:sp>
        <p:nvSpPr>
          <p:cNvPr id="52" name="TextBox 51">
            <a:extLst>
              <a:ext uri="{FF2B5EF4-FFF2-40B4-BE49-F238E27FC236}">
                <a16:creationId xmlns:a16="http://schemas.microsoft.com/office/drawing/2014/main" id="{3B82553D-0DFD-A732-7B68-6C6C129112EE}"/>
              </a:ext>
            </a:extLst>
          </p:cNvPr>
          <p:cNvSpPr txBox="1"/>
          <p:nvPr/>
        </p:nvSpPr>
        <p:spPr>
          <a:xfrm>
            <a:off x="9421744" y="1915669"/>
            <a:ext cx="1349119" cy="307777"/>
          </a:xfrm>
          <a:prstGeom prst="rect">
            <a:avLst/>
          </a:prstGeom>
          <a:noFill/>
        </p:spPr>
        <p:txBody>
          <a:bodyPr wrap="square" rtlCol="0">
            <a:spAutoFit/>
          </a:bodyPr>
          <a:lstStyle/>
          <a:p>
            <a:pPr lvl="0">
              <a:defRPr/>
            </a:pPr>
            <a:r>
              <a:rPr lang="en-GB" sz="1400" b="1" dirty="0">
                <a:solidFill>
                  <a:srgbClr val="061F32"/>
                </a:solidFill>
              </a:rPr>
              <a:t>Phase 5</a:t>
            </a:r>
          </a:p>
        </p:txBody>
      </p:sp>
      <p:sp>
        <p:nvSpPr>
          <p:cNvPr id="5" name="Rectangle 4">
            <a:extLst>
              <a:ext uri="{FF2B5EF4-FFF2-40B4-BE49-F238E27FC236}">
                <a16:creationId xmlns:a16="http://schemas.microsoft.com/office/drawing/2014/main" id="{5DD035A9-7260-0779-3ADF-697DC059EFDD}"/>
              </a:ext>
            </a:extLst>
          </p:cNvPr>
          <p:cNvSpPr/>
          <p:nvPr/>
        </p:nvSpPr>
        <p:spPr>
          <a:xfrm>
            <a:off x="436418" y="1915669"/>
            <a:ext cx="4783282" cy="4186551"/>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FF2B5EF4-FFF2-40B4-BE49-F238E27FC236}">
                <a16:creationId xmlns:a16="http://schemas.microsoft.com/office/drawing/2014/main" id="{80FD4FF6-1D32-6B38-6B04-D71A5A5B57F1}"/>
              </a:ext>
            </a:extLst>
          </p:cNvPr>
          <p:cNvSpPr/>
          <p:nvPr/>
        </p:nvSpPr>
        <p:spPr>
          <a:xfrm>
            <a:off x="7072913" y="1704883"/>
            <a:ext cx="4783282" cy="4422062"/>
          </a:xfrm>
          <a:prstGeom prst="rect">
            <a:avLst/>
          </a:prstGeom>
          <a:solidFill>
            <a:srgbClr val="FFFFFF">
              <a:alpha val="7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Chevron 14">
            <a:extLst>
              <a:ext uri="{FF2B5EF4-FFF2-40B4-BE49-F238E27FC236}">
                <a16:creationId xmlns:a16="http://schemas.microsoft.com/office/drawing/2014/main" id="{B9C5049E-F03D-32F7-9C0F-3C150C9F0E76}"/>
              </a:ext>
            </a:extLst>
          </p:cNvPr>
          <p:cNvSpPr/>
          <p:nvPr/>
        </p:nvSpPr>
        <p:spPr bwMode="auto">
          <a:xfrm>
            <a:off x="4982887" y="2287724"/>
            <a:ext cx="2351155" cy="734607"/>
          </a:xfrm>
          <a:prstGeom prst="chevron">
            <a:avLst>
              <a:gd name="adj" fmla="val 31818"/>
            </a:avLst>
          </a:prstGeom>
          <a:solidFill>
            <a:schemeClr val="accent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[Insert phase name]</a:t>
            </a:r>
          </a:p>
        </p:txBody>
      </p:sp>
      <p:sp>
        <p:nvSpPr>
          <p:cNvPr id="44" name="Rectangle 43">
            <a:extLst>
              <a:ext uri="{FF2B5EF4-FFF2-40B4-BE49-F238E27FC236}">
                <a16:creationId xmlns:a16="http://schemas.microsoft.com/office/drawing/2014/main" id="{B7D3654B-8EB7-5DC6-D9B1-0D9A9B3D5B8D}"/>
              </a:ext>
            </a:extLst>
          </p:cNvPr>
          <p:cNvSpPr/>
          <p:nvPr/>
        </p:nvSpPr>
        <p:spPr>
          <a:xfrm>
            <a:off x="4982887" y="3086609"/>
            <a:ext cx="2086201" cy="1713290"/>
          </a:xfrm>
          <a:prstGeom prst="rect">
            <a:avLst/>
          </a:prstGeom>
          <a:effectLst/>
        </p:spPr>
        <p:txBody>
          <a:bodyPr wrap="square" lIns="0">
            <a:spAutoFit/>
          </a:bodyPr>
          <a:lstStyle/>
          <a:p>
            <a:pPr marL="169863" indent="-169863">
              <a:spcBef>
                <a:spcPts val="400"/>
              </a:spcBef>
              <a:spcAft>
                <a:spcPts val="400"/>
              </a:spcAft>
              <a:buFont typeface="+mj-lt"/>
              <a:buAutoNum type="arabicPeriod"/>
              <a:defRPr/>
            </a:pPr>
            <a:r>
              <a:rPr lang="en-GB" sz="1200" dirty="0">
                <a:solidFill>
                  <a:schemeClr val="bg1"/>
                </a:solidFill>
              </a:rPr>
              <a:t>[Insert key activity]</a:t>
            </a: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[Insert key activity]</a:t>
            </a:r>
            <a:endParaRPr lang="en-US" sz="1200" dirty="0">
              <a:solidFill>
                <a:schemeClr val="bg1"/>
              </a:solidFill>
            </a:endParaRPr>
          </a:p>
          <a:p>
            <a:pPr marL="169863" indent="-169863">
              <a:spcBef>
                <a:spcPts val="400"/>
              </a:spcBef>
              <a:spcAft>
                <a:spcPts val="400"/>
              </a:spcAft>
              <a:buFont typeface="+mj-lt"/>
              <a:buAutoNum type="arabicPeriod"/>
              <a:defRPr/>
            </a:pPr>
            <a:r>
              <a:rPr lang="en-GB" sz="1200" dirty="0">
                <a:solidFill>
                  <a:schemeClr val="bg1"/>
                </a:solidFill>
              </a:rPr>
              <a:t>…</a:t>
            </a:r>
            <a:endParaRPr lang="en-US" sz="1200" dirty="0">
              <a:solidFill>
                <a:schemeClr val="bg1"/>
              </a:solidFill>
            </a:endParaRPr>
          </a:p>
        </p:txBody>
      </p:sp>
      <p:sp>
        <p:nvSpPr>
          <p:cNvPr id="50" name="TextBox 49">
            <a:extLst>
              <a:ext uri="{FF2B5EF4-FFF2-40B4-BE49-F238E27FC236}">
                <a16:creationId xmlns:a16="http://schemas.microsoft.com/office/drawing/2014/main" id="{9474B00B-7AE9-9E9A-8F9C-96174EB6E937}"/>
              </a:ext>
            </a:extLst>
          </p:cNvPr>
          <p:cNvSpPr txBox="1"/>
          <p:nvPr/>
        </p:nvSpPr>
        <p:spPr>
          <a:xfrm>
            <a:off x="4929061" y="1915669"/>
            <a:ext cx="1349119" cy="307777"/>
          </a:xfrm>
          <a:prstGeom prst="rect">
            <a:avLst/>
          </a:prstGeom>
          <a:noFill/>
        </p:spPr>
        <p:txBody>
          <a:bodyPr wrap="square" rtlCol="0">
            <a:spAutoFit/>
          </a:bodyPr>
          <a:lstStyle/>
          <a:p>
            <a:pPr lvl="0">
              <a:defRPr/>
            </a:pPr>
            <a:r>
              <a:rPr lang="en-GB" sz="1400" b="1" dirty="0">
                <a:solidFill>
                  <a:srgbClr val="061F32"/>
                </a:solidFill>
              </a:rPr>
              <a:t>Phase 3</a:t>
            </a:r>
          </a:p>
        </p:txBody>
      </p:sp>
      <p:sp>
        <p:nvSpPr>
          <p:cNvPr id="7" name="Google Shape;507;p14">
            <a:extLst>
              <a:ext uri="{FF2B5EF4-FFF2-40B4-BE49-F238E27FC236}">
                <a16:creationId xmlns:a16="http://schemas.microsoft.com/office/drawing/2014/main" id="{B2446B3F-1627-E9E4-A9F6-C9768B8C483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779ED706-ECCB-9F32-889C-D68B3D7EC8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870561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a:lstStyle/>
          <a:p>
            <a:r>
              <a:rPr lang="en-GB" dirty="0"/>
              <a:t>[Process overview / Insert action title]</a:t>
            </a:r>
            <a:endParaRPr lang="en-DK" dirty="0"/>
          </a:p>
        </p:txBody>
      </p:sp>
      <p:sp>
        <p:nvSpPr>
          <p:cNvPr id="9" name="Subtitle 8">
            <a:extLst>
              <a:ext uri="{FF2B5EF4-FFF2-40B4-BE49-F238E27FC236}">
                <a16:creationId xmlns:a16="http://schemas.microsoft.com/office/drawing/2014/main" id="{ABC8C94F-4ACD-4959-A43D-3432AF5AA125}"/>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340E2B8E-474D-2352-5714-7E9000CC4A9A}"/>
              </a:ext>
            </a:extLst>
          </p:cNvPr>
          <p:cNvSpPr>
            <a:spLocks noGrp="1"/>
          </p:cNvSpPr>
          <p:nvPr>
            <p:ph type="body" sz="quarter" idx="17"/>
          </p:nvPr>
        </p:nvSpPr>
        <p:spPr/>
        <p:txBody>
          <a:bodyPr/>
          <a:lstStyle/>
          <a:p>
            <a:endParaRPr lang="en-GB"/>
          </a:p>
        </p:txBody>
      </p:sp>
      <p:sp>
        <p:nvSpPr>
          <p:cNvPr id="7" name="Chevron 10">
            <a:extLst>
              <a:ext uri="{FF2B5EF4-FFF2-40B4-BE49-F238E27FC236}">
                <a16:creationId xmlns:a16="http://schemas.microsoft.com/office/drawing/2014/main" id="{A75BF882-9AF6-E188-5B60-ADAB3979420D}"/>
              </a:ext>
            </a:extLst>
          </p:cNvPr>
          <p:cNvSpPr/>
          <p:nvPr/>
        </p:nvSpPr>
        <p:spPr bwMode="auto">
          <a:xfrm>
            <a:off x="2714151" y="2447058"/>
            <a:ext cx="2412752" cy="1241289"/>
          </a:xfrm>
          <a:prstGeom prst="chevron">
            <a:avLst>
              <a:gd name="adj" fmla="val 31818"/>
            </a:avLst>
          </a:prstGeom>
          <a:solidFill>
            <a:schemeClr val="accent1"/>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2</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8" name="Chevron 17">
            <a:extLst>
              <a:ext uri="{FF2B5EF4-FFF2-40B4-BE49-F238E27FC236}">
                <a16:creationId xmlns:a16="http://schemas.microsoft.com/office/drawing/2014/main" id="{388393C5-3CEB-671A-75D4-EABF9E7B87A0}"/>
              </a:ext>
            </a:extLst>
          </p:cNvPr>
          <p:cNvSpPr/>
          <p:nvPr/>
        </p:nvSpPr>
        <p:spPr bwMode="auto">
          <a:xfrm>
            <a:off x="7054393" y="2447058"/>
            <a:ext cx="2412752" cy="1241289"/>
          </a:xfrm>
          <a:prstGeom prst="chevron">
            <a:avLst>
              <a:gd name="adj" fmla="val 31818"/>
            </a:avLst>
          </a:prstGeom>
          <a:solidFill>
            <a:schemeClr val="accent3"/>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4</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11" name="Chevron 103">
            <a:extLst>
              <a:ext uri="{FF2B5EF4-FFF2-40B4-BE49-F238E27FC236}">
                <a16:creationId xmlns:a16="http://schemas.microsoft.com/office/drawing/2014/main" id="{25F3265B-4327-73AB-3DF1-0E7BCF95336C}"/>
              </a:ext>
            </a:extLst>
          </p:cNvPr>
          <p:cNvSpPr/>
          <p:nvPr/>
        </p:nvSpPr>
        <p:spPr bwMode="auto">
          <a:xfrm>
            <a:off x="9224512" y="2447058"/>
            <a:ext cx="2412752" cy="1241289"/>
          </a:xfrm>
          <a:prstGeom prst="chevron">
            <a:avLst>
              <a:gd name="adj" fmla="val 31818"/>
            </a:avLst>
          </a:prstGeom>
          <a:solidFill>
            <a:schemeClr val="tx1">
              <a:lumMod val="85000"/>
            </a:schemeClr>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solidFill>
                  <a:schemeClr val="bg1"/>
                </a:solidFill>
                <a:cs typeface="Times New Roman" pitchFamily="18" charset="0"/>
              </a:rPr>
              <a:t>Phase 5</a:t>
            </a:r>
          </a:p>
          <a:p>
            <a:pPr algn="ctr" defTabSz="623853" fontAlgn="base">
              <a:spcBef>
                <a:spcPts val="600"/>
              </a:spcBef>
              <a:spcAft>
                <a:spcPts val="600"/>
              </a:spcAft>
              <a:buClr>
                <a:srgbClr val="000000"/>
              </a:buClr>
            </a:pPr>
            <a:r>
              <a:rPr lang="en-US" sz="1400" dirty="0">
                <a:solidFill>
                  <a:schemeClr val="bg1"/>
                </a:solidFill>
                <a:cs typeface="Times New Roman" pitchFamily="18" charset="0"/>
              </a:rPr>
              <a:t>[Insert main description]</a:t>
            </a:r>
          </a:p>
        </p:txBody>
      </p:sp>
      <p:sp>
        <p:nvSpPr>
          <p:cNvPr id="12" name="Chevron 167">
            <a:extLst>
              <a:ext uri="{FF2B5EF4-FFF2-40B4-BE49-F238E27FC236}">
                <a16:creationId xmlns:a16="http://schemas.microsoft.com/office/drawing/2014/main" id="{FE2736B5-83DD-79C7-6027-CA9D0BD0F792}"/>
              </a:ext>
            </a:extLst>
          </p:cNvPr>
          <p:cNvSpPr/>
          <p:nvPr/>
        </p:nvSpPr>
        <p:spPr bwMode="auto">
          <a:xfrm>
            <a:off x="544030" y="2447058"/>
            <a:ext cx="2412752" cy="1241289"/>
          </a:xfrm>
          <a:prstGeom prst="homePlate">
            <a:avLst>
              <a:gd name="adj" fmla="val 32948"/>
            </a:avLst>
          </a:prstGeom>
          <a:solidFill>
            <a:schemeClr val="bg1"/>
          </a:solidFill>
          <a:ln>
            <a:noFill/>
          </a:ln>
          <a:effectLst/>
        </p:spPr>
        <p:txBody>
          <a:bodyPr wrap="square" lIns="9144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1</a:t>
            </a:r>
          </a:p>
          <a:p>
            <a:pPr algn="ctr" defTabSz="623853" fontAlgn="base">
              <a:spcBef>
                <a:spcPts val="600"/>
              </a:spcBef>
              <a:spcAft>
                <a:spcPts val="600"/>
              </a:spcAft>
              <a:buClr>
                <a:srgbClr val="000000"/>
              </a:buClr>
            </a:pPr>
            <a:r>
              <a:rPr lang="en-US" sz="1400" dirty="0">
                <a:cs typeface="Times New Roman" pitchFamily="18" charset="0"/>
              </a:rPr>
              <a:t>[Insert main </a:t>
            </a:r>
            <a:br>
              <a:rPr lang="en-US" sz="1400" dirty="0">
                <a:cs typeface="Times New Roman" pitchFamily="18" charset="0"/>
              </a:rPr>
            </a:br>
            <a:r>
              <a:rPr lang="en-US" sz="1400" dirty="0">
                <a:cs typeface="Times New Roman" pitchFamily="18" charset="0"/>
              </a:rPr>
              <a:t>description]</a:t>
            </a:r>
          </a:p>
        </p:txBody>
      </p:sp>
      <p:sp>
        <p:nvSpPr>
          <p:cNvPr id="13" name="Rectangle 12">
            <a:extLst>
              <a:ext uri="{FF2B5EF4-FFF2-40B4-BE49-F238E27FC236}">
                <a16:creationId xmlns:a16="http://schemas.microsoft.com/office/drawing/2014/main" id="{4BDD4556-F619-2128-515E-E709604CDF6D}"/>
              </a:ext>
            </a:extLst>
          </p:cNvPr>
          <p:cNvSpPr/>
          <p:nvPr/>
        </p:nvSpPr>
        <p:spPr>
          <a:xfrm>
            <a:off x="544029" y="3741246"/>
            <a:ext cx="2086201" cy="461665"/>
          </a:xfrm>
          <a:prstGeom prst="rect">
            <a:avLst/>
          </a:prstGeom>
          <a:effectLst/>
        </p:spPr>
        <p:txBody>
          <a:bodyPr wrap="square" lIns="0">
            <a:spAutoFit/>
          </a:bodyPr>
          <a:lstStyle/>
          <a:p>
            <a:pPr>
              <a:spcBef>
                <a:spcPts val="400"/>
              </a:spcBef>
              <a:spcAft>
                <a:spcPts val="400"/>
              </a:spcAft>
              <a:defRPr/>
            </a:pPr>
            <a:r>
              <a:rPr lang="en-GB" sz="1200" dirty="0">
                <a:solidFill>
                  <a:schemeClr val="bg1"/>
                </a:solidFill>
              </a:rPr>
              <a:t>[Insert longer text description]</a:t>
            </a:r>
            <a:endParaRPr lang="en-US" sz="1200" dirty="0">
              <a:solidFill>
                <a:schemeClr val="bg1"/>
              </a:solidFill>
            </a:endParaRPr>
          </a:p>
        </p:txBody>
      </p:sp>
      <p:sp>
        <p:nvSpPr>
          <p:cNvPr id="14" name="Rectangle 13">
            <a:extLst>
              <a:ext uri="{FF2B5EF4-FFF2-40B4-BE49-F238E27FC236}">
                <a16:creationId xmlns:a16="http://schemas.microsoft.com/office/drawing/2014/main" id="{08C3D787-C96D-91C0-FFD9-439674B8E910}"/>
              </a:ext>
            </a:extLst>
          </p:cNvPr>
          <p:cNvSpPr/>
          <p:nvPr/>
        </p:nvSpPr>
        <p:spPr>
          <a:xfrm>
            <a:off x="9224512" y="3741246"/>
            <a:ext cx="2086201" cy="461665"/>
          </a:xfrm>
          <a:prstGeom prst="rect">
            <a:avLst/>
          </a:prstGeom>
          <a:effectLst/>
        </p:spPr>
        <p:txBody>
          <a:bodyPr wrap="square" lIns="0">
            <a:spAutoFit/>
          </a:bodyPr>
          <a:lstStyle/>
          <a:p>
            <a:pPr>
              <a:spcBef>
                <a:spcPts val="400"/>
              </a:spcBef>
              <a:spcAft>
                <a:spcPts val="400"/>
              </a:spcAft>
              <a:defRPr/>
            </a:pPr>
            <a:r>
              <a:rPr lang="en-GB" sz="1200" dirty="0">
                <a:solidFill>
                  <a:schemeClr val="bg1"/>
                </a:solidFill>
              </a:rPr>
              <a:t>[Insert longer text description]</a:t>
            </a:r>
            <a:endParaRPr lang="en-US" sz="1200" dirty="0">
              <a:solidFill>
                <a:schemeClr val="bg1"/>
              </a:solidFill>
            </a:endParaRPr>
          </a:p>
        </p:txBody>
      </p:sp>
      <p:sp>
        <p:nvSpPr>
          <p:cNvPr id="15" name="Rectangle 14">
            <a:extLst>
              <a:ext uri="{FF2B5EF4-FFF2-40B4-BE49-F238E27FC236}">
                <a16:creationId xmlns:a16="http://schemas.microsoft.com/office/drawing/2014/main" id="{C6148356-9829-7254-8A9E-CB39A559BEDD}"/>
              </a:ext>
            </a:extLst>
          </p:cNvPr>
          <p:cNvSpPr/>
          <p:nvPr/>
        </p:nvSpPr>
        <p:spPr>
          <a:xfrm>
            <a:off x="2714151" y="3741246"/>
            <a:ext cx="2086201" cy="461665"/>
          </a:xfrm>
          <a:prstGeom prst="rect">
            <a:avLst/>
          </a:prstGeom>
          <a:effectLst/>
        </p:spPr>
        <p:txBody>
          <a:bodyPr wrap="square" lIns="0">
            <a:spAutoFit/>
          </a:bodyPr>
          <a:lstStyle/>
          <a:p>
            <a:pPr>
              <a:spcBef>
                <a:spcPts val="400"/>
              </a:spcBef>
              <a:spcAft>
                <a:spcPts val="400"/>
              </a:spcAft>
              <a:defRPr/>
            </a:pPr>
            <a:r>
              <a:rPr lang="en-GB" sz="1200" dirty="0">
                <a:solidFill>
                  <a:schemeClr val="bg1"/>
                </a:solidFill>
              </a:rPr>
              <a:t>[Insert longer text description]</a:t>
            </a:r>
            <a:endParaRPr lang="en-US" sz="1200" dirty="0">
              <a:solidFill>
                <a:schemeClr val="bg1"/>
              </a:solidFill>
            </a:endParaRPr>
          </a:p>
        </p:txBody>
      </p:sp>
      <p:sp>
        <p:nvSpPr>
          <p:cNvPr id="16" name="Rectangle 15">
            <a:extLst>
              <a:ext uri="{FF2B5EF4-FFF2-40B4-BE49-F238E27FC236}">
                <a16:creationId xmlns:a16="http://schemas.microsoft.com/office/drawing/2014/main" id="{E39C9EC8-D507-0BB8-23AA-EC3BD5A22CCE}"/>
              </a:ext>
            </a:extLst>
          </p:cNvPr>
          <p:cNvSpPr/>
          <p:nvPr/>
        </p:nvSpPr>
        <p:spPr>
          <a:xfrm>
            <a:off x="7054393" y="3741246"/>
            <a:ext cx="2086201" cy="461665"/>
          </a:xfrm>
          <a:prstGeom prst="rect">
            <a:avLst/>
          </a:prstGeom>
          <a:effectLst/>
        </p:spPr>
        <p:txBody>
          <a:bodyPr wrap="square" lIns="0">
            <a:spAutoFit/>
          </a:bodyPr>
          <a:lstStyle/>
          <a:p>
            <a:pPr>
              <a:spcBef>
                <a:spcPts val="400"/>
              </a:spcBef>
              <a:spcAft>
                <a:spcPts val="400"/>
              </a:spcAft>
              <a:defRPr/>
            </a:pPr>
            <a:r>
              <a:rPr lang="en-GB" sz="1200" dirty="0">
                <a:solidFill>
                  <a:schemeClr val="bg1"/>
                </a:solidFill>
              </a:rPr>
              <a:t>[Insert longer text description]</a:t>
            </a:r>
            <a:endParaRPr lang="en-US" sz="1200" dirty="0">
              <a:solidFill>
                <a:schemeClr val="bg1"/>
              </a:solidFill>
            </a:endParaRPr>
          </a:p>
        </p:txBody>
      </p:sp>
      <p:sp>
        <p:nvSpPr>
          <p:cNvPr id="21" name="Chevron 14">
            <a:extLst>
              <a:ext uri="{FF2B5EF4-FFF2-40B4-BE49-F238E27FC236}">
                <a16:creationId xmlns:a16="http://schemas.microsoft.com/office/drawing/2014/main" id="{B71C15CE-B5BC-8EB9-E571-E9A6B455C355}"/>
              </a:ext>
            </a:extLst>
          </p:cNvPr>
          <p:cNvSpPr/>
          <p:nvPr/>
        </p:nvSpPr>
        <p:spPr bwMode="auto">
          <a:xfrm>
            <a:off x="4884272" y="2447058"/>
            <a:ext cx="2412752" cy="1241289"/>
          </a:xfrm>
          <a:prstGeom prst="chevron">
            <a:avLst>
              <a:gd name="adj" fmla="val 31818"/>
            </a:avLst>
          </a:prstGeom>
          <a:solidFill>
            <a:schemeClr val="accent2"/>
          </a:solidFill>
          <a:ln>
            <a:noFill/>
          </a:ln>
          <a:effectLst/>
        </p:spPr>
        <p:txBody>
          <a:bodyPr wrap="square" lIns="0" tIns="45715" rIns="0" bIns="45715" rtlCol="0" anchor="ctr">
            <a:noAutofit/>
          </a:bodyPr>
          <a:lstStyle/>
          <a:p>
            <a:pPr algn="ctr" defTabSz="623853" fontAlgn="base">
              <a:spcBef>
                <a:spcPts val="600"/>
              </a:spcBef>
              <a:spcAft>
                <a:spcPts val="600"/>
              </a:spcAft>
              <a:buClr>
                <a:srgbClr val="000000"/>
              </a:buClr>
            </a:pPr>
            <a:r>
              <a:rPr lang="en-US" sz="1400" b="1" dirty="0">
                <a:cs typeface="Times New Roman" pitchFamily="18" charset="0"/>
              </a:rPr>
              <a:t>Phase 3</a:t>
            </a:r>
          </a:p>
          <a:p>
            <a:pPr algn="ctr" defTabSz="623853" fontAlgn="base">
              <a:spcBef>
                <a:spcPts val="600"/>
              </a:spcBef>
              <a:spcAft>
                <a:spcPts val="600"/>
              </a:spcAft>
              <a:buClr>
                <a:srgbClr val="000000"/>
              </a:buClr>
            </a:pPr>
            <a:r>
              <a:rPr lang="en-US" sz="1400" dirty="0">
                <a:cs typeface="Times New Roman" pitchFamily="18" charset="0"/>
              </a:rPr>
              <a:t>[Insert main description]</a:t>
            </a:r>
          </a:p>
        </p:txBody>
      </p:sp>
      <p:sp>
        <p:nvSpPr>
          <p:cNvPr id="22" name="Rectangle 21">
            <a:extLst>
              <a:ext uri="{FF2B5EF4-FFF2-40B4-BE49-F238E27FC236}">
                <a16:creationId xmlns:a16="http://schemas.microsoft.com/office/drawing/2014/main" id="{0CE18A9B-3167-E967-7A23-3F59F402094A}"/>
              </a:ext>
            </a:extLst>
          </p:cNvPr>
          <p:cNvSpPr/>
          <p:nvPr/>
        </p:nvSpPr>
        <p:spPr>
          <a:xfrm>
            <a:off x="4884272" y="3741246"/>
            <a:ext cx="2086201" cy="461665"/>
          </a:xfrm>
          <a:prstGeom prst="rect">
            <a:avLst/>
          </a:prstGeom>
          <a:effectLst/>
        </p:spPr>
        <p:txBody>
          <a:bodyPr wrap="square" lIns="0">
            <a:spAutoFit/>
          </a:bodyPr>
          <a:lstStyle/>
          <a:p>
            <a:pPr>
              <a:spcBef>
                <a:spcPts val="400"/>
              </a:spcBef>
              <a:spcAft>
                <a:spcPts val="400"/>
              </a:spcAft>
              <a:defRPr/>
            </a:pPr>
            <a:r>
              <a:rPr lang="en-GB" sz="1200" dirty="0">
                <a:solidFill>
                  <a:schemeClr val="bg1"/>
                </a:solidFill>
              </a:rPr>
              <a:t>[Insert longer text description]</a:t>
            </a:r>
            <a:endParaRPr lang="en-US" sz="1200" dirty="0">
              <a:solidFill>
                <a:schemeClr val="bg1"/>
              </a:solidFill>
            </a:endParaRPr>
          </a:p>
        </p:txBody>
      </p:sp>
      <p:sp>
        <p:nvSpPr>
          <p:cNvPr id="3" name="Google Shape;507;p14">
            <a:extLst>
              <a:ext uri="{FF2B5EF4-FFF2-40B4-BE49-F238E27FC236}">
                <a16:creationId xmlns:a16="http://schemas.microsoft.com/office/drawing/2014/main" id="{C03F1897-1CF8-13C5-A574-97D74921E7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6C2C5634-CE14-0540-F0EC-58CE4CD8E2B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7020884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GB" dirty="0"/>
              <a:t>[Linear process overview / Insert action title]</a:t>
            </a:r>
            <a:endParaRPr lang="en-DK" dirty="0"/>
          </a:p>
        </p:txBody>
      </p:sp>
      <p:sp>
        <p:nvSpPr>
          <p:cNvPr id="12" name="Subtitle 11">
            <a:extLst>
              <a:ext uri="{FF2B5EF4-FFF2-40B4-BE49-F238E27FC236}">
                <a16:creationId xmlns:a16="http://schemas.microsoft.com/office/drawing/2014/main" id="{01B69362-D3B4-C83B-C78A-803A6620A130}"/>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0ACF5757-CE42-416A-2726-2742F1A37F93}"/>
              </a:ext>
            </a:extLst>
          </p:cNvPr>
          <p:cNvSpPr>
            <a:spLocks noGrp="1"/>
          </p:cNvSpPr>
          <p:nvPr>
            <p:ph type="body" sz="quarter" idx="17"/>
          </p:nvPr>
        </p:nvSpPr>
        <p:spPr/>
        <p:txBody>
          <a:bodyPr/>
          <a:lstStyle/>
          <a:p>
            <a:endParaRPr lang="en-US"/>
          </a:p>
        </p:txBody>
      </p:sp>
      <p:sp>
        <p:nvSpPr>
          <p:cNvPr id="26" name="Subtitle 2">
            <a:extLst>
              <a:ext uri="{FF2B5EF4-FFF2-40B4-BE49-F238E27FC236}">
                <a16:creationId xmlns:a16="http://schemas.microsoft.com/office/drawing/2014/main" id="{EB049119-EE3D-B082-040E-C0D8FEF063D6}"/>
              </a:ext>
            </a:extLst>
          </p:cNvPr>
          <p:cNvSpPr txBox="1">
            <a:spLocks/>
          </p:cNvSpPr>
          <p:nvPr/>
        </p:nvSpPr>
        <p:spPr>
          <a:xfrm>
            <a:off x="554736" y="4651985"/>
            <a:ext cx="1645920" cy="18466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longer text description]</a:t>
            </a:r>
            <a:endParaRPr lang="en-US" sz="1200" dirty="0">
              <a:solidFill>
                <a:schemeClr val="bg1"/>
              </a:solidFill>
              <a:latin typeface="Arial" panose="020B0604020202020204" pitchFamily="34" charset="0"/>
              <a:cs typeface="Arial" panose="020B0604020202020204" pitchFamily="34" charset="0"/>
            </a:endParaRPr>
          </a:p>
        </p:txBody>
      </p:sp>
      <p:sp>
        <p:nvSpPr>
          <p:cNvPr id="49" name="Line 1">
            <a:extLst>
              <a:ext uri="{FF2B5EF4-FFF2-40B4-BE49-F238E27FC236}">
                <a16:creationId xmlns:a16="http://schemas.microsoft.com/office/drawing/2014/main" id="{6B234AB0-2616-8125-F951-66BDD5A7FB06}"/>
              </a:ext>
            </a:extLst>
          </p:cNvPr>
          <p:cNvSpPr>
            <a:spLocks/>
          </p:cNvSpPr>
          <p:nvPr/>
        </p:nvSpPr>
        <p:spPr bwMode="auto">
          <a:xfrm>
            <a:off x="554736" y="2543395"/>
            <a:ext cx="2116844" cy="1702061"/>
          </a:xfrm>
          <a:prstGeom prst="rightArrow">
            <a:avLst/>
          </a:prstGeom>
          <a:solidFill>
            <a:schemeClr val="bg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description]</a:t>
            </a:r>
          </a:p>
        </p:txBody>
      </p:sp>
      <p:sp>
        <p:nvSpPr>
          <p:cNvPr id="6" name="Line 1">
            <a:extLst>
              <a:ext uri="{FF2B5EF4-FFF2-40B4-BE49-F238E27FC236}">
                <a16:creationId xmlns:a16="http://schemas.microsoft.com/office/drawing/2014/main" id="{21142C2D-4FD5-7978-2CEE-0E810258FAEE}"/>
              </a:ext>
            </a:extLst>
          </p:cNvPr>
          <p:cNvSpPr>
            <a:spLocks/>
          </p:cNvSpPr>
          <p:nvPr/>
        </p:nvSpPr>
        <p:spPr bwMode="auto">
          <a:xfrm>
            <a:off x="2796157" y="2543395"/>
            <a:ext cx="2116844" cy="1702061"/>
          </a:xfrm>
          <a:prstGeom prst="rightArrow">
            <a:avLst/>
          </a:prstGeom>
          <a:solidFill>
            <a:schemeClr val="bg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description]</a:t>
            </a:r>
          </a:p>
        </p:txBody>
      </p:sp>
      <p:sp>
        <p:nvSpPr>
          <p:cNvPr id="7" name="Line 1">
            <a:extLst>
              <a:ext uri="{FF2B5EF4-FFF2-40B4-BE49-F238E27FC236}">
                <a16:creationId xmlns:a16="http://schemas.microsoft.com/office/drawing/2014/main" id="{8F64D42F-28CC-DAD7-A29E-AD26EC0D8041}"/>
              </a:ext>
            </a:extLst>
          </p:cNvPr>
          <p:cNvSpPr>
            <a:spLocks/>
          </p:cNvSpPr>
          <p:nvPr/>
        </p:nvSpPr>
        <p:spPr bwMode="auto">
          <a:xfrm>
            <a:off x="5037578" y="2543395"/>
            <a:ext cx="2116844" cy="1702061"/>
          </a:xfrm>
          <a:prstGeom prst="rightArrow">
            <a:avLst/>
          </a:prstGeom>
          <a:solidFill>
            <a:schemeClr val="bg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description]</a:t>
            </a:r>
          </a:p>
        </p:txBody>
      </p:sp>
      <p:sp>
        <p:nvSpPr>
          <p:cNvPr id="10" name="Line 1">
            <a:extLst>
              <a:ext uri="{FF2B5EF4-FFF2-40B4-BE49-F238E27FC236}">
                <a16:creationId xmlns:a16="http://schemas.microsoft.com/office/drawing/2014/main" id="{B28FC102-E0EA-791A-546E-5863A7408344}"/>
              </a:ext>
            </a:extLst>
          </p:cNvPr>
          <p:cNvSpPr>
            <a:spLocks/>
          </p:cNvSpPr>
          <p:nvPr/>
        </p:nvSpPr>
        <p:spPr bwMode="auto">
          <a:xfrm>
            <a:off x="9520420" y="2543395"/>
            <a:ext cx="2116844" cy="1702061"/>
          </a:xfrm>
          <a:prstGeom prst="rightArrow">
            <a:avLst/>
          </a:prstGeom>
          <a:solidFill>
            <a:schemeClr val="bg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description]</a:t>
            </a:r>
          </a:p>
        </p:txBody>
      </p:sp>
      <p:sp>
        <p:nvSpPr>
          <p:cNvPr id="11" name="Line 1">
            <a:extLst>
              <a:ext uri="{FF2B5EF4-FFF2-40B4-BE49-F238E27FC236}">
                <a16:creationId xmlns:a16="http://schemas.microsoft.com/office/drawing/2014/main" id="{8C4E85AE-C91D-4317-A46C-E2846986DBB5}"/>
              </a:ext>
            </a:extLst>
          </p:cNvPr>
          <p:cNvSpPr>
            <a:spLocks/>
          </p:cNvSpPr>
          <p:nvPr/>
        </p:nvSpPr>
        <p:spPr bwMode="auto">
          <a:xfrm>
            <a:off x="7278999" y="2543395"/>
            <a:ext cx="2116844" cy="1702061"/>
          </a:xfrm>
          <a:prstGeom prst="rightArrow">
            <a:avLst/>
          </a:prstGeom>
          <a:solidFill>
            <a:schemeClr val="bg1"/>
          </a:solidFill>
          <a:ln>
            <a:noFill/>
          </a:ln>
          <a:effectLst/>
        </p:spPr>
        <p:txBody>
          <a:bodyPr vert="horz" wrap="square" lIns="182832" tIns="91418" rIns="182832" bIns="91418"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[Main description]</a:t>
            </a:r>
          </a:p>
        </p:txBody>
      </p:sp>
      <p:sp>
        <p:nvSpPr>
          <p:cNvPr id="35" name="Oval 1">
            <a:extLst>
              <a:ext uri="{FF2B5EF4-FFF2-40B4-BE49-F238E27FC236}">
                <a16:creationId xmlns:a16="http://schemas.microsoft.com/office/drawing/2014/main" id="{E5CBCC34-AB9C-AE1F-C45E-4EC8F560C4C3}"/>
              </a:ext>
            </a:extLst>
          </p:cNvPr>
          <p:cNvSpPr>
            <a:spLocks noChangeArrowheads="1"/>
          </p:cNvSpPr>
          <p:nvPr/>
        </p:nvSpPr>
        <p:spPr bwMode="auto">
          <a:xfrm>
            <a:off x="7278999" y="2297788"/>
            <a:ext cx="484516" cy="491215"/>
          </a:xfrm>
          <a:prstGeom prst="ellipse">
            <a:avLst/>
          </a:prstGeom>
          <a:solidFill>
            <a:schemeClr val="accent1"/>
          </a:solidFill>
          <a:ln>
            <a:solidFill>
              <a:schemeClr val="tx1"/>
            </a:solid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4</a:t>
            </a:r>
          </a:p>
        </p:txBody>
      </p:sp>
      <p:sp>
        <p:nvSpPr>
          <p:cNvPr id="40" name="Oval 1">
            <a:extLst>
              <a:ext uri="{FF2B5EF4-FFF2-40B4-BE49-F238E27FC236}">
                <a16:creationId xmlns:a16="http://schemas.microsoft.com/office/drawing/2014/main" id="{1715B804-CA14-8B19-0EEC-42B073E9FC04}"/>
              </a:ext>
            </a:extLst>
          </p:cNvPr>
          <p:cNvSpPr>
            <a:spLocks noChangeArrowheads="1"/>
          </p:cNvSpPr>
          <p:nvPr/>
        </p:nvSpPr>
        <p:spPr bwMode="auto">
          <a:xfrm>
            <a:off x="5037578" y="2297788"/>
            <a:ext cx="484516" cy="491215"/>
          </a:xfrm>
          <a:prstGeom prst="ellipse">
            <a:avLst/>
          </a:prstGeom>
          <a:solidFill>
            <a:schemeClr val="accent1"/>
          </a:solidFill>
          <a:ln>
            <a:solidFill>
              <a:schemeClr val="tx1"/>
            </a:solid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3</a:t>
            </a:r>
          </a:p>
        </p:txBody>
      </p:sp>
      <p:sp>
        <p:nvSpPr>
          <p:cNvPr id="45" name="Oval 1">
            <a:extLst>
              <a:ext uri="{FF2B5EF4-FFF2-40B4-BE49-F238E27FC236}">
                <a16:creationId xmlns:a16="http://schemas.microsoft.com/office/drawing/2014/main" id="{3E045975-4E3C-1057-9F86-F157F9EEAE02}"/>
              </a:ext>
            </a:extLst>
          </p:cNvPr>
          <p:cNvSpPr>
            <a:spLocks noChangeArrowheads="1"/>
          </p:cNvSpPr>
          <p:nvPr/>
        </p:nvSpPr>
        <p:spPr bwMode="auto">
          <a:xfrm>
            <a:off x="2796157" y="2297788"/>
            <a:ext cx="484516" cy="491215"/>
          </a:xfrm>
          <a:prstGeom prst="ellipse">
            <a:avLst/>
          </a:prstGeom>
          <a:solidFill>
            <a:schemeClr val="accent1"/>
          </a:solidFill>
          <a:ln>
            <a:solidFill>
              <a:schemeClr val="tx1"/>
            </a:solid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2</a:t>
            </a:r>
          </a:p>
        </p:txBody>
      </p:sp>
      <p:sp>
        <p:nvSpPr>
          <p:cNvPr id="50" name="Oval 1">
            <a:extLst>
              <a:ext uri="{FF2B5EF4-FFF2-40B4-BE49-F238E27FC236}">
                <a16:creationId xmlns:a16="http://schemas.microsoft.com/office/drawing/2014/main" id="{F87B9DD4-9158-541E-D909-12CED0B69205}"/>
              </a:ext>
            </a:extLst>
          </p:cNvPr>
          <p:cNvSpPr>
            <a:spLocks noChangeArrowheads="1"/>
          </p:cNvSpPr>
          <p:nvPr/>
        </p:nvSpPr>
        <p:spPr bwMode="auto">
          <a:xfrm>
            <a:off x="554736" y="2297788"/>
            <a:ext cx="484516" cy="491215"/>
          </a:xfrm>
          <a:prstGeom prst="ellipse">
            <a:avLst/>
          </a:prstGeom>
          <a:solidFill>
            <a:schemeClr val="accent1"/>
          </a:solidFill>
          <a:ln>
            <a:solidFill>
              <a:schemeClr val="tx1"/>
            </a:solid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1</a:t>
            </a:r>
          </a:p>
        </p:txBody>
      </p:sp>
      <p:sp>
        <p:nvSpPr>
          <p:cNvPr id="55" name="Oval 1">
            <a:extLst>
              <a:ext uri="{FF2B5EF4-FFF2-40B4-BE49-F238E27FC236}">
                <a16:creationId xmlns:a16="http://schemas.microsoft.com/office/drawing/2014/main" id="{39F042B8-9120-78AB-D26B-0C7E2C451AB0}"/>
              </a:ext>
            </a:extLst>
          </p:cNvPr>
          <p:cNvSpPr>
            <a:spLocks noChangeArrowheads="1"/>
          </p:cNvSpPr>
          <p:nvPr/>
        </p:nvSpPr>
        <p:spPr bwMode="auto">
          <a:xfrm>
            <a:off x="9520420" y="2297788"/>
            <a:ext cx="484516" cy="491215"/>
          </a:xfrm>
          <a:prstGeom prst="ellipse">
            <a:avLst/>
          </a:prstGeom>
          <a:solidFill>
            <a:schemeClr val="accent1"/>
          </a:solidFill>
          <a:ln>
            <a:solidFill>
              <a:schemeClr val="tx1"/>
            </a:solidFill>
          </a:ln>
          <a:effectLst/>
        </p:spPr>
        <p:txBody>
          <a:bodyPr vert="horz" wrap="square" lIns="182832" tIns="91418" rIns="182832" bIns="91418"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Arial"/>
                <a:ea typeface="+mn-ea"/>
                <a:cs typeface="+mn-cs"/>
              </a:rPr>
              <a:t>5</a:t>
            </a:r>
          </a:p>
        </p:txBody>
      </p:sp>
      <p:sp>
        <p:nvSpPr>
          <p:cNvPr id="14" name="Subtitle 2">
            <a:extLst>
              <a:ext uri="{FF2B5EF4-FFF2-40B4-BE49-F238E27FC236}">
                <a16:creationId xmlns:a16="http://schemas.microsoft.com/office/drawing/2014/main" id="{E83E26E3-9787-0149-07D8-A65FDD891719}"/>
              </a:ext>
            </a:extLst>
          </p:cNvPr>
          <p:cNvSpPr txBox="1">
            <a:spLocks/>
          </p:cNvSpPr>
          <p:nvPr/>
        </p:nvSpPr>
        <p:spPr>
          <a:xfrm>
            <a:off x="5037578" y="4651985"/>
            <a:ext cx="1645920" cy="18466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longer text description]</a:t>
            </a:r>
            <a:endParaRPr lang="en-US" sz="1200" dirty="0">
              <a:solidFill>
                <a:schemeClr val="bg1"/>
              </a:solidFill>
              <a:latin typeface="Arial" panose="020B060402020202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449909FC-5A69-4DA9-274A-3C73B7081260}"/>
              </a:ext>
            </a:extLst>
          </p:cNvPr>
          <p:cNvSpPr txBox="1">
            <a:spLocks/>
          </p:cNvSpPr>
          <p:nvPr/>
        </p:nvSpPr>
        <p:spPr>
          <a:xfrm>
            <a:off x="7278999" y="4651985"/>
            <a:ext cx="1645920" cy="18466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longer text description]</a:t>
            </a:r>
            <a:endParaRPr lang="en-US" sz="1200" dirty="0">
              <a:solidFill>
                <a:schemeClr val="bg1"/>
              </a:solidFill>
              <a:latin typeface="Arial" panose="020B0604020202020204" pitchFamily="34" charset="0"/>
              <a:cs typeface="Arial" panose="020B0604020202020204" pitchFamily="34" charset="0"/>
            </a:endParaRPr>
          </a:p>
        </p:txBody>
      </p:sp>
      <p:sp>
        <p:nvSpPr>
          <p:cNvPr id="16" name="Subtitle 2">
            <a:extLst>
              <a:ext uri="{FF2B5EF4-FFF2-40B4-BE49-F238E27FC236}">
                <a16:creationId xmlns:a16="http://schemas.microsoft.com/office/drawing/2014/main" id="{0BDFF712-9C15-ADA0-07A7-EDEC2E0C886F}"/>
              </a:ext>
            </a:extLst>
          </p:cNvPr>
          <p:cNvSpPr txBox="1">
            <a:spLocks/>
          </p:cNvSpPr>
          <p:nvPr/>
        </p:nvSpPr>
        <p:spPr>
          <a:xfrm>
            <a:off x="9520420" y="4651985"/>
            <a:ext cx="1645920" cy="18466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longer text description]</a:t>
            </a:r>
            <a:endParaRPr lang="en-US" sz="1200" dirty="0">
              <a:solidFill>
                <a:schemeClr val="bg1"/>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4B0C824C-EBF2-6613-8278-2E8DBD950603}"/>
              </a:ext>
            </a:extLst>
          </p:cNvPr>
          <p:cNvSpPr txBox="1">
            <a:spLocks/>
          </p:cNvSpPr>
          <p:nvPr/>
        </p:nvSpPr>
        <p:spPr>
          <a:xfrm>
            <a:off x="2796157" y="4651985"/>
            <a:ext cx="1645920" cy="184666"/>
          </a:xfrm>
          <a:prstGeom prst="rect">
            <a:avLst/>
          </a:prstGeom>
          <a:noFill/>
        </p:spPr>
        <p:txBody>
          <a:bodyPr wrap="square" lIns="0" tIns="0" rIns="0" bIns="0" rtlCol="0">
            <a:spAutoFit/>
          </a:bodyPr>
          <a:lstStyle>
            <a:defPPr>
              <a:defRPr lang="en-US"/>
            </a:defPPr>
            <a:lvl1pPr algn="ctr">
              <a:defRPr sz="1200">
                <a:latin typeface="Verdana" panose="020B0604030504040204" pitchFamily="34" charset="0"/>
                <a:ea typeface="Verdana" panose="020B0604030504040204" pitchFamily="34" charset="0"/>
                <a:cs typeface="Verdana" panose="020B0604030504040204" pitchFamily="34" charset="0"/>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algn="l">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longer text description]</a:t>
            </a:r>
            <a:endParaRPr lang="en-US" sz="1200" dirty="0">
              <a:solidFill>
                <a:schemeClr val="bg1"/>
              </a:solidFill>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414A5AAF-9FFD-C213-FD96-562ED177BEE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D51906FF-6FA0-4EB6-BA27-245F7124F2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0841725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[Circular process overview / Insert action title]</a:t>
            </a:r>
            <a:endParaRPr lang="en-DK" dirty="0"/>
          </a:p>
        </p:txBody>
      </p:sp>
      <p:sp>
        <p:nvSpPr>
          <p:cNvPr id="9" name="Subtitle 8">
            <a:extLst>
              <a:ext uri="{FF2B5EF4-FFF2-40B4-BE49-F238E27FC236}">
                <a16:creationId xmlns:a16="http://schemas.microsoft.com/office/drawing/2014/main" id="{02D65C44-51B4-A4DC-D1D4-242A61266871}"/>
              </a:ext>
            </a:extLst>
          </p:cNvPr>
          <p:cNvSpPr>
            <a:spLocks noGrp="1"/>
          </p:cNvSpPr>
          <p:nvPr>
            <p:ph type="subTitle" idx="1"/>
          </p:nvPr>
        </p:nvSpPr>
        <p:spPr/>
        <p:txBody>
          <a:bodyPr/>
          <a:lstStyle/>
          <a:p>
            <a:endParaRPr lang="en-US"/>
          </a:p>
        </p:txBody>
      </p:sp>
      <p:sp>
        <p:nvSpPr>
          <p:cNvPr id="11" name="Text Placeholder 10">
            <a:extLst>
              <a:ext uri="{FF2B5EF4-FFF2-40B4-BE49-F238E27FC236}">
                <a16:creationId xmlns:a16="http://schemas.microsoft.com/office/drawing/2014/main" id="{EE523BF1-09AA-A606-71D8-1A6D41540900}"/>
              </a:ext>
            </a:extLst>
          </p:cNvPr>
          <p:cNvSpPr>
            <a:spLocks noGrp="1"/>
          </p:cNvSpPr>
          <p:nvPr>
            <p:ph type="body" sz="quarter" idx="17"/>
          </p:nvPr>
        </p:nvSpPr>
        <p:spPr/>
        <p:txBody>
          <a:bodyPr/>
          <a:lstStyle/>
          <a:p>
            <a:endParaRPr lang="en-US"/>
          </a:p>
        </p:txBody>
      </p:sp>
      <p:sp>
        <p:nvSpPr>
          <p:cNvPr id="6" name="Rectangle 89">
            <a:extLst>
              <a:ext uri="{FF2B5EF4-FFF2-40B4-BE49-F238E27FC236}">
                <a16:creationId xmlns:a16="http://schemas.microsoft.com/office/drawing/2014/main" id="{C1240141-3089-B889-C180-19DE55F25C4F}"/>
              </a:ext>
            </a:extLst>
          </p:cNvPr>
          <p:cNvSpPr/>
          <p:nvPr/>
        </p:nvSpPr>
        <p:spPr>
          <a:xfrm>
            <a:off x="5013843" y="2876274"/>
            <a:ext cx="2164316" cy="216431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0" name="Elipse 6">
            <a:extLst>
              <a:ext uri="{FF2B5EF4-FFF2-40B4-BE49-F238E27FC236}">
                <a16:creationId xmlns:a16="http://schemas.microsoft.com/office/drawing/2014/main" id="{A5F3EE8E-0DB9-8AB6-42DC-9134474CCA64}"/>
              </a:ext>
            </a:extLst>
          </p:cNvPr>
          <p:cNvSpPr/>
          <p:nvPr/>
        </p:nvSpPr>
        <p:spPr>
          <a:xfrm>
            <a:off x="4305920" y="2168350"/>
            <a:ext cx="1415845" cy="1415845"/>
          </a:xfrm>
          <a:prstGeom prst="ellipse">
            <a:avLst/>
          </a:prstGeom>
          <a:solidFill>
            <a:schemeClr val="bg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5" name="Elipse 7">
            <a:extLst>
              <a:ext uri="{FF2B5EF4-FFF2-40B4-BE49-F238E27FC236}">
                <a16:creationId xmlns:a16="http://schemas.microsoft.com/office/drawing/2014/main" id="{8F5A0A86-6E2E-EAE2-7F66-F8E519CD91B5}"/>
              </a:ext>
            </a:extLst>
          </p:cNvPr>
          <p:cNvSpPr/>
          <p:nvPr/>
        </p:nvSpPr>
        <p:spPr>
          <a:xfrm>
            <a:off x="6470237" y="2168349"/>
            <a:ext cx="1415845" cy="1415845"/>
          </a:xfrm>
          <a:prstGeom prst="ellipse">
            <a:avLst/>
          </a:prstGeom>
          <a:solidFill>
            <a:schemeClr val="bg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16" name="Elipse 8">
            <a:extLst>
              <a:ext uri="{FF2B5EF4-FFF2-40B4-BE49-F238E27FC236}">
                <a16:creationId xmlns:a16="http://schemas.microsoft.com/office/drawing/2014/main" id="{52CB3873-4F9A-9E11-5B36-2697AFB88547}"/>
              </a:ext>
            </a:extLst>
          </p:cNvPr>
          <p:cNvSpPr/>
          <p:nvPr/>
        </p:nvSpPr>
        <p:spPr>
          <a:xfrm>
            <a:off x="4305919" y="4332669"/>
            <a:ext cx="1415845" cy="1415845"/>
          </a:xfrm>
          <a:prstGeom prst="ellipse">
            <a:avLst/>
          </a:prstGeom>
          <a:solidFill>
            <a:schemeClr val="bg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20" name="Elipse 9">
            <a:extLst>
              <a:ext uri="{FF2B5EF4-FFF2-40B4-BE49-F238E27FC236}">
                <a16:creationId xmlns:a16="http://schemas.microsoft.com/office/drawing/2014/main" id="{E0EED9CC-BC30-25D5-20E6-6B9944D87DC4}"/>
              </a:ext>
            </a:extLst>
          </p:cNvPr>
          <p:cNvSpPr/>
          <p:nvPr/>
        </p:nvSpPr>
        <p:spPr>
          <a:xfrm>
            <a:off x="6470237" y="4292118"/>
            <a:ext cx="1415845" cy="1415845"/>
          </a:xfrm>
          <a:prstGeom prst="ellipse">
            <a:avLst/>
          </a:prstGeom>
          <a:solidFill>
            <a:schemeClr val="bg1"/>
          </a:solidFill>
          <a:effectLst/>
        </p:spPr>
        <p:txBody>
          <a:bodyPr lIns="216000" rIns="89988" bIns="180000" anchor="b"/>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err="1">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52" name="TextBox 24">
            <a:extLst>
              <a:ext uri="{FF2B5EF4-FFF2-40B4-BE49-F238E27FC236}">
                <a16:creationId xmlns:a16="http://schemas.microsoft.com/office/drawing/2014/main" id="{76CB567C-2511-C147-4A34-F8245C75A9F8}"/>
              </a:ext>
            </a:extLst>
          </p:cNvPr>
          <p:cNvSpPr txBox="1"/>
          <p:nvPr/>
        </p:nvSpPr>
        <p:spPr>
          <a:xfrm>
            <a:off x="8118101" y="2279981"/>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Step 2</a:t>
            </a:r>
          </a:p>
        </p:txBody>
      </p:sp>
      <p:sp>
        <p:nvSpPr>
          <p:cNvPr id="53" name="TextBox 25">
            <a:extLst>
              <a:ext uri="{FF2B5EF4-FFF2-40B4-BE49-F238E27FC236}">
                <a16:creationId xmlns:a16="http://schemas.microsoft.com/office/drawing/2014/main" id="{7A446B8E-AD09-9046-8E69-BAB25A2FB2DF}"/>
              </a:ext>
            </a:extLst>
          </p:cNvPr>
          <p:cNvSpPr txBox="1"/>
          <p:nvPr/>
        </p:nvSpPr>
        <p:spPr>
          <a:xfrm>
            <a:off x="8118101" y="2699700"/>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600" dirty="0">
              <a:solidFill>
                <a:schemeClr val="bg1"/>
              </a:solidFill>
              <a:latin typeface="Arial" panose="020B060402020202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E08952FC-60C4-4953-BAEE-B349A70B1920}"/>
              </a:ext>
            </a:extLst>
          </p:cNvPr>
          <p:cNvSpPr txBox="1"/>
          <p:nvPr/>
        </p:nvSpPr>
        <p:spPr>
          <a:xfrm>
            <a:off x="8118101" y="4301892"/>
            <a:ext cx="2679489" cy="27699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Step 3</a:t>
            </a:r>
          </a:p>
        </p:txBody>
      </p:sp>
      <p:sp>
        <p:nvSpPr>
          <p:cNvPr id="51" name="TextBox 25">
            <a:extLst>
              <a:ext uri="{FF2B5EF4-FFF2-40B4-BE49-F238E27FC236}">
                <a16:creationId xmlns:a16="http://schemas.microsoft.com/office/drawing/2014/main" id="{B0CCC6D6-0842-B730-D876-E902FCEE935A}"/>
              </a:ext>
            </a:extLst>
          </p:cNvPr>
          <p:cNvSpPr txBox="1"/>
          <p:nvPr/>
        </p:nvSpPr>
        <p:spPr>
          <a:xfrm>
            <a:off x="8118101" y="4721611"/>
            <a:ext cx="2679490" cy="492443"/>
          </a:xfrm>
          <a:prstGeom prst="rect">
            <a:avLst/>
          </a:prstGeom>
          <a:noFill/>
        </p:spPr>
        <p:txBody>
          <a:bodyPr wrap="square" lIns="0" tIns="0" rIns="0" bIns="0" rtlCol="0" anchor="t" anchorCtr="0">
            <a:spAutoFit/>
          </a:bodyPr>
          <a:lstStyle/>
          <a:p>
            <a:pPr>
              <a:spcBef>
                <a:spcPts val="400"/>
              </a:spcBef>
              <a:spcAft>
                <a:spcPts val="400"/>
              </a:spcAft>
              <a:defRPr/>
            </a:pPr>
            <a:r>
              <a:rPr lang="en-GB" sz="16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600" dirty="0">
              <a:solidFill>
                <a:schemeClr val="bg1"/>
              </a:solidFill>
              <a:latin typeface="Arial" panose="020B0604020202020204" pitchFamily="34" charset="0"/>
              <a:cs typeface="Arial" panose="020B0604020202020204" pitchFamily="34" charset="0"/>
            </a:endParaRPr>
          </a:p>
        </p:txBody>
      </p:sp>
      <p:sp>
        <p:nvSpPr>
          <p:cNvPr id="48" name="TextBox 24">
            <a:extLst>
              <a:ext uri="{FF2B5EF4-FFF2-40B4-BE49-F238E27FC236}">
                <a16:creationId xmlns:a16="http://schemas.microsoft.com/office/drawing/2014/main" id="{BB962879-78D2-C3B5-3499-A44CD3890235}"/>
              </a:ext>
            </a:extLst>
          </p:cNvPr>
          <p:cNvSpPr txBox="1"/>
          <p:nvPr/>
        </p:nvSpPr>
        <p:spPr>
          <a:xfrm>
            <a:off x="1394410" y="4301892"/>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Step 4</a:t>
            </a:r>
          </a:p>
        </p:txBody>
      </p:sp>
      <p:sp>
        <p:nvSpPr>
          <p:cNvPr id="49" name="TextBox 25">
            <a:extLst>
              <a:ext uri="{FF2B5EF4-FFF2-40B4-BE49-F238E27FC236}">
                <a16:creationId xmlns:a16="http://schemas.microsoft.com/office/drawing/2014/main" id="{A9D82F92-E8A3-8B35-AB3A-3C11916B30B9}"/>
              </a:ext>
            </a:extLst>
          </p:cNvPr>
          <p:cNvSpPr txBox="1"/>
          <p:nvPr/>
        </p:nvSpPr>
        <p:spPr>
          <a:xfrm>
            <a:off x="1394410" y="4721611"/>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600" dirty="0">
              <a:solidFill>
                <a:schemeClr val="bg1"/>
              </a:solidFill>
              <a:latin typeface="Arial" panose="020B0604020202020204" pitchFamily="34" charset="0"/>
              <a:cs typeface="Arial" panose="020B0604020202020204" pitchFamily="34" charset="0"/>
            </a:endParaRPr>
          </a:p>
        </p:txBody>
      </p:sp>
      <p:sp>
        <p:nvSpPr>
          <p:cNvPr id="46" name="TextBox 24">
            <a:extLst>
              <a:ext uri="{FF2B5EF4-FFF2-40B4-BE49-F238E27FC236}">
                <a16:creationId xmlns:a16="http://schemas.microsoft.com/office/drawing/2014/main" id="{F7496DC5-747A-4353-1A93-E937D6A7987A}"/>
              </a:ext>
            </a:extLst>
          </p:cNvPr>
          <p:cNvSpPr txBox="1"/>
          <p:nvPr/>
        </p:nvSpPr>
        <p:spPr>
          <a:xfrm>
            <a:off x="1394410" y="2279981"/>
            <a:ext cx="2679489" cy="276999"/>
          </a:xfrm>
          <a:prstGeom prst="rect">
            <a:avLst/>
          </a:prstGeom>
          <a:noFill/>
        </p:spPr>
        <p:txBody>
          <a:bodyPr wrap="square" lIns="0" tIns="0" rIns="0" bIns="0" rtlCol="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Step 1</a:t>
            </a:r>
          </a:p>
        </p:txBody>
      </p:sp>
      <p:sp>
        <p:nvSpPr>
          <p:cNvPr id="47" name="TextBox 25">
            <a:extLst>
              <a:ext uri="{FF2B5EF4-FFF2-40B4-BE49-F238E27FC236}">
                <a16:creationId xmlns:a16="http://schemas.microsoft.com/office/drawing/2014/main" id="{FD21897F-79AE-47B0-0DAF-03306DC20210}"/>
              </a:ext>
            </a:extLst>
          </p:cNvPr>
          <p:cNvSpPr txBox="1"/>
          <p:nvPr/>
        </p:nvSpPr>
        <p:spPr>
          <a:xfrm>
            <a:off x="1394410" y="2699700"/>
            <a:ext cx="2679490" cy="492443"/>
          </a:xfrm>
          <a:prstGeom prst="rect">
            <a:avLst/>
          </a:prstGeom>
          <a:noFill/>
        </p:spPr>
        <p:txBody>
          <a:bodyPr wrap="square" lIns="0" tIns="0" rIns="0" bIns="0" rtlCol="0" anchor="t" anchorCtr="0">
            <a:spAutoFit/>
          </a:bodyPr>
          <a:lstStyle/>
          <a:p>
            <a:pPr algn="r">
              <a:spcBef>
                <a:spcPts val="400"/>
              </a:spcBef>
              <a:spcAft>
                <a:spcPts val="400"/>
              </a:spcAft>
              <a:defRPr/>
            </a:pPr>
            <a:r>
              <a:rPr lang="en-GB" sz="16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600" dirty="0">
              <a:solidFill>
                <a:schemeClr val="bg1"/>
              </a:solidFill>
              <a:latin typeface="Arial" panose="020B0604020202020204" pitchFamily="34" charset="0"/>
              <a:cs typeface="Arial" panose="020B0604020202020204" pitchFamily="34" charset="0"/>
            </a:endParaRPr>
          </a:p>
        </p:txBody>
      </p:sp>
      <p:sp>
        <p:nvSpPr>
          <p:cNvPr id="54" name="Rectangle 89">
            <a:extLst>
              <a:ext uri="{FF2B5EF4-FFF2-40B4-BE49-F238E27FC236}">
                <a16:creationId xmlns:a16="http://schemas.microsoft.com/office/drawing/2014/main" id="{083C65FE-66CB-4CA1-AB65-185CB6B7042F}"/>
              </a:ext>
            </a:extLst>
          </p:cNvPr>
          <p:cNvSpPr/>
          <p:nvPr/>
        </p:nvSpPr>
        <p:spPr>
          <a:xfrm>
            <a:off x="5166243" y="2876274"/>
            <a:ext cx="2164316" cy="2151901"/>
          </a:xfrm>
          <a:prstGeom prst="rect">
            <a:avLst/>
          </a:prstGeom>
          <a:no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5714" bIns="45714" rtlCol="0" anchor="t"/>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dirty="0">
              <a:ln>
                <a:noFill/>
              </a:ln>
              <a:solidFill>
                <a:srgbClr val="FFFFFF"/>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grpSp>
        <p:nvGrpSpPr>
          <p:cNvPr id="57" name="Grupo 42">
            <a:extLst>
              <a:ext uri="{FF2B5EF4-FFF2-40B4-BE49-F238E27FC236}">
                <a16:creationId xmlns:a16="http://schemas.microsoft.com/office/drawing/2014/main" id="{C730F434-7FF0-FA24-70E4-9C32537CEFE5}"/>
              </a:ext>
            </a:extLst>
          </p:cNvPr>
          <p:cNvGrpSpPr/>
          <p:nvPr/>
        </p:nvGrpSpPr>
        <p:grpSpPr>
          <a:xfrm>
            <a:off x="5949309" y="2405782"/>
            <a:ext cx="293384" cy="346931"/>
            <a:chOff x="3657318" y="2960019"/>
            <a:chExt cx="428407" cy="506598"/>
          </a:xfrm>
        </p:grpSpPr>
        <p:grpSp>
          <p:nvGrpSpPr>
            <p:cNvPr id="58" name="Grupo 43">
              <a:extLst>
                <a:ext uri="{FF2B5EF4-FFF2-40B4-BE49-F238E27FC236}">
                  <a16:creationId xmlns:a16="http://schemas.microsoft.com/office/drawing/2014/main" id="{9B84B92B-BD0F-0327-BE11-312B700B66E3}"/>
                </a:ext>
              </a:extLst>
            </p:cNvPr>
            <p:cNvGrpSpPr/>
            <p:nvPr/>
          </p:nvGrpSpPr>
          <p:grpSpPr>
            <a:xfrm>
              <a:off x="3828604" y="2960019"/>
              <a:ext cx="257121" cy="506598"/>
              <a:chOff x="2468880" y="3319199"/>
              <a:chExt cx="257121" cy="506598"/>
            </a:xfrm>
          </p:grpSpPr>
          <p:cxnSp>
            <p:nvCxnSpPr>
              <p:cNvPr id="60" name="Conector recto 45">
                <a:extLst>
                  <a:ext uri="{FF2B5EF4-FFF2-40B4-BE49-F238E27FC236}">
                    <a16:creationId xmlns:a16="http://schemas.microsoft.com/office/drawing/2014/main" id="{33D487BF-7B88-B898-BEBB-EBC239383391}"/>
                  </a:ext>
                </a:extLst>
              </p:cNvPr>
              <p:cNvCxnSpPr/>
              <p:nvPr/>
            </p:nvCxnSpPr>
            <p:spPr>
              <a:xfrm>
                <a:off x="2468880" y="3319199"/>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Conector recto 46">
                <a:extLst>
                  <a:ext uri="{FF2B5EF4-FFF2-40B4-BE49-F238E27FC236}">
                    <a16:creationId xmlns:a16="http://schemas.microsoft.com/office/drawing/2014/main" id="{F749E3E3-E63E-F70A-4D49-6C9996E24667}"/>
                  </a:ext>
                </a:extLst>
              </p:cNvPr>
              <p:cNvCxnSpPr>
                <a:cxnSpLocks/>
              </p:cNvCxnSpPr>
              <p:nvPr/>
            </p:nvCxnSpPr>
            <p:spPr>
              <a:xfrm flipH="1">
                <a:off x="2468880" y="3568676"/>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59" name="Conector recto 44">
              <a:extLst>
                <a:ext uri="{FF2B5EF4-FFF2-40B4-BE49-F238E27FC236}">
                  <a16:creationId xmlns:a16="http://schemas.microsoft.com/office/drawing/2014/main" id="{F73F7161-CC90-BEFE-60FE-E7D847C6BC28}"/>
                </a:ext>
              </a:extLst>
            </p:cNvPr>
            <p:cNvCxnSpPr>
              <a:cxnSpLocks/>
            </p:cNvCxnSpPr>
            <p:nvPr/>
          </p:nvCxnSpPr>
          <p:spPr>
            <a:xfrm>
              <a:off x="3657318" y="3213306"/>
              <a:ext cx="41481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2" name="Grupo 42">
            <a:extLst>
              <a:ext uri="{FF2B5EF4-FFF2-40B4-BE49-F238E27FC236}">
                <a16:creationId xmlns:a16="http://schemas.microsoft.com/office/drawing/2014/main" id="{284FC6F3-766E-F67C-869D-18DAEADE5F0D}"/>
              </a:ext>
            </a:extLst>
          </p:cNvPr>
          <p:cNvGrpSpPr/>
          <p:nvPr/>
        </p:nvGrpSpPr>
        <p:grpSpPr>
          <a:xfrm rot="5400000">
            <a:off x="7456619" y="3764690"/>
            <a:ext cx="293384" cy="346931"/>
            <a:chOff x="3657318" y="2960019"/>
            <a:chExt cx="428407" cy="506598"/>
          </a:xfrm>
        </p:grpSpPr>
        <p:grpSp>
          <p:nvGrpSpPr>
            <p:cNvPr id="63" name="Grupo 43">
              <a:extLst>
                <a:ext uri="{FF2B5EF4-FFF2-40B4-BE49-F238E27FC236}">
                  <a16:creationId xmlns:a16="http://schemas.microsoft.com/office/drawing/2014/main" id="{8F02F2AC-3093-4E80-6851-FD00EA5B5570}"/>
                </a:ext>
              </a:extLst>
            </p:cNvPr>
            <p:cNvGrpSpPr/>
            <p:nvPr/>
          </p:nvGrpSpPr>
          <p:grpSpPr>
            <a:xfrm>
              <a:off x="3828604" y="2960019"/>
              <a:ext cx="257121" cy="506598"/>
              <a:chOff x="2468880" y="3319199"/>
              <a:chExt cx="257121" cy="506598"/>
            </a:xfrm>
          </p:grpSpPr>
          <p:cxnSp>
            <p:nvCxnSpPr>
              <p:cNvPr id="321" name="Conector recto 45">
                <a:extLst>
                  <a:ext uri="{FF2B5EF4-FFF2-40B4-BE49-F238E27FC236}">
                    <a16:creationId xmlns:a16="http://schemas.microsoft.com/office/drawing/2014/main" id="{51939EA7-9A3E-3718-7013-CE447EDB5628}"/>
                  </a:ext>
                </a:extLst>
              </p:cNvPr>
              <p:cNvCxnSpPr/>
              <p:nvPr/>
            </p:nvCxnSpPr>
            <p:spPr>
              <a:xfrm>
                <a:off x="2468880" y="3319199"/>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Conector recto 46">
                <a:extLst>
                  <a:ext uri="{FF2B5EF4-FFF2-40B4-BE49-F238E27FC236}">
                    <a16:creationId xmlns:a16="http://schemas.microsoft.com/office/drawing/2014/main" id="{0F9F35E6-A4BF-9285-CBBE-202442F87214}"/>
                  </a:ext>
                </a:extLst>
              </p:cNvPr>
              <p:cNvCxnSpPr>
                <a:cxnSpLocks/>
              </p:cNvCxnSpPr>
              <p:nvPr/>
            </p:nvCxnSpPr>
            <p:spPr>
              <a:xfrm flipH="1">
                <a:off x="2468880" y="3568676"/>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20" name="Conector recto 44">
              <a:extLst>
                <a:ext uri="{FF2B5EF4-FFF2-40B4-BE49-F238E27FC236}">
                  <a16:creationId xmlns:a16="http://schemas.microsoft.com/office/drawing/2014/main" id="{187C40EC-118E-03B5-DF52-BB44081D240F}"/>
                </a:ext>
              </a:extLst>
            </p:cNvPr>
            <p:cNvCxnSpPr>
              <a:cxnSpLocks/>
            </p:cNvCxnSpPr>
            <p:nvPr/>
          </p:nvCxnSpPr>
          <p:spPr>
            <a:xfrm>
              <a:off x="3657318" y="3213306"/>
              <a:ext cx="41481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23" name="Grupo 42">
            <a:extLst>
              <a:ext uri="{FF2B5EF4-FFF2-40B4-BE49-F238E27FC236}">
                <a16:creationId xmlns:a16="http://schemas.microsoft.com/office/drawing/2014/main" id="{E63B0889-D807-8F65-2DFA-3DEF1FA95835}"/>
              </a:ext>
            </a:extLst>
          </p:cNvPr>
          <p:cNvGrpSpPr/>
          <p:nvPr/>
        </p:nvGrpSpPr>
        <p:grpSpPr>
          <a:xfrm rot="16200000" flipV="1">
            <a:off x="4513189" y="3784966"/>
            <a:ext cx="293384" cy="346931"/>
            <a:chOff x="3657318" y="2960019"/>
            <a:chExt cx="428407" cy="506598"/>
          </a:xfrm>
        </p:grpSpPr>
        <p:grpSp>
          <p:nvGrpSpPr>
            <p:cNvPr id="324" name="Grupo 43">
              <a:extLst>
                <a:ext uri="{FF2B5EF4-FFF2-40B4-BE49-F238E27FC236}">
                  <a16:creationId xmlns:a16="http://schemas.microsoft.com/office/drawing/2014/main" id="{06B15F4A-3561-B71F-7903-589353434046}"/>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4095E21-AC52-0797-DEA3-8AED6613F450}"/>
                  </a:ext>
                </a:extLst>
              </p:cNvPr>
              <p:cNvCxnSpPr/>
              <p:nvPr/>
            </p:nvCxnSpPr>
            <p:spPr>
              <a:xfrm>
                <a:off x="2468880" y="3319199"/>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53DDB7BB-7227-A804-1108-FD3CE656E6A9}"/>
                  </a:ext>
                </a:extLst>
              </p:cNvPr>
              <p:cNvCxnSpPr>
                <a:cxnSpLocks/>
              </p:cNvCxnSpPr>
              <p:nvPr/>
            </p:nvCxnSpPr>
            <p:spPr>
              <a:xfrm flipH="1">
                <a:off x="2468880" y="3568676"/>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695DD2D1-8310-3003-D206-2E454EA00DCC}"/>
                </a:ext>
              </a:extLst>
            </p:cNvPr>
            <p:cNvCxnSpPr>
              <a:cxnSpLocks/>
            </p:cNvCxnSpPr>
            <p:nvPr/>
          </p:nvCxnSpPr>
          <p:spPr>
            <a:xfrm>
              <a:off x="3657318" y="3213306"/>
              <a:ext cx="41481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28" name="Grupo 42">
            <a:extLst>
              <a:ext uri="{FF2B5EF4-FFF2-40B4-BE49-F238E27FC236}">
                <a16:creationId xmlns:a16="http://schemas.microsoft.com/office/drawing/2014/main" id="{49D4FCBF-55B4-0AF8-E326-4D505500E93C}"/>
              </a:ext>
            </a:extLst>
          </p:cNvPr>
          <p:cNvGrpSpPr/>
          <p:nvPr/>
        </p:nvGrpSpPr>
        <p:grpSpPr>
          <a:xfrm flipH="1">
            <a:off x="5949309" y="5312992"/>
            <a:ext cx="293384" cy="346931"/>
            <a:chOff x="3657318" y="2960019"/>
            <a:chExt cx="428407" cy="506598"/>
          </a:xfrm>
        </p:grpSpPr>
        <p:grpSp>
          <p:nvGrpSpPr>
            <p:cNvPr id="329" name="Grupo 43">
              <a:extLst>
                <a:ext uri="{FF2B5EF4-FFF2-40B4-BE49-F238E27FC236}">
                  <a16:creationId xmlns:a16="http://schemas.microsoft.com/office/drawing/2014/main" id="{C0B77994-BD7F-7A6D-0D77-262AB8C435BD}"/>
                </a:ext>
              </a:extLst>
            </p:cNvPr>
            <p:cNvGrpSpPr/>
            <p:nvPr/>
          </p:nvGrpSpPr>
          <p:grpSpPr>
            <a:xfrm>
              <a:off x="3828604" y="2960019"/>
              <a:ext cx="257121" cy="506598"/>
              <a:chOff x="2468880" y="3319199"/>
              <a:chExt cx="257121" cy="506598"/>
            </a:xfrm>
          </p:grpSpPr>
          <p:cxnSp>
            <p:nvCxnSpPr>
              <p:cNvPr id="331" name="Conector recto 45">
                <a:extLst>
                  <a:ext uri="{FF2B5EF4-FFF2-40B4-BE49-F238E27FC236}">
                    <a16:creationId xmlns:a16="http://schemas.microsoft.com/office/drawing/2014/main" id="{B4A9E723-445C-4D55-2706-06C2E09ED64C}"/>
                  </a:ext>
                </a:extLst>
              </p:cNvPr>
              <p:cNvCxnSpPr/>
              <p:nvPr/>
            </p:nvCxnSpPr>
            <p:spPr>
              <a:xfrm>
                <a:off x="2468880" y="3319199"/>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2" name="Conector recto 46">
                <a:extLst>
                  <a:ext uri="{FF2B5EF4-FFF2-40B4-BE49-F238E27FC236}">
                    <a16:creationId xmlns:a16="http://schemas.microsoft.com/office/drawing/2014/main" id="{048D7AF4-5755-9C97-CE37-260574CBCB3B}"/>
                  </a:ext>
                </a:extLst>
              </p:cNvPr>
              <p:cNvCxnSpPr>
                <a:cxnSpLocks/>
              </p:cNvCxnSpPr>
              <p:nvPr/>
            </p:nvCxnSpPr>
            <p:spPr>
              <a:xfrm flipH="1">
                <a:off x="2468880" y="3568676"/>
                <a:ext cx="257121" cy="25712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30" name="Conector recto 44">
              <a:extLst>
                <a:ext uri="{FF2B5EF4-FFF2-40B4-BE49-F238E27FC236}">
                  <a16:creationId xmlns:a16="http://schemas.microsoft.com/office/drawing/2014/main" id="{B7E09392-5D31-F91B-1067-22CC52833F07}"/>
                </a:ext>
              </a:extLst>
            </p:cNvPr>
            <p:cNvCxnSpPr>
              <a:cxnSpLocks/>
            </p:cNvCxnSpPr>
            <p:nvPr/>
          </p:nvCxnSpPr>
          <p:spPr>
            <a:xfrm>
              <a:off x="3657318" y="3213306"/>
              <a:ext cx="41481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B4AFB01-09E3-B261-E1E2-92D86A294B5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0979" y="2579091"/>
            <a:ext cx="594360" cy="594360"/>
          </a:xfrm>
          <a:prstGeom prst="rect">
            <a:avLst/>
          </a:prstGeom>
        </p:spPr>
      </p:pic>
      <p:pic>
        <p:nvPicPr>
          <p:cNvPr id="8" name="Picture 7">
            <a:extLst>
              <a:ext uri="{FF2B5EF4-FFF2-40B4-BE49-F238E27FC236}">
                <a16:creationId xmlns:a16="http://schemas.microsoft.com/office/drawing/2014/main" id="{20543258-5C51-B9D9-267B-9C682B86E4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80979" y="4702860"/>
            <a:ext cx="594360" cy="594360"/>
          </a:xfrm>
          <a:prstGeom prst="rect">
            <a:avLst/>
          </a:prstGeom>
        </p:spPr>
      </p:pic>
      <p:pic>
        <p:nvPicPr>
          <p:cNvPr id="12" name="Picture 11">
            <a:extLst>
              <a:ext uri="{FF2B5EF4-FFF2-40B4-BE49-F238E27FC236}">
                <a16:creationId xmlns:a16="http://schemas.microsoft.com/office/drawing/2014/main" id="{0932152B-B360-4519-AF60-A0FC4F4984D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16661" y="4702860"/>
            <a:ext cx="594360" cy="594360"/>
          </a:xfrm>
          <a:prstGeom prst="rect">
            <a:avLst/>
          </a:prstGeom>
        </p:spPr>
      </p:pic>
      <p:pic>
        <p:nvPicPr>
          <p:cNvPr id="13" name="Picture 12">
            <a:extLst>
              <a:ext uri="{FF2B5EF4-FFF2-40B4-BE49-F238E27FC236}">
                <a16:creationId xmlns:a16="http://schemas.microsoft.com/office/drawing/2014/main" id="{C54A8C52-C972-E9EF-F68F-6365C0A4C41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16661" y="2579091"/>
            <a:ext cx="594360" cy="594360"/>
          </a:xfrm>
          <a:prstGeom prst="rect">
            <a:avLst/>
          </a:prstGeom>
        </p:spPr>
      </p:pic>
      <p:sp>
        <p:nvSpPr>
          <p:cNvPr id="3" name="Google Shape;507;p14">
            <a:extLst>
              <a:ext uri="{FF2B5EF4-FFF2-40B4-BE49-F238E27FC236}">
                <a16:creationId xmlns:a16="http://schemas.microsoft.com/office/drawing/2014/main" id="{C220A856-9B02-7EAA-519D-AF555E9C991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3D8004C4-ECC1-4E54-8309-F2AA2DB75E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7396047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[Circular process overview / Insert action title]</a:t>
            </a:r>
          </a:p>
        </p:txBody>
      </p:sp>
      <p:sp>
        <p:nvSpPr>
          <p:cNvPr id="5" name="Subtitle 4">
            <a:extLst>
              <a:ext uri="{FF2B5EF4-FFF2-40B4-BE49-F238E27FC236}">
                <a16:creationId xmlns:a16="http://schemas.microsoft.com/office/drawing/2014/main" id="{5D2AD3FF-0FCD-83C4-CDBF-002B78634AFE}"/>
              </a:ext>
            </a:extLst>
          </p:cNvPr>
          <p:cNvSpPr>
            <a:spLocks noGrp="1"/>
          </p:cNvSpPr>
          <p:nvPr>
            <p:ph type="subTitle" idx="1"/>
          </p:nvPr>
        </p:nvSpPr>
        <p:spPr/>
        <p:txBody>
          <a:bodyPr/>
          <a:lstStyle/>
          <a:p>
            <a:endParaRPr lang="en-US"/>
          </a:p>
        </p:txBody>
      </p:sp>
      <p:sp>
        <p:nvSpPr>
          <p:cNvPr id="2" name="Oval 1">
            <a:extLst>
              <a:ext uri="{FF2B5EF4-FFF2-40B4-BE49-F238E27FC236}">
                <a16:creationId xmlns:a16="http://schemas.microsoft.com/office/drawing/2014/main" id="{1E356A8A-748C-873D-349F-DF2786060C82}"/>
              </a:ext>
            </a:extLst>
          </p:cNvPr>
          <p:cNvSpPr/>
          <p:nvPr/>
        </p:nvSpPr>
        <p:spPr>
          <a:xfrm>
            <a:off x="4189532" y="1963427"/>
            <a:ext cx="3808420" cy="3808418"/>
          </a:xfrm>
          <a:prstGeom prst="ellipse">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B1B324-870E-FCC0-5850-99BC7E135C19}"/>
              </a:ext>
            </a:extLst>
          </p:cNvPr>
          <p:cNvSpPr/>
          <p:nvPr/>
        </p:nvSpPr>
        <p:spPr>
          <a:xfrm>
            <a:off x="8597618" y="3128889"/>
            <a:ext cx="30492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1A6DC97B-5B7E-BA68-CEEA-5307E6494275}"/>
              </a:ext>
            </a:extLst>
          </p:cNvPr>
          <p:cNvSpPr/>
          <p:nvPr/>
        </p:nvSpPr>
        <p:spPr>
          <a:xfrm>
            <a:off x="552682" y="3216814"/>
            <a:ext cx="30479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449FEC5-9419-F3C2-70EC-85FFCD0F3BA9}"/>
              </a:ext>
            </a:extLst>
          </p:cNvPr>
          <p:cNvSpPr/>
          <p:nvPr/>
        </p:nvSpPr>
        <p:spPr>
          <a:xfrm>
            <a:off x="2802671" y="5244577"/>
            <a:ext cx="1894159" cy="338554"/>
          </a:xfrm>
          <a:prstGeom prst="rect">
            <a:avLst/>
          </a:prstGeom>
        </p:spPr>
        <p:txBody>
          <a:bodyPr wrap="square">
            <a:spAutoFit/>
          </a:bodyPr>
          <a:lstStyle/>
          <a:p>
            <a:pPr algn="r">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5</a:t>
            </a:r>
          </a:p>
        </p:txBody>
      </p:sp>
      <p:sp>
        <p:nvSpPr>
          <p:cNvPr id="33" name="Rectangle 32">
            <a:extLst>
              <a:ext uri="{FF2B5EF4-FFF2-40B4-BE49-F238E27FC236}">
                <a16:creationId xmlns:a16="http://schemas.microsoft.com/office/drawing/2014/main" id="{8657633E-39EE-9318-0615-6418B74A02D4}"/>
              </a:ext>
            </a:extLst>
          </p:cNvPr>
          <p:cNvSpPr/>
          <p:nvPr/>
        </p:nvSpPr>
        <p:spPr>
          <a:xfrm>
            <a:off x="7659260" y="5244577"/>
            <a:ext cx="2255147" cy="338554"/>
          </a:xfrm>
          <a:prstGeom prst="rect">
            <a:avLst/>
          </a:prstGeom>
        </p:spPr>
        <p:txBody>
          <a:bodyPr wrap="square">
            <a:spAutoFit/>
          </a:bodyPr>
          <a:lstStyle/>
          <a:p>
            <a:pPr>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4</a:t>
            </a:r>
          </a:p>
        </p:txBody>
      </p:sp>
      <p:sp>
        <p:nvSpPr>
          <p:cNvPr id="34" name="Rectangle 33">
            <a:extLst>
              <a:ext uri="{FF2B5EF4-FFF2-40B4-BE49-F238E27FC236}">
                <a16:creationId xmlns:a16="http://schemas.microsoft.com/office/drawing/2014/main" id="{7429087F-9E2B-4618-D2FF-DC6DE09EE432}"/>
              </a:ext>
            </a:extLst>
          </p:cNvPr>
          <p:cNvSpPr/>
          <p:nvPr/>
        </p:nvSpPr>
        <p:spPr>
          <a:xfrm>
            <a:off x="2450268" y="2031403"/>
            <a:ext cx="212205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1</a:t>
            </a:r>
          </a:p>
        </p:txBody>
      </p:sp>
      <p:sp>
        <p:nvSpPr>
          <p:cNvPr id="35" name="Rectangle 34">
            <a:extLst>
              <a:ext uri="{FF2B5EF4-FFF2-40B4-BE49-F238E27FC236}">
                <a16:creationId xmlns:a16="http://schemas.microsoft.com/office/drawing/2014/main" id="{FE320275-BF71-9CC0-936D-58496B994D93}"/>
              </a:ext>
            </a:extLst>
          </p:cNvPr>
          <p:cNvSpPr/>
          <p:nvPr/>
        </p:nvSpPr>
        <p:spPr>
          <a:xfrm>
            <a:off x="7659259" y="2031403"/>
            <a:ext cx="248660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2</a:t>
            </a:r>
          </a:p>
        </p:txBody>
      </p:sp>
      <p:sp>
        <p:nvSpPr>
          <p:cNvPr id="47" name="Rectangle 46">
            <a:extLst>
              <a:ext uri="{FF2B5EF4-FFF2-40B4-BE49-F238E27FC236}">
                <a16:creationId xmlns:a16="http://schemas.microsoft.com/office/drawing/2014/main" id="{5C1A13E2-2E27-9B82-5C02-24B8F0E4BBB9}"/>
              </a:ext>
            </a:extLst>
          </p:cNvPr>
          <p:cNvSpPr/>
          <p:nvPr/>
        </p:nvSpPr>
        <p:spPr>
          <a:xfrm>
            <a:off x="8244824" y="3652863"/>
            <a:ext cx="1894159" cy="338554"/>
          </a:xfrm>
          <a:prstGeom prst="rect">
            <a:avLst/>
          </a:prstGeom>
        </p:spPr>
        <p:txBody>
          <a:bodyPr wrap="square">
            <a:spAutoFit/>
          </a:bodyPr>
          <a:lstStyle/>
          <a:p>
            <a:pPr>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3</a:t>
            </a:r>
          </a:p>
        </p:txBody>
      </p:sp>
      <p:sp>
        <p:nvSpPr>
          <p:cNvPr id="48" name="Rectangle 47">
            <a:extLst>
              <a:ext uri="{FF2B5EF4-FFF2-40B4-BE49-F238E27FC236}">
                <a16:creationId xmlns:a16="http://schemas.microsoft.com/office/drawing/2014/main" id="{6603BA63-EA21-1983-6E87-BDCF3B4E3084}"/>
              </a:ext>
            </a:extLst>
          </p:cNvPr>
          <p:cNvSpPr/>
          <p:nvPr/>
        </p:nvSpPr>
        <p:spPr>
          <a:xfrm>
            <a:off x="912038" y="3652863"/>
            <a:ext cx="3047900" cy="338554"/>
          </a:xfrm>
          <a:prstGeom prst="rect">
            <a:avLst/>
          </a:prstGeom>
        </p:spPr>
        <p:txBody>
          <a:bodyPr wrap="square">
            <a:spAutoFit/>
          </a:bodyPr>
          <a:lstStyle/>
          <a:p>
            <a:pPr algn="r">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Step 6</a:t>
            </a:r>
          </a:p>
        </p:txBody>
      </p:sp>
      <p:sp>
        <p:nvSpPr>
          <p:cNvPr id="49" name="Rectangle 48">
            <a:extLst>
              <a:ext uri="{FF2B5EF4-FFF2-40B4-BE49-F238E27FC236}">
                <a16:creationId xmlns:a16="http://schemas.microsoft.com/office/drawing/2014/main" id="{421C65D0-141C-5BD1-E3F1-170C21DAFB06}"/>
              </a:ext>
            </a:extLst>
          </p:cNvPr>
          <p:cNvSpPr/>
          <p:nvPr/>
        </p:nvSpPr>
        <p:spPr>
          <a:xfrm>
            <a:off x="2300641" y="2356732"/>
            <a:ext cx="2251674"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AA666D88-8197-77D4-18D0-839FFB9A5F33}"/>
              </a:ext>
            </a:extLst>
          </p:cNvPr>
          <p:cNvSpPr/>
          <p:nvPr/>
        </p:nvSpPr>
        <p:spPr>
          <a:xfrm>
            <a:off x="956055"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F7F29774-CBBE-0532-F011-CC68543F9FF1}"/>
              </a:ext>
            </a:extLst>
          </p:cNvPr>
          <p:cNvSpPr/>
          <p:nvPr/>
        </p:nvSpPr>
        <p:spPr>
          <a:xfrm>
            <a:off x="2268870" y="5578853"/>
            <a:ext cx="2427960"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29B3E8D2-8C42-91F9-A7E6-BB66F1AC8008}"/>
              </a:ext>
            </a:extLst>
          </p:cNvPr>
          <p:cNvSpPr/>
          <p:nvPr/>
        </p:nvSpPr>
        <p:spPr>
          <a:xfrm>
            <a:off x="7659259" y="235673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EF0DA444-7052-B466-7728-4198F4358910}"/>
              </a:ext>
            </a:extLst>
          </p:cNvPr>
          <p:cNvSpPr/>
          <p:nvPr/>
        </p:nvSpPr>
        <p:spPr>
          <a:xfrm>
            <a:off x="8244824"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966A236F-17F8-9E23-4C61-29ECA6C7DC1D}"/>
              </a:ext>
            </a:extLst>
          </p:cNvPr>
          <p:cNvSpPr/>
          <p:nvPr/>
        </p:nvSpPr>
        <p:spPr>
          <a:xfrm>
            <a:off x="7659260" y="5578853"/>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defRPr/>
            </a:pPr>
            <a:r>
              <a:rPr lang="en-GB" sz="1200" dirty="0">
                <a:solidFill>
                  <a:schemeClr val="bg1"/>
                </a:solidFill>
                <a:latin typeface="Arial" panose="020B0604020202020204" pitchFamily="34" charset="0"/>
                <a:cs typeface="Arial" panose="020B0604020202020204" pitchFamily="34" charset="0"/>
              </a:rPr>
              <a:t>[Insert text description with main activity/purpose of step]</a:t>
            </a:r>
            <a:endParaRPr lang="en-US" sz="1200" dirty="0">
              <a:solidFill>
                <a:schemeClr val="bg1"/>
              </a:solidFill>
              <a:latin typeface="Arial" panose="020B0604020202020204" pitchFamily="34" charset="0"/>
              <a:cs typeface="Arial" panose="020B0604020202020204" pitchFamily="34" charset="0"/>
            </a:endParaRPr>
          </a:p>
        </p:txBody>
      </p:sp>
      <p:sp>
        <p:nvSpPr>
          <p:cNvPr id="74" name="Arrow: Chevron 238">
            <a:extLst>
              <a:ext uri="{FF2B5EF4-FFF2-40B4-BE49-F238E27FC236}">
                <a16:creationId xmlns:a16="http://schemas.microsoft.com/office/drawing/2014/main" id="{4782EF71-72D8-EAE5-62DC-7C360A54602B}"/>
              </a:ext>
            </a:extLst>
          </p:cNvPr>
          <p:cNvSpPr/>
          <p:nvPr/>
        </p:nvSpPr>
        <p:spPr>
          <a:xfrm rot="1800000">
            <a:off x="6947101" y="2063428"/>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3A844AA9-0052-72E9-AE73-E832F161DE28}"/>
              </a:ext>
            </a:extLst>
          </p:cNvPr>
          <p:cNvSpPr/>
          <p:nvPr/>
        </p:nvSpPr>
        <p:spPr>
          <a:xfrm>
            <a:off x="4772690" y="2184526"/>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1</a:t>
            </a:r>
          </a:p>
        </p:txBody>
      </p:sp>
      <p:sp>
        <p:nvSpPr>
          <p:cNvPr id="80" name="Oval 79">
            <a:extLst>
              <a:ext uri="{FF2B5EF4-FFF2-40B4-BE49-F238E27FC236}">
                <a16:creationId xmlns:a16="http://schemas.microsoft.com/office/drawing/2014/main" id="{065293BC-A40A-AB31-7B2C-3D71C0E4688A}"/>
              </a:ext>
            </a:extLst>
          </p:cNvPr>
          <p:cNvSpPr/>
          <p:nvPr/>
        </p:nvSpPr>
        <p:spPr>
          <a:xfrm>
            <a:off x="7071232" y="2200322"/>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2</a:t>
            </a:r>
          </a:p>
        </p:txBody>
      </p:sp>
      <p:sp>
        <p:nvSpPr>
          <p:cNvPr id="81" name="Oval 80">
            <a:extLst>
              <a:ext uri="{FF2B5EF4-FFF2-40B4-BE49-F238E27FC236}">
                <a16:creationId xmlns:a16="http://schemas.microsoft.com/office/drawing/2014/main" id="{7A47A72F-8DBC-A5AF-1784-CF72108945B5}"/>
              </a:ext>
            </a:extLst>
          </p:cNvPr>
          <p:cNvSpPr/>
          <p:nvPr/>
        </p:nvSpPr>
        <p:spPr>
          <a:xfrm>
            <a:off x="4772690" y="5213504"/>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5</a:t>
            </a:r>
          </a:p>
        </p:txBody>
      </p:sp>
      <p:sp>
        <p:nvSpPr>
          <p:cNvPr id="82" name="Oval 81">
            <a:extLst>
              <a:ext uri="{FF2B5EF4-FFF2-40B4-BE49-F238E27FC236}">
                <a16:creationId xmlns:a16="http://schemas.microsoft.com/office/drawing/2014/main" id="{A49C3506-C2D7-9994-47CC-3B45F8757A0B}"/>
              </a:ext>
            </a:extLst>
          </p:cNvPr>
          <p:cNvSpPr/>
          <p:nvPr/>
        </p:nvSpPr>
        <p:spPr>
          <a:xfrm>
            <a:off x="7026493" y="5242928"/>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4</a:t>
            </a:r>
          </a:p>
        </p:txBody>
      </p:sp>
      <p:sp>
        <p:nvSpPr>
          <p:cNvPr id="83" name="Oval 82">
            <a:extLst>
              <a:ext uri="{FF2B5EF4-FFF2-40B4-BE49-F238E27FC236}">
                <a16:creationId xmlns:a16="http://schemas.microsoft.com/office/drawing/2014/main" id="{3AE9CF9E-1947-9C4E-D101-ED5DB01238EE}"/>
              </a:ext>
            </a:extLst>
          </p:cNvPr>
          <p:cNvSpPr/>
          <p:nvPr/>
        </p:nvSpPr>
        <p:spPr>
          <a:xfrm>
            <a:off x="4039168" y="3703369"/>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6</a:t>
            </a:r>
          </a:p>
        </p:txBody>
      </p:sp>
      <p:sp>
        <p:nvSpPr>
          <p:cNvPr id="84" name="Oval 83">
            <a:extLst>
              <a:ext uri="{FF2B5EF4-FFF2-40B4-BE49-F238E27FC236}">
                <a16:creationId xmlns:a16="http://schemas.microsoft.com/office/drawing/2014/main" id="{949A33F7-FBC5-CE24-8885-2192E4271E34}"/>
              </a:ext>
            </a:extLst>
          </p:cNvPr>
          <p:cNvSpPr/>
          <p:nvPr/>
        </p:nvSpPr>
        <p:spPr>
          <a:xfrm>
            <a:off x="7828419" y="3706967"/>
            <a:ext cx="333140" cy="3331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3</a:t>
            </a:r>
          </a:p>
        </p:txBody>
      </p:sp>
      <p:sp>
        <p:nvSpPr>
          <p:cNvPr id="85" name="Arrow: Chevron 238">
            <a:extLst>
              <a:ext uri="{FF2B5EF4-FFF2-40B4-BE49-F238E27FC236}">
                <a16:creationId xmlns:a16="http://schemas.microsoft.com/office/drawing/2014/main" id="{806C5540-3904-9DB9-BD57-C94C552AD0D9}"/>
              </a:ext>
            </a:extLst>
          </p:cNvPr>
          <p:cNvSpPr/>
          <p:nvPr/>
        </p:nvSpPr>
        <p:spPr>
          <a:xfrm rot="5160000">
            <a:off x="7892739" y="347063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6" name="Arrow: Chevron 238">
            <a:extLst>
              <a:ext uri="{FF2B5EF4-FFF2-40B4-BE49-F238E27FC236}">
                <a16:creationId xmlns:a16="http://schemas.microsoft.com/office/drawing/2014/main" id="{E0DB02D8-5AFA-8343-ECCC-5EC41E586564}"/>
              </a:ext>
            </a:extLst>
          </p:cNvPr>
          <p:cNvSpPr/>
          <p:nvPr/>
        </p:nvSpPr>
        <p:spPr>
          <a:xfrm rot="8098862">
            <a:off x="7298020" y="510768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7" name="Arrow: Chevron 238">
            <a:extLst>
              <a:ext uri="{FF2B5EF4-FFF2-40B4-BE49-F238E27FC236}">
                <a16:creationId xmlns:a16="http://schemas.microsoft.com/office/drawing/2014/main" id="{3A00BF3E-CDEA-395F-8936-4FCF90860937}"/>
              </a:ext>
            </a:extLst>
          </p:cNvPr>
          <p:cNvSpPr/>
          <p:nvPr/>
        </p:nvSpPr>
        <p:spPr>
          <a:xfrm rot="12613250">
            <a:off x="5053682" y="5364883"/>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8" name="Arrow: Chevron 238">
            <a:extLst>
              <a:ext uri="{FF2B5EF4-FFF2-40B4-BE49-F238E27FC236}">
                <a16:creationId xmlns:a16="http://schemas.microsoft.com/office/drawing/2014/main" id="{E7B2914E-92D9-7F16-BBDE-9DFB6A55A044}"/>
              </a:ext>
            </a:extLst>
          </p:cNvPr>
          <p:cNvSpPr/>
          <p:nvPr/>
        </p:nvSpPr>
        <p:spPr>
          <a:xfrm rot="15960000">
            <a:off x="4113494" y="3969289"/>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9" name="Arrow: Chevron 238">
            <a:extLst>
              <a:ext uri="{FF2B5EF4-FFF2-40B4-BE49-F238E27FC236}">
                <a16:creationId xmlns:a16="http://schemas.microsoft.com/office/drawing/2014/main" id="{5055D64A-4D86-0B15-51C9-9B2D51A29ED5}"/>
              </a:ext>
            </a:extLst>
          </p:cNvPr>
          <p:cNvSpPr/>
          <p:nvPr/>
        </p:nvSpPr>
        <p:spPr>
          <a:xfrm rot="18720000">
            <a:off x="4666846" y="236794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C6835362-45BA-D0BD-E612-E01F3CFA991D}"/>
              </a:ext>
            </a:extLst>
          </p:cNvPr>
          <p:cNvSpPr>
            <a:spLocks noGrp="1"/>
          </p:cNvSpPr>
          <p:nvPr>
            <p:ph type="body" sz="quarter" idx="17"/>
          </p:nvPr>
        </p:nvSpPr>
        <p:spPr/>
        <p:txBody>
          <a:bodyPr/>
          <a:lstStyle/>
          <a:p>
            <a:endParaRPr lang="en-US"/>
          </a:p>
        </p:txBody>
      </p:sp>
      <p:sp>
        <p:nvSpPr>
          <p:cNvPr id="6" name="Google Shape;507;p14">
            <a:extLst>
              <a:ext uri="{FF2B5EF4-FFF2-40B4-BE49-F238E27FC236}">
                <a16:creationId xmlns:a16="http://schemas.microsoft.com/office/drawing/2014/main" id="{7C40F71D-2508-00DD-32F4-4E4ABCC7C6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FDAC352E-2615-5A3F-4E3B-9086D39DA14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8500088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[Path overview / Insert action title]</a:t>
            </a:r>
            <a:endParaRPr lang="en-DK" dirty="0"/>
          </a:p>
        </p:txBody>
      </p:sp>
      <p:sp>
        <p:nvSpPr>
          <p:cNvPr id="26" name="Subtitle 25">
            <a:extLst>
              <a:ext uri="{FF2B5EF4-FFF2-40B4-BE49-F238E27FC236}">
                <a16:creationId xmlns:a16="http://schemas.microsoft.com/office/drawing/2014/main" id="{6C0F225C-1B93-FBC8-94D8-632D86AAC2EB}"/>
              </a:ext>
            </a:extLst>
          </p:cNvPr>
          <p:cNvSpPr>
            <a:spLocks noGrp="1"/>
          </p:cNvSpPr>
          <p:nvPr>
            <p:ph type="subTitle" idx="1"/>
          </p:nvPr>
        </p:nvSpPr>
        <p:spPr/>
        <p:txBody>
          <a:bodyPr/>
          <a:lstStyle/>
          <a:p>
            <a:endParaRPr lang="en-US"/>
          </a:p>
        </p:txBody>
      </p:sp>
      <p:sp>
        <p:nvSpPr>
          <p:cNvPr id="27" name="Text Placeholder 26">
            <a:extLst>
              <a:ext uri="{FF2B5EF4-FFF2-40B4-BE49-F238E27FC236}">
                <a16:creationId xmlns:a16="http://schemas.microsoft.com/office/drawing/2014/main" id="{B2526A6F-2EAC-C99C-D271-CE5B55C3F628}"/>
              </a:ext>
            </a:extLst>
          </p:cNvPr>
          <p:cNvSpPr>
            <a:spLocks noGrp="1"/>
          </p:cNvSpPr>
          <p:nvPr>
            <p:ph type="body" sz="quarter" idx="17"/>
          </p:nvPr>
        </p:nvSpPr>
        <p:spPr/>
        <p:txBody>
          <a:bodyPr/>
          <a:lstStyle/>
          <a:p>
            <a:endParaRPr lang="en-US"/>
          </a:p>
        </p:txBody>
      </p:sp>
      <p:sp>
        <p:nvSpPr>
          <p:cNvPr id="4" name="Shape 61666">
            <a:extLst>
              <a:ext uri="{FF2B5EF4-FFF2-40B4-BE49-F238E27FC236}">
                <a16:creationId xmlns:a16="http://schemas.microsoft.com/office/drawing/2014/main" id="{A9188067-C52A-217A-712B-DE142C7FF157}"/>
              </a:ext>
            </a:extLst>
          </p:cNvPr>
          <p:cNvSpPr/>
          <p:nvPr/>
        </p:nvSpPr>
        <p:spPr>
          <a:xfrm>
            <a:off x="894618" y="1753218"/>
            <a:ext cx="2974779"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6" name="Shape 61667">
            <a:extLst>
              <a:ext uri="{FF2B5EF4-FFF2-40B4-BE49-F238E27FC236}">
                <a16:creationId xmlns:a16="http://schemas.microsoft.com/office/drawing/2014/main" id="{F4722C20-A257-8B51-CFE4-2F6AA57CFB17}"/>
              </a:ext>
            </a:extLst>
          </p:cNvPr>
          <p:cNvSpPr/>
          <p:nvPr/>
        </p:nvSpPr>
        <p:spPr>
          <a:xfrm>
            <a:off x="3776096" y="1753218"/>
            <a:ext cx="2351484"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7" name="Shape 61668">
            <a:extLst>
              <a:ext uri="{FF2B5EF4-FFF2-40B4-BE49-F238E27FC236}">
                <a16:creationId xmlns:a16="http://schemas.microsoft.com/office/drawing/2014/main" id="{B6E50AD0-19F5-0AE2-2728-544408AC6685}"/>
              </a:ext>
            </a:extLst>
          </p:cNvPr>
          <p:cNvSpPr/>
          <p:nvPr/>
        </p:nvSpPr>
        <p:spPr>
          <a:xfrm>
            <a:off x="5892099" y="1753278"/>
            <a:ext cx="2126366"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9" name="Shape 61669">
            <a:extLst>
              <a:ext uri="{FF2B5EF4-FFF2-40B4-BE49-F238E27FC236}">
                <a16:creationId xmlns:a16="http://schemas.microsoft.com/office/drawing/2014/main" id="{B911EAE1-0D16-7340-380A-01F7EB23E786}"/>
              </a:ext>
            </a:extLst>
          </p:cNvPr>
          <p:cNvSpPr/>
          <p:nvPr/>
        </p:nvSpPr>
        <p:spPr>
          <a:xfrm>
            <a:off x="8009290" y="1753218"/>
            <a:ext cx="1893180" cy="13456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409"/>
                </a:lnTo>
                <a:lnTo>
                  <a:pt x="11134" y="14409"/>
                </a:lnTo>
                <a:lnTo>
                  <a:pt x="11134" y="21600"/>
                </a:lnTo>
                <a:lnTo>
                  <a:pt x="21600" y="21600"/>
                </a:lnTo>
                <a:lnTo>
                  <a:pt x="21600" y="12198"/>
                </a:lnTo>
                <a:lnTo>
                  <a:pt x="21600" y="2202"/>
                </a:lnTo>
                <a:cubicBezTo>
                  <a:pt x="21600" y="1886"/>
                  <a:pt x="21600" y="1647"/>
                  <a:pt x="21590" y="1445"/>
                </a:cubicBezTo>
                <a:cubicBezTo>
                  <a:pt x="21580" y="1244"/>
                  <a:pt x="21561" y="1080"/>
                  <a:pt x="21521" y="910"/>
                </a:cubicBezTo>
                <a:cubicBezTo>
                  <a:pt x="21472" y="723"/>
                  <a:pt x="21395" y="556"/>
                  <a:pt x="21296" y="419"/>
                </a:cubicBezTo>
                <a:cubicBezTo>
                  <a:pt x="21196" y="282"/>
                  <a:pt x="21075" y="176"/>
                  <a:pt x="20939" y="108"/>
                </a:cubicBezTo>
                <a:cubicBezTo>
                  <a:pt x="20816" y="54"/>
                  <a:pt x="20697" y="27"/>
                  <a:pt x="20550" y="14"/>
                </a:cubicBezTo>
                <a:cubicBezTo>
                  <a:pt x="20403" y="0"/>
                  <a:pt x="20227" y="0"/>
                  <a:pt x="19994" y="0"/>
                </a:cubicBezTo>
                <a:lnTo>
                  <a:pt x="12733" y="0"/>
                </a:lnTo>
                <a:lnTo>
                  <a:pt x="0" y="0"/>
                </a:lnTo>
                <a:close/>
              </a:path>
            </a:pathLst>
          </a:cu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0" name="Shape 61670">
            <a:extLst>
              <a:ext uri="{FF2B5EF4-FFF2-40B4-BE49-F238E27FC236}">
                <a16:creationId xmlns:a16="http://schemas.microsoft.com/office/drawing/2014/main" id="{1A1C606E-F87B-2724-0260-13E8FEA548C5}"/>
              </a:ext>
            </a:extLst>
          </p:cNvPr>
          <p:cNvSpPr/>
          <p:nvPr/>
        </p:nvSpPr>
        <p:spPr>
          <a:xfrm>
            <a:off x="8009290" y="3097176"/>
            <a:ext cx="1893180" cy="1352093"/>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1"/>
                </a:lnTo>
                <a:lnTo>
                  <a:pt x="21600" y="19252"/>
                </a:lnTo>
                <a:lnTo>
                  <a:pt x="21600" y="9460"/>
                </a:lnTo>
                <a:lnTo>
                  <a:pt x="21600" y="0"/>
                </a:lnTo>
                <a:lnTo>
                  <a:pt x="11134" y="0"/>
                </a:lnTo>
                <a:close/>
              </a:path>
            </a:pathLst>
          </a:cu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1" name="Shape 61671">
            <a:extLst>
              <a:ext uri="{FF2B5EF4-FFF2-40B4-BE49-F238E27FC236}">
                <a16:creationId xmlns:a16="http://schemas.microsoft.com/office/drawing/2014/main" id="{51FC9B1E-DB0B-89ED-5B5E-D17F0323FA9D}"/>
              </a:ext>
            </a:extLst>
          </p:cNvPr>
          <p:cNvSpPr/>
          <p:nvPr/>
        </p:nvSpPr>
        <p:spPr>
          <a:xfrm>
            <a:off x="6127580" y="3551438"/>
            <a:ext cx="1890886"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2" name="Shape 61672">
            <a:extLst>
              <a:ext uri="{FF2B5EF4-FFF2-40B4-BE49-F238E27FC236}">
                <a16:creationId xmlns:a16="http://schemas.microsoft.com/office/drawing/2014/main" id="{A6DB4722-C96B-54BE-F753-B37A10536A44}"/>
              </a:ext>
            </a:extLst>
          </p:cNvPr>
          <p:cNvSpPr/>
          <p:nvPr/>
        </p:nvSpPr>
        <p:spPr>
          <a:xfrm>
            <a:off x="4236693" y="3551438"/>
            <a:ext cx="1890886"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3" name="Shape 61673">
            <a:extLst>
              <a:ext uri="{FF2B5EF4-FFF2-40B4-BE49-F238E27FC236}">
                <a16:creationId xmlns:a16="http://schemas.microsoft.com/office/drawing/2014/main" id="{37E1CC28-CBEA-31D8-826A-F59214122E41}"/>
              </a:ext>
            </a:extLst>
          </p:cNvPr>
          <p:cNvSpPr/>
          <p:nvPr/>
        </p:nvSpPr>
        <p:spPr>
          <a:xfrm rot="10800000">
            <a:off x="2343515" y="3551519"/>
            <a:ext cx="1893179" cy="1352094"/>
          </a:xfrm>
          <a:custGeom>
            <a:avLst/>
            <a:gdLst/>
            <a:ahLst/>
            <a:cxnLst>
              <a:cxn ang="0">
                <a:pos x="wd2" y="hd2"/>
              </a:cxn>
              <a:cxn ang="5400000">
                <a:pos x="wd2" y="hd2"/>
              </a:cxn>
              <a:cxn ang="10800000">
                <a:pos x="wd2" y="hd2"/>
              </a:cxn>
              <a:cxn ang="16200000">
                <a:pos x="wd2" y="hd2"/>
              </a:cxn>
            </a:cxnLst>
            <a:rect l="0" t="0" r="r" b="b"/>
            <a:pathLst>
              <a:path w="21600" h="21600" extrusionOk="0">
                <a:moveTo>
                  <a:pt x="11134" y="0"/>
                </a:moveTo>
                <a:lnTo>
                  <a:pt x="11134" y="7260"/>
                </a:lnTo>
                <a:lnTo>
                  <a:pt x="0" y="7260"/>
                </a:lnTo>
                <a:lnTo>
                  <a:pt x="0" y="21600"/>
                </a:lnTo>
                <a:lnTo>
                  <a:pt x="19994" y="21600"/>
                </a:lnTo>
                <a:lnTo>
                  <a:pt x="20001" y="21600"/>
                </a:lnTo>
                <a:cubicBezTo>
                  <a:pt x="20231" y="21600"/>
                  <a:pt x="20404" y="21600"/>
                  <a:pt x="20550" y="21586"/>
                </a:cubicBezTo>
                <a:cubicBezTo>
                  <a:pt x="20696" y="21573"/>
                  <a:pt x="20816" y="21546"/>
                  <a:pt x="20939" y="21492"/>
                </a:cubicBezTo>
                <a:cubicBezTo>
                  <a:pt x="21075" y="21425"/>
                  <a:pt x="21196" y="21319"/>
                  <a:pt x="21296" y="21183"/>
                </a:cubicBezTo>
                <a:cubicBezTo>
                  <a:pt x="21395" y="21047"/>
                  <a:pt x="21472" y="20880"/>
                  <a:pt x="21521" y="20695"/>
                </a:cubicBezTo>
                <a:cubicBezTo>
                  <a:pt x="21561" y="20525"/>
                  <a:pt x="21580" y="20362"/>
                  <a:pt x="21590" y="20161"/>
                </a:cubicBezTo>
                <a:cubicBezTo>
                  <a:pt x="21600" y="19961"/>
                  <a:pt x="21600" y="19723"/>
                  <a:pt x="21600" y="19409"/>
                </a:cubicBezTo>
                <a:lnTo>
                  <a:pt x="21600" y="19265"/>
                </a:lnTo>
                <a:lnTo>
                  <a:pt x="21600" y="19256"/>
                </a:lnTo>
                <a:lnTo>
                  <a:pt x="21600" y="9460"/>
                </a:lnTo>
                <a:lnTo>
                  <a:pt x="21600" y="0"/>
                </a:lnTo>
                <a:lnTo>
                  <a:pt x="11134" y="0"/>
                </a:lnTo>
                <a:close/>
              </a:path>
            </a:pathLst>
          </a:cu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4" name="Shape 61674">
            <a:extLst>
              <a:ext uri="{FF2B5EF4-FFF2-40B4-BE49-F238E27FC236}">
                <a16:creationId xmlns:a16="http://schemas.microsoft.com/office/drawing/2014/main" id="{4273EB58-5ED3-9FCD-72DA-F7D381568F18}"/>
              </a:ext>
            </a:extLst>
          </p:cNvPr>
          <p:cNvSpPr/>
          <p:nvPr/>
        </p:nvSpPr>
        <p:spPr>
          <a:xfrm>
            <a:off x="2343515" y="4903706"/>
            <a:ext cx="1893179" cy="1352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460"/>
                </a:lnTo>
                <a:lnTo>
                  <a:pt x="0" y="19252"/>
                </a:lnTo>
                <a:lnTo>
                  <a:pt x="0" y="19261"/>
                </a:lnTo>
                <a:lnTo>
                  <a:pt x="0" y="19409"/>
                </a:lnTo>
                <a:cubicBezTo>
                  <a:pt x="0" y="19723"/>
                  <a:pt x="0" y="19961"/>
                  <a:pt x="10" y="20161"/>
                </a:cubicBezTo>
                <a:cubicBezTo>
                  <a:pt x="20" y="20362"/>
                  <a:pt x="39" y="20525"/>
                  <a:pt x="79" y="20695"/>
                </a:cubicBezTo>
                <a:cubicBezTo>
                  <a:pt x="128" y="20880"/>
                  <a:pt x="205" y="21047"/>
                  <a:pt x="304" y="21183"/>
                </a:cubicBezTo>
                <a:cubicBezTo>
                  <a:pt x="404" y="21319"/>
                  <a:pt x="525" y="21425"/>
                  <a:pt x="661" y="21492"/>
                </a:cubicBezTo>
                <a:cubicBezTo>
                  <a:pt x="784" y="21546"/>
                  <a:pt x="904" y="21573"/>
                  <a:pt x="1050" y="21586"/>
                </a:cubicBezTo>
                <a:cubicBezTo>
                  <a:pt x="1196" y="21600"/>
                  <a:pt x="1369" y="21600"/>
                  <a:pt x="1599" y="21600"/>
                </a:cubicBezTo>
                <a:lnTo>
                  <a:pt x="1606" y="21600"/>
                </a:lnTo>
                <a:lnTo>
                  <a:pt x="21600" y="21600"/>
                </a:lnTo>
                <a:lnTo>
                  <a:pt x="21600" y="7260"/>
                </a:lnTo>
                <a:lnTo>
                  <a:pt x="10466" y="7260"/>
                </a:lnTo>
                <a:lnTo>
                  <a:pt x="10466" y="0"/>
                </a:lnTo>
                <a:lnTo>
                  <a:pt x="0" y="0"/>
                </a:lnTo>
                <a:close/>
              </a:path>
            </a:pathLst>
          </a:cu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5" name="Shape 61675">
            <a:extLst>
              <a:ext uri="{FF2B5EF4-FFF2-40B4-BE49-F238E27FC236}">
                <a16:creationId xmlns:a16="http://schemas.microsoft.com/office/drawing/2014/main" id="{E745C63F-A258-90C1-7E3C-08E9EBB86C3F}"/>
              </a:ext>
            </a:extLst>
          </p:cNvPr>
          <p:cNvSpPr/>
          <p:nvPr/>
        </p:nvSpPr>
        <p:spPr>
          <a:xfrm flipH="1">
            <a:off x="8294601" y="5359298"/>
            <a:ext cx="2974316"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Shape 61676">
            <a:extLst>
              <a:ext uri="{FF2B5EF4-FFF2-40B4-BE49-F238E27FC236}">
                <a16:creationId xmlns:a16="http://schemas.microsoft.com/office/drawing/2014/main" id="{D7F3D905-5E82-6A1A-14F7-0B714FF13CC1}"/>
              </a:ext>
            </a:extLst>
          </p:cNvPr>
          <p:cNvSpPr/>
          <p:nvPr/>
        </p:nvSpPr>
        <p:spPr>
          <a:xfrm>
            <a:off x="6360273" y="5359078"/>
            <a:ext cx="2159081"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7" name="Shape 61677">
            <a:extLst>
              <a:ext uri="{FF2B5EF4-FFF2-40B4-BE49-F238E27FC236}">
                <a16:creationId xmlns:a16="http://schemas.microsoft.com/office/drawing/2014/main" id="{5817CD38-CFFA-D602-02DC-07AB908E138C}"/>
              </a:ext>
            </a:extLst>
          </p:cNvPr>
          <p:cNvSpPr/>
          <p:nvPr/>
        </p:nvSpPr>
        <p:spPr>
          <a:xfrm>
            <a:off x="4236692" y="5359078"/>
            <a:ext cx="2123580" cy="897655"/>
          </a:xfrm>
          <a:prstGeom prst="rect">
            <a:avLst/>
          </a:prstGeom>
          <a:solidFill>
            <a:schemeClr val="tx1">
              <a:lumMod val="95000"/>
            </a:schemeClr>
          </a:solid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18" name="Rectangle 16">
            <a:extLst>
              <a:ext uri="{FF2B5EF4-FFF2-40B4-BE49-F238E27FC236}">
                <a16:creationId xmlns:a16="http://schemas.microsoft.com/office/drawing/2014/main" id="{E1B7EAA0-2301-9F4A-F109-9BB710140300}"/>
              </a:ext>
            </a:extLst>
          </p:cNvPr>
          <p:cNvSpPr/>
          <p:nvPr/>
        </p:nvSpPr>
        <p:spPr>
          <a:xfrm>
            <a:off x="1873539"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1</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19" name="Subtitle 2">
            <a:extLst>
              <a:ext uri="{FF2B5EF4-FFF2-40B4-BE49-F238E27FC236}">
                <a16:creationId xmlns:a16="http://schemas.microsoft.com/office/drawing/2014/main" id="{241DF83D-4FC2-975C-E35D-0A42740C26F8}"/>
              </a:ext>
            </a:extLst>
          </p:cNvPr>
          <p:cNvSpPr txBox="1">
            <a:spLocks/>
          </p:cNvSpPr>
          <p:nvPr/>
        </p:nvSpPr>
        <p:spPr>
          <a:xfrm>
            <a:off x="2340267" y="2063546"/>
            <a:ext cx="1312996" cy="276999"/>
          </a:xfrm>
          <a:prstGeom prst="rect">
            <a:avLst/>
          </a:prstGeom>
          <a:effectLst/>
        </p:spPr>
        <p:txBody>
          <a:bodyPr vert="horz" wrap="square" lIns="91440" tIns="45720" rIns="91440" bIns="4572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0" name="Rectangle 20">
            <a:extLst>
              <a:ext uri="{FF2B5EF4-FFF2-40B4-BE49-F238E27FC236}">
                <a16:creationId xmlns:a16="http://schemas.microsoft.com/office/drawing/2014/main" id="{5C3FFF02-FAFA-56BF-8911-B00259900888}"/>
              </a:ext>
            </a:extLst>
          </p:cNvPr>
          <p:cNvSpPr/>
          <p:nvPr/>
        </p:nvSpPr>
        <p:spPr>
          <a:xfrm>
            <a:off x="3775846"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2</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21" name="Subtitle 2">
            <a:extLst>
              <a:ext uri="{FF2B5EF4-FFF2-40B4-BE49-F238E27FC236}">
                <a16:creationId xmlns:a16="http://schemas.microsoft.com/office/drawing/2014/main" id="{78A62F3C-CC11-2E7D-6F1E-D98C85738D11}"/>
              </a:ext>
            </a:extLst>
          </p:cNvPr>
          <p:cNvSpPr txBox="1">
            <a:spLocks/>
          </p:cNvSpPr>
          <p:nvPr/>
        </p:nvSpPr>
        <p:spPr>
          <a:xfrm>
            <a:off x="4318044" y="2063546"/>
            <a:ext cx="1542625"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2" name="Rectangle 23">
            <a:extLst>
              <a:ext uri="{FF2B5EF4-FFF2-40B4-BE49-F238E27FC236}">
                <a16:creationId xmlns:a16="http://schemas.microsoft.com/office/drawing/2014/main" id="{8686832E-9C77-6F06-FD62-C9B4EB17E7B9}"/>
              </a:ext>
            </a:extLst>
          </p:cNvPr>
          <p:cNvSpPr/>
          <p:nvPr/>
        </p:nvSpPr>
        <p:spPr>
          <a:xfrm>
            <a:off x="6067945"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3</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23" name="Subtitle 2">
            <a:extLst>
              <a:ext uri="{FF2B5EF4-FFF2-40B4-BE49-F238E27FC236}">
                <a16:creationId xmlns:a16="http://schemas.microsoft.com/office/drawing/2014/main" id="{89CE5310-82F6-D2E6-CD6D-EEF0605AD1C0}"/>
              </a:ext>
            </a:extLst>
          </p:cNvPr>
          <p:cNvSpPr txBox="1">
            <a:spLocks/>
          </p:cNvSpPr>
          <p:nvPr/>
        </p:nvSpPr>
        <p:spPr>
          <a:xfrm>
            <a:off x="6437376" y="2063546"/>
            <a:ext cx="1477827"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Rectangle 26">
            <a:extLst>
              <a:ext uri="{FF2B5EF4-FFF2-40B4-BE49-F238E27FC236}">
                <a16:creationId xmlns:a16="http://schemas.microsoft.com/office/drawing/2014/main" id="{5251B5E4-A2F2-F5F9-EEF6-739ED33C36E7}"/>
              </a:ext>
            </a:extLst>
          </p:cNvPr>
          <p:cNvSpPr/>
          <p:nvPr/>
        </p:nvSpPr>
        <p:spPr>
          <a:xfrm>
            <a:off x="8069450" y="187888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4</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48" name="Subtitle 2">
            <a:extLst>
              <a:ext uri="{FF2B5EF4-FFF2-40B4-BE49-F238E27FC236}">
                <a16:creationId xmlns:a16="http://schemas.microsoft.com/office/drawing/2014/main" id="{1A71C7CA-F5A0-430D-74DE-CCB339DC20CB}"/>
              </a:ext>
            </a:extLst>
          </p:cNvPr>
          <p:cNvSpPr txBox="1">
            <a:spLocks/>
          </p:cNvSpPr>
          <p:nvPr/>
        </p:nvSpPr>
        <p:spPr>
          <a:xfrm>
            <a:off x="8519355" y="2063546"/>
            <a:ext cx="138082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Rectangle 29">
            <a:extLst>
              <a:ext uri="{FF2B5EF4-FFF2-40B4-BE49-F238E27FC236}">
                <a16:creationId xmlns:a16="http://schemas.microsoft.com/office/drawing/2014/main" id="{15B1190D-318F-D0F8-3D64-A1EE787ADDCB}"/>
              </a:ext>
            </a:extLst>
          </p:cNvPr>
          <p:cNvSpPr/>
          <p:nvPr/>
        </p:nvSpPr>
        <p:spPr>
          <a:xfrm>
            <a:off x="8069450"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5</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50" name="Subtitle 2">
            <a:extLst>
              <a:ext uri="{FF2B5EF4-FFF2-40B4-BE49-F238E27FC236}">
                <a16:creationId xmlns:a16="http://schemas.microsoft.com/office/drawing/2014/main" id="{735272BC-C8E6-0D5E-7048-43960F377FA6}"/>
              </a:ext>
            </a:extLst>
          </p:cNvPr>
          <p:cNvSpPr txBox="1">
            <a:spLocks/>
          </p:cNvSpPr>
          <p:nvPr/>
        </p:nvSpPr>
        <p:spPr>
          <a:xfrm>
            <a:off x="8504720"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Rectangle 36">
            <a:extLst>
              <a:ext uri="{FF2B5EF4-FFF2-40B4-BE49-F238E27FC236}">
                <a16:creationId xmlns:a16="http://schemas.microsoft.com/office/drawing/2014/main" id="{0E4160DF-E4ED-42C1-C7AB-4DA4D311002C}"/>
              </a:ext>
            </a:extLst>
          </p:cNvPr>
          <p:cNvSpPr/>
          <p:nvPr/>
        </p:nvSpPr>
        <p:spPr>
          <a:xfrm>
            <a:off x="6182004"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6</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52" name="Subtitle 2">
            <a:extLst>
              <a:ext uri="{FF2B5EF4-FFF2-40B4-BE49-F238E27FC236}">
                <a16:creationId xmlns:a16="http://schemas.microsoft.com/office/drawing/2014/main" id="{694D0F69-B514-93C2-5999-A9719FAF4D79}"/>
              </a:ext>
            </a:extLst>
          </p:cNvPr>
          <p:cNvSpPr txBox="1">
            <a:spLocks/>
          </p:cNvSpPr>
          <p:nvPr/>
        </p:nvSpPr>
        <p:spPr>
          <a:xfrm>
            <a:off x="6617274" y="3861766"/>
            <a:ext cx="1295409"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3" name="Rectangle 39">
            <a:extLst>
              <a:ext uri="{FF2B5EF4-FFF2-40B4-BE49-F238E27FC236}">
                <a16:creationId xmlns:a16="http://schemas.microsoft.com/office/drawing/2014/main" id="{844AE21F-C144-2959-F006-C83457D92D0C}"/>
              </a:ext>
            </a:extLst>
          </p:cNvPr>
          <p:cNvSpPr/>
          <p:nvPr/>
        </p:nvSpPr>
        <p:spPr>
          <a:xfrm>
            <a:off x="4291118"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7</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54" name="Subtitle 2">
            <a:extLst>
              <a:ext uri="{FF2B5EF4-FFF2-40B4-BE49-F238E27FC236}">
                <a16:creationId xmlns:a16="http://schemas.microsoft.com/office/drawing/2014/main" id="{532FA9F3-4BB1-28A5-87EE-B028C071A44F}"/>
              </a:ext>
            </a:extLst>
          </p:cNvPr>
          <p:cNvSpPr txBox="1">
            <a:spLocks/>
          </p:cNvSpPr>
          <p:nvPr/>
        </p:nvSpPr>
        <p:spPr>
          <a:xfrm>
            <a:off x="4726389" y="3861766"/>
            <a:ext cx="1356302"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5" name="Rectangle 42">
            <a:extLst>
              <a:ext uri="{FF2B5EF4-FFF2-40B4-BE49-F238E27FC236}">
                <a16:creationId xmlns:a16="http://schemas.microsoft.com/office/drawing/2014/main" id="{E9512083-D1B5-B001-0321-87B52AF5975F}"/>
              </a:ext>
            </a:extLst>
          </p:cNvPr>
          <p:cNvSpPr/>
          <p:nvPr/>
        </p:nvSpPr>
        <p:spPr>
          <a:xfrm>
            <a:off x="2399087" y="367710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8</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56" name="Subtitle 2">
            <a:extLst>
              <a:ext uri="{FF2B5EF4-FFF2-40B4-BE49-F238E27FC236}">
                <a16:creationId xmlns:a16="http://schemas.microsoft.com/office/drawing/2014/main" id="{532D27C9-4E3A-74D8-BE68-9F0906D36A74}"/>
              </a:ext>
            </a:extLst>
          </p:cNvPr>
          <p:cNvSpPr txBox="1">
            <a:spLocks/>
          </p:cNvSpPr>
          <p:nvPr/>
        </p:nvSpPr>
        <p:spPr>
          <a:xfrm>
            <a:off x="2716596" y="3861766"/>
            <a:ext cx="1456098"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7" name="Rectangle 57">
            <a:extLst>
              <a:ext uri="{FF2B5EF4-FFF2-40B4-BE49-F238E27FC236}">
                <a16:creationId xmlns:a16="http://schemas.microsoft.com/office/drawing/2014/main" id="{560A235B-2A38-8EC7-C7B7-C90C86A8577A}"/>
              </a:ext>
            </a:extLst>
          </p:cNvPr>
          <p:cNvSpPr/>
          <p:nvPr/>
        </p:nvSpPr>
        <p:spPr>
          <a:xfrm>
            <a:off x="6413308" y="5484740"/>
            <a:ext cx="672172"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11</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58" name="Subtitle 2">
            <a:extLst>
              <a:ext uri="{FF2B5EF4-FFF2-40B4-BE49-F238E27FC236}">
                <a16:creationId xmlns:a16="http://schemas.microsoft.com/office/drawing/2014/main" id="{A5C3933D-F757-B58E-AB2C-88A0D1C27942}"/>
              </a:ext>
            </a:extLst>
          </p:cNvPr>
          <p:cNvSpPr txBox="1">
            <a:spLocks/>
          </p:cNvSpPr>
          <p:nvPr/>
        </p:nvSpPr>
        <p:spPr>
          <a:xfrm>
            <a:off x="7003321" y="5669406"/>
            <a:ext cx="1401191"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9" name="Rectangle 60">
            <a:extLst>
              <a:ext uri="{FF2B5EF4-FFF2-40B4-BE49-F238E27FC236}">
                <a16:creationId xmlns:a16="http://schemas.microsoft.com/office/drawing/2014/main" id="{8FF42D7D-2EAB-9B20-02A4-54B5E7709988}"/>
              </a:ext>
            </a:extLst>
          </p:cNvPr>
          <p:cNvSpPr/>
          <p:nvPr/>
        </p:nvSpPr>
        <p:spPr>
          <a:xfrm>
            <a:off x="4306489"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10</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60" name="Subtitle 2">
            <a:extLst>
              <a:ext uri="{FF2B5EF4-FFF2-40B4-BE49-F238E27FC236}">
                <a16:creationId xmlns:a16="http://schemas.microsoft.com/office/drawing/2014/main" id="{8BB74260-28C0-6DA6-AEC3-8B40DBCA0365}"/>
              </a:ext>
            </a:extLst>
          </p:cNvPr>
          <p:cNvSpPr txBox="1">
            <a:spLocks/>
          </p:cNvSpPr>
          <p:nvPr/>
        </p:nvSpPr>
        <p:spPr>
          <a:xfrm>
            <a:off x="4936960" y="5669406"/>
            <a:ext cx="1338003"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0" name="Rectangle 63">
            <a:extLst>
              <a:ext uri="{FF2B5EF4-FFF2-40B4-BE49-F238E27FC236}">
                <a16:creationId xmlns:a16="http://schemas.microsoft.com/office/drawing/2014/main" id="{9E0DEAA5-4F6F-496C-1469-EDD321AAB910}"/>
              </a:ext>
            </a:extLst>
          </p:cNvPr>
          <p:cNvSpPr/>
          <p:nvPr/>
        </p:nvSpPr>
        <p:spPr>
          <a:xfrm>
            <a:off x="2399087" y="5484740"/>
            <a:ext cx="441146"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9</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231" name="Subtitle 2">
            <a:extLst>
              <a:ext uri="{FF2B5EF4-FFF2-40B4-BE49-F238E27FC236}">
                <a16:creationId xmlns:a16="http://schemas.microsoft.com/office/drawing/2014/main" id="{3BEDADBD-227E-ADCE-259F-55EFEAE4E6C8}"/>
              </a:ext>
            </a:extLst>
          </p:cNvPr>
          <p:cNvSpPr txBox="1">
            <a:spLocks/>
          </p:cNvSpPr>
          <p:nvPr/>
        </p:nvSpPr>
        <p:spPr>
          <a:xfrm>
            <a:off x="2834356" y="5669406"/>
            <a:ext cx="148368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2" name="Rectangle 66">
            <a:extLst>
              <a:ext uri="{FF2B5EF4-FFF2-40B4-BE49-F238E27FC236}">
                <a16:creationId xmlns:a16="http://schemas.microsoft.com/office/drawing/2014/main" id="{951128E7-910C-34FE-2DEE-C6F8D760C461}"/>
              </a:ext>
            </a:extLst>
          </p:cNvPr>
          <p:cNvSpPr/>
          <p:nvPr/>
        </p:nvSpPr>
        <p:spPr>
          <a:xfrm>
            <a:off x="8592916" y="5484740"/>
            <a:ext cx="697627" cy="646331"/>
          </a:xfrm>
          <a:prstGeom prst="rect">
            <a:avLst/>
          </a:prstGeom>
          <a:effectLst/>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chemeClr val="accent1"/>
                </a:solidFill>
                <a:effectLst/>
                <a:uLnTx/>
                <a:uFillTx/>
                <a:latin typeface="Arial"/>
                <a:ea typeface="+mn-ea"/>
                <a:cs typeface="Poppins" pitchFamily="2" charset="77"/>
              </a:rPr>
              <a:t>12</a:t>
            </a:r>
            <a:endParaRPr kumimoji="0" lang="en-US" sz="3600" b="1" i="0" u="none" strike="noStrike" kern="1200" cap="none" spc="0" normalizeH="0" baseline="0" noProof="0" dirty="0">
              <a:ln>
                <a:noFill/>
              </a:ln>
              <a:solidFill>
                <a:schemeClr val="accent1"/>
              </a:solidFill>
              <a:effectLst/>
              <a:uLnTx/>
              <a:uFillTx/>
              <a:latin typeface="Arial"/>
              <a:ea typeface="+mn-ea"/>
              <a:cs typeface="+mn-cs"/>
            </a:endParaRPr>
          </a:p>
        </p:txBody>
      </p:sp>
      <p:sp>
        <p:nvSpPr>
          <p:cNvPr id="233" name="Subtitle 2">
            <a:extLst>
              <a:ext uri="{FF2B5EF4-FFF2-40B4-BE49-F238E27FC236}">
                <a16:creationId xmlns:a16="http://schemas.microsoft.com/office/drawing/2014/main" id="{46376F2F-73B7-97B4-9645-0BC07F6C817A}"/>
              </a:ext>
            </a:extLst>
          </p:cNvPr>
          <p:cNvSpPr txBox="1">
            <a:spLocks/>
          </p:cNvSpPr>
          <p:nvPr/>
        </p:nvSpPr>
        <p:spPr>
          <a:xfrm>
            <a:off x="9366997" y="5669406"/>
            <a:ext cx="1357946" cy="276999"/>
          </a:xfrm>
          <a:prstGeom prst="rect">
            <a:avLst/>
          </a:prstGeom>
          <a:effectLst/>
        </p:spPr>
        <p:txBody>
          <a:bodyPr vert="horz" wrap="square" lIns="91440" tIns="45720" rIns="91440" bIns="45720" rtlCol="0" anchor="ctr">
            <a:spAutoFit/>
          </a:bodyPr>
          <a:lstStyle>
            <a:defPPr>
              <a:defRPr lang="en-US"/>
            </a:defPPr>
            <a:lvl1pPr indent="0" defTabSz="1087636">
              <a:lnSpc>
                <a:spcPct val="100000"/>
              </a:lnSpc>
              <a:spcBef>
                <a:spcPts val="0"/>
              </a:spcBef>
              <a:buFont typeface="Arial"/>
              <a:buNone/>
              <a:defRPr sz="1200">
                <a:solidFill>
                  <a:schemeClr val="bg1"/>
                </a:solidFill>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234" name="TextBox 3">
            <a:extLst>
              <a:ext uri="{FF2B5EF4-FFF2-40B4-BE49-F238E27FC236}">
                <a16:creationId xmlns:a16="http://schemas.microsoft.com/office/drawing/2014/main" id="{7CA07D9D-37D4-950C-7029-3997CA565837}"/>
              </a:ext>
            </a:extLst>
          </p:cNvPr>
          <p:cNvSpPr txBox="1"/>
          <p:nvPr/>
        </p:nvSpPr>
        <p:spPr>
          <a:xfrm rot="16200000">
            <a:off x="357568" y="2063882"/>
            <a:ext cx="670661" cy="276324"/>
          </a:xfrm>
          <a:prstGeom prst="rect">
            <a:avLst/>
          </a:prstGeom>
          <a:noFill/>
          <a:effectLst/>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mn-ea"/>
                <a:cs typeface="Poppins" pitchFamily="2" charset="77"/>
              </a:rPr>
              <a:t>START</a:t>
            </a:r>
          </a:p>
        </p:txBody>
      </p:sp>
      <p:sp>
        <p:nvSpPr>
          <p:cNvPr id="235" name="TextBox 68">
            <a:extLst>
              <a:ext uri="{FF2B5EF4-FFF2-40B4-BE49-F238E27FC236}">
                <a16:creationId xmlns:a16="http://schemas.microsoft.com/office/drawing/2014/main" id="{CE03F226-3839-3C47-BC3B-3B20C1AC07BE}"/>
              </a:ext>
            </a:extLst>
          </p:cNvPr>
          <p:cNvSpPr txBox="1"/>
          <p:nvPr/>
        </p:nvSpPr>
        <p:spPr>
          <a:xfrm rot="5400000">
            <a:off x="11248151" y="5669963"/>
            <a:ext cx="496950" cy="27632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mn-ea"/>
                <a:cs typeface="Poppins" pitchFamily="2" charset="77"/>
              </a:rPr>
              <a:t>END</a:t>
            </a:r>
          </a:p>
        </p:txBody>
      </p:sp>
      <p:grpSp>
        <p:nvGrpSpPr>
          <p:cNvPr id="236" name="Grupo 42">
            <a:extLst>
              <a:ext uri="{FF2B5EF4-FFF2-40B4-BE49-F238E27FC236}">
                <a16:creationId xmlns:a16="http://schemas.microsoft.com/office/drawing/2014/main" id="{37795E88-3672-7DDD-DE85-158B98C00E2E}"/>
              </a:ext>
            </a:extLst>
          </p:cNvPr>
          <p:cNvGrpSpPr/>
          <p:nvPr/>
        </p:nvGrpSpPr>
        <p:grpSpPr>
          <a:xfrm>
            <a:off x="1098856" y="1941378"/>
            <a:ext cx="458663" cy="530732"/>
            <a:chOff x="3657318" y="2960019"/>
            <a:chExt cx="428407" cy="506598"/>
          </a:xfrm>
          <a:effectLst/>
        </p:grpSpPr>
        <p:grpSp>
          <p:nvGrpSpPr>
            <p:cNvPr id="237" name="Grupo 43">
              <a:extLst>
                <a:ext uri="{FF2B5EF4-FFF2-40B4-BE49-F238E27FC236}">
                  <a16:creationId xmlns:a16="http://schemas.microsoft.com/office/drawing/2014/main" id="{D8B5B809-643F-42F4-DBBA-C6A45327CAAB}"/>
                </a:ext>
              </a:extLst>
            </p:cNvPr>
            <p:cNvGrpSpPr/>
            <p:nvPr/>
          </p:nvGrpSpPr>
          <p:grpSpPr>
            <a:xfrm>
              <a:off x="3828604" y="2960019"/>
              <a:ext cx="257121" cy="506598"/>
              <a:chOff x="2468880" y="3319199"/>
              <a:chExt cx="257121" cy="506598"/>
            </a:xfrm>
          </p:grpSpPr>
          <p:cxnSp>
            <p:nvCxnSpPr>
              <p:cNvPr id="239" name="Conector recto 45">
                <a:extLst>
                  <a:ext uri="{FF2B5EF4-FFF2-40B4-BE49-F238E27FC236}">
                    <a16:creationId xmlns:a16="http://schemas.microsoft.com/office/drawing/2014/main" id="{0096377A-57AB-7D4C-8728-E03AA32C7F8A}"/>
                  </a:ext>
                </a:extLst>
              </p:cNvPr>
              <p:cNvCxnSpPr/>
              <p:nvPr/>
            </p:nvCxnSpPr>
            <p:spPr>
              <a:xfrm>
                <a:off x="2468880" y="3319199"/>
                <a:ext cx="257121" cy="257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Conector recto 46">
                <a:extLst>
                  <a:ext uri="{FF2B5EF4-FFF2-40B4-BE49-F238E27FC236}">
                    <a16:creationId xmlns:a16="http://schemas.microsoft.com/office/drawing/2014/main" id="{D9741FA8-F7EB-B666-0ADC-CABA34360794}"/>
                  </a:ext>
                </a:extLst>
              </p:cNvPr>
              <p:cNvCxnSpPr>
                <a:cxnSpLocks/>
              </p:cNvCxnSpPr>
              <p:nvPr/>
            </p:nvCxnSpPr>
            <p:spPr>
              <a:xfrm flipH="1">
                <a:off x="2468880" y="3568676"/>
                <a:ext cx="257121" cy="257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38" name="Conector recto 44">
              <a:extLst>
                <a:ext uri="{FF2B5EF4-FFF2-40B4-BE49-F238E27FC236}">
                  <a16:creationId xmlns:a16="http://schemas.microsoft.com/office/drawing/2014/main" id="{D713E9B5-69A4-0F16-F895-D15F4822AC3C}"/>
                </a:ext>
              </a:extLst>
            </p:cNvPr>
            <p:cNvCxnSpPr>
              <a:cxnSpLocks/>
            </p:cNvCxnSpPr>
            <p:nvPr/>
          </p:nvCxnSpPr>
          <p:spPr>
            <a:xfrm>
              <a:off x="3657318" y="3213306"/>
              <a:ext cx="4148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1" name="Grupo 42">
            <a:extLst>
              <a:ext uri="{FF2B5EF4-FFF2-40B4-BE49-F238E27FC236}">
                <a16:creationId xmlns:a16="http://schemas.microsoft.com/office/drawing/2014/main" id="{E970FFB6-3832-ADA6-E88C-7997BE5021D6}"/>
              </a:ext>
            </a:extLst>
          </p:cNvPr>
          <p:cNvGrpSpPr/>
          <p:nvPr/>
        </p:nvGrpSpPr>
        <p:grpSpPr>
          <a:xfrm>
            <a:off x="10603023" y="5548438"/>
            <a:ext cx="458663" cy="530732"/>
            <a:chOff x="3657318" y="2960019"/>
            <a:chExt cx="428407" cy="506598"/>
          </a:xfrm>
          <a:effectLst/>
        </p:grpSpPr>
        <p:grpSp>
          <p:nvGrpSpPr>
            <p:cNvPr id="242" name="Grupo 43">
              <a:extLst>
                <a:ext uri="{FF2B5EF4-FFF2-40B4-BE49-F238E27FC236}">
                  <a16:creationId xmlns:a16="http://schemas.microsoft.com/office/drawing/2014/main" id="{B4C2D3D8-DEA0-5BDC-92FB-F4BC2582DCAE}"/>
                </a:ext>
              </a:extLst>
            </p:cNvPr>
            <p:cNvGrpSpPr/>
            <p:nvPr/>
          </p:nvGrpSpPr>
          <p:grpSpPr>
            <a:xfrm>
              <a:off x="3828604" y="2960019"/>
              <a:ext cx="257121" cy="506598"/>
              <a:chOff x="2468880" y="3319199"/>
              <a:chExt cx="257121" cy="506598"/>
            </a:xfrm>
          </p:grpSpPr>
          <p:cxnSp>
            <p:nvCxnSpPr>
              <p:cNvPr id="244" name="Conector recto 45">
                <a:extLst>
                  <a:ext uri="{FF2B5EF4-FFF2-40B4-BE49-F238E27FC236}">
                    <a16:creationId xmlns:a16="http://schemas.microsoft.com/office/drawing/2014/main" id="{7D182DF3-873E-9EB6-93D4-C6533D51FB32}"/>
                  </a:ext>
                </a:extLst>
              </p:cNvPr>
              <p:cNvCxnSpPr/>
              <p:nvPr/>
            </p:nvCxnSpPr>
            <p:spPr>
              <a:xfrm>
                <a:off x="2468880" y="3319199"/>
                <a:ext cx="257121" cy="257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Conector recto 46">
                <a:extLst>
                  <a:ext uri="{FF2B5EF4-FFF2-40B4-BE49-F238E27FC236}">
                    <a16:creationId xmlns:a16="http://schemas.microsoft.com/office/drawing/2014/main" id="{8E72C7CE-DC53-AA5E-EBE5-4F8FA6F17E17}"/>
                  </a:ext>
                </a:extLst>
              </p:cNvPr>
              <p:cNvCxnSpPr>
                <a:cxnSpLocks/>
              </p:cNvCxnSpPr>
              <p:nvPr/>
            </p:nvCxnSpPr>
            <p:spPr>
              <a:xfrm flipH="1">
                <a:off x="2468880" y="3568676"/>
                <a:ext cx="257121" cy="25712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3" name="Conector recto 44">
              <a:extLst>
                <a:ext uri="{FF2B5EF4-FFF2-40B4-BE49-F238E27FC236}">
                  <a16:creationId xmlns:a16="http://schemas.microsoft.com/office/drawing/2014/main" id="{D843B426-7295-8EDD-8622-B538DA521DD2}"/>
                </a:ext>
              </a:extLst>
            </p:cNvPr>
            <p:cNvCxnSpPr>
              <a:cxnSpLocks/>
            </p:cNvCxnSpPr>
            <p:nvPr/>
          </p:nvCxnSpPr>
          <p:spPr>
            <a:xfrm>
              <a:off x="3657318" y="3213306"/>
              <a:ext cx="41481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Google Shape;507;p14">
            <a:extLst>
              <a:ext uri="{FF2B5EF4-FFF2-40B4-BE49-F238E27FC236}">
                <a16:creationId xmlns:a16="http://schemas.microsoft.com/office/drawing/2014/main" id="{F3C31F8F-E704-7871-28F9-632CA0F2FC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6B82F263-D117-C33B-FA96-3EC2F1571B5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03742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a:xfrm>
            <a:off x="554736" y="355092"/>
            <a:ext cx="11082528" cy="731520"/>
          </a:xfrm>
        </p:spPr>
        <p:txBody>
          <a:bodyPr/>
          <a:lstStyle/>
          <a:p>
            <a:r>
              <a:rPr lang="en-US" dirty="0"/>
              <a:t>[Customer journey with pain points / Insert action title]</a:t>
            </a:r>
          </a:p>
        </p:txBody>
      </p:sp>
      <p:sp>
        <p:nvSpPr>
          <p:cNvPr id="4" name="Subtitle 3">
            <a:extLst>
              <a:ext uri="{FF2B5EF4-FFF2-40B4-BE49-F238E27FC236}">
                <a16:creationId xmlns:a16="http://schemas.microsoft.com/office/drawing/2014/main" id="{7304B176-31C7-135E-2DF9-D8F15E41DEA0}"/>
              </a:ext>
            </a:extLst>
          </p:cNvPr>
          <p:cNvSpPr>
            <a:spLocks noGrp="1"/>
          </p:cNvSpPr>
          <p:nvPr>
            <p:ph type="subTitle" idx="1"/>
          </p:nvPr>
        </p:nvSpPr>
        <p:spPr/>
        <p:txBody>
          <a:bodyPr/>
          <a:lstStyle/>
          <a:p>
            <a:endParaRPr lang="en-US"/>
          </a:p>
        </p:txBody>
      </p:sp>
      <p:sp>
        <p:nvSpPr>
          <p:cNvPr id="17" name="Pentagon 16">
            <a:extLst>
              <a:ext uri="{FF2B5EF4-FFF2-40B4-BE49-F238E27FC236}">
                <a16:creationId xmlns:a16="http://schemas.microsoft.com/office/drawing/2014/main" id="{CC0CFE1F-AD1F-54ED-BCCF-70C5EC4A4F3B}"/>
              </a:ext>
            </a:extLst>
          </p:cNvPr>
          <p:cNvSpPr/>
          <p:nvPr/>
        </p:nvSpPr>
        <p:spPr>
          <a:xfrm>
            <a:off x="554735" y="1859761"/>
            <a:ext cx="2431106" cy="451056"/>
          </a:xfrm>
          <a:prstGeom prst="homePlat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1]</a:t>
            </a:r>
          </a:p>
        </p:txBody>
      </p:sp>
      <p:sp>
        <p:nvSpPr>
          <p:cNvPr id="18" name="Chevron 17">
            <a:extLst>
              <a:ext uri="{FF2B5EF4-FFF2-40B4-BE49-F238E27FC236}">
                <a16:creationId xmlns:a16="http://schemas.microsoft.com/office/drawing/2014/main" id="{7D332243-127C-D78A-388F-2600F6B8EAA8}"/>
              </a:ext>
            </a:extLst>
          </p:cNvPr>
          <p:cNvSpPr/>
          <p:nvPr/>
        </p:nvSpPr>
        <p:spPr>
          <a:xfrm>
            <a:off x="2764035" y="1859761"/>
            <a:ext cx="2384662" cy="451056"/>
          </a:xfrm>
          <a:prstGeom prst="chevron">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2]</a:t>
            </a:r>
          </a:p>
        </p:txBody>
      </p:sp>
      <p:sp>
        <p:nvSpPr>
          <p:cNvPr id="19" name="Chevron 18">
            <a:extLst>
              <a:ext uri="{FF2B5EF4-FFF2-40B4-BE49-F238E27FC236}">
                <a16:creationId xmlns:a16="http://schemas.microsoft.com/office/drawing/2014/main" id="{02DDAD49-9D10-4C01-F0D9-D27749E755E7}"/>
              </a:ext>
            </a:extLst>
          </p:cNvPr>
          <p:cNvSpPr/>
          <p:nvPr/>
        </p:nvSpPr>
        <p:spPr>
          <a:xfrm>
            <a:off x="4926891" y="1859761"/>
            <a:ext cx="2384662" cy="451056"/>
          </a:xfrm>
          <a:prstGeom prst="chevron">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3]</a:t>
            </a:r>
          </a:p>
        </p:txBody>
      </p:sp>
      <p:sp>
        <p:nvSpPr>
          <p:cNvPr id="20" name="Chevron 19">
            <a:extLst>
              <a:ext uri="{FF2B5EF4-FFF2-40B4-BE49-F238E27FC236}">
                <a16:creationId xmlns:a16="http://schemas.microsoft.com/office/drawing/2014/main" id="{91864AD1-0EFE-F2A5-E8D3-01EDAD0B6E95}"/>
              </a:ext>
            </a:extLst>
          </p:cNvPr>
          <p:cNvSpPr/>
          <p:nvPr/>
        </p:nvSpPr>
        <p:spPr>
          <a:xfrm>
            <a:off x="7089747" y="1859761"/>
            <a:ext cx="2384662" cy="451056"/>
          </a:xfrm>
          <a:prstGeom prst="chevron">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4]</a:t>
            </a:r>
          </a:p>
        </p:txBody>
      </p:sp>
      <p:sp>
        <p:nvSpPr>
          <p:cNvPr id="21" name="Chevron 20">
            <a:extLst>
              <a:ext uri="{FF2B5EF4-FFF2-40B4-BE49-F238E27FC236}">
                <a16:creationId xmlns:a16="http://schemas.microsoft.com/office/drawing/2014/main" id="{AC881689-7794-B267-A48C-E51557F0A9B4}"/>
              </a:ext>
            </a:extLst>
          </p:cNvPr>
          <p:cNvSpPr/>
          <p:nvPr/>
        </p:nvSpPr>
        <p:spPr>
          <a:xfrm>
            <a:off x="9252602" y="1859761"/>
            <a:ext cx="2384662" cy="451056"/>
          </a:xfrm>
          <a:prstGeom prst="chevron">
            <a:avLst/>
          </a:prstGeom>
          <a:solidFill>
            <a:schemeClr val="tx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[Step 5]</a:t>
            </a:r>
          </a:p>
        </p:txBody>
      </p:sp>
      <p:cxnSp>
        <p:nvCxnSpPr>
          <p:cNvPr id="3" name="Straight Connector 2">
            <a:extLst>
              <a:ext uri="{FF2B5EF4-FFF2-40B4-BE49-F238E27FC236}">
                <a16:creationId xmlns:a16="http://schemas.microsoft.com/office/drawing/2014/main" id="{15F00857-59F7-6AB8-D1FA-CD75DCFF300A}"/>
              </a:ext>
            </a:extLst>
          </p:cNvPr>
          <p:cNvCxnSpPr>
            <a:cxnSpLocks/>
            <a:stCxn id="116" idx="0"/>
            <a:endCxn id="127" idx="4"/>
          </p:cNvCxnSpPr>
          <p:nvPr/>
        </p:nvCxnSpPr>
        <p:spPr>
          <a:xfrm flipV="1">
            <a:off x="846437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4B15A-ED1C-6624-DDB0-D45927AF6945}"/>
              </a:ext>
            </a:extLst>
          </p:cNvPr>
          <p:cNvCxnSpPr>
            <a:cxnSpLocks/>
            <a:stCxn id="119" idx="0"/>
            <a:endCxn id="128" idx="4"/>
          </p:cNvCxnSpPr>
          <p:nvPr/>
        </p:nvCxnSpPr>
        <p:spPr>
          <a:xfrm flipV="1">
            <a:off x="8767017"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4C289-5608-F536-BC7C-4B0EBA9E061C}"/>
              </a:ext>
            </a:extLst>
          </p:cNvPr>
          <p:cNvCxnSpPr>
            <a:cxnSpLocks/>
            <a:stCxn id="115" idx="0"/>
            <a:endCxn id="126" idx="4"/>
          </p:cNvCxnSpPr>
          <p:nvPr/>
        </p:nvCxnSpPr>
        <p:spPr>
          <a:xfrm flipV="1">
            <a:off x="733875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CB49D1D-AE8D-BFF2-2A24-FAF512DBAF50}"/>
              </a:ext>
            </a:extLst>
          </p:cNvPr>
          <p:cNvCxnSpPr>
            <a:cxnSpLocks/>
            <a:endCxn id="108" idx="4"/>
          </p:cNvCxnSpPr>
          <p:nvPr/>
        </p:nvCxnSpPr>
        <p:spPr>
          <a:xfrm flipV="1">
            <a:off x="4747597" y="2506720"/>
            <a:ext cx="277"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B9E105-F826-55BA-EEA0-4B1C71070B7C}"/>
              </a:ext>
            </a:extLst>
          </p:cNvPr>
          <p:cNvCxnSpPr>
            <a:cxnSpLocks/>
            <a:stCxn id="113" idx="0"/>
            <a:endCxn id="122" idx="4"/>
          </p:cNvCxnSpPr>
          <p:nvPr/>
        </p:nvCxnSpPr>
        <p:spPr>
          <a:xfrm flipV="1">
            <a:off x="3571025"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E85114-E766-5BC4-0D5C-02979870ADE7}"/>
              </a:ext>
            </a:extLst>
          </p:cNvPr>
          <p:cNvCxnSpPr>
            <a:cxnSpLocks/>
            <a:stCxn id="100" idx="0"/>
            <a:endCxn id="102" idx="4"/>
          </p:cNvCxnSpPr>
          <p:nvPr/>
        </p:nvCxnSpPr>
        <p:spPr>
          <a:xfrm flipV="1">
            <a:off x="10619170"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EF9972-A7B7-D28E-B9EB-BF0687BDA8A5}"/>
              </a:ext>
            </a:extLst>
          </p:cNvPr>
          <p:cNvCxnSpPr>
            <a:cxnSpLocks/>
            <a:stCxn id="101" idx="0"/>
            <a:endCxn id="103" idx="4"/>
          </p:cNvCxnSpPr>
          <p:nvPr/>
        </p:nvCxnSpPr>
        <p:spPr>
          <a:xfrm flipV="1">
            <a:off x="1082335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16E645-1846-A431-342E-FCD330F4441D}"/>
              </a:ext>
            </a:extLst>
          </p:cNvPr>
          <p:cNvCxnSpPr>
            <a:cxnSpLocks/>
            <a:endCxn id="88" idx="4"/>
          </p:cNvCxnSpPr>
          <p:nvPr/>
        </p:nvCxnSpPr>
        <p:spPr>
          <a:xfrm flipV="1">
            <a:off x="5494769" y="2506720"/>
            <a:ext cx="0" cy="210925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0410D-8EC9-F966-6CDE-7F5C74107262}"/>
              </a:ext>
            </a:extLst>
          </p:cNvPr>
          <p:cNvCxnSpPr>
            <a:cxnSpLocks/>
            <a:stCxn id="77" idx="0"/>
            <a:endCxn id="87" idx="4"/>
          </p:cNvCxnSpPr>
          <p:nvPr/>
        </p:nvCxnSpPr>
        <p:spPr>
          <a:xfrm flipV="1">
            <a:off x="3210561"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FB74306-3AB4-19D8-CD57-E75E94AFC496}"/>
              </a:ext>
            </a:extLst>
          </p:cNvPr>
          <p:cNvCxnSpPr>
            <a:cxnSpLocks/>
            <a:endCxn id="92" idx="4"/>
          </p:cNvCxnSpPr>
          <p:nvPr/>
        </p:nvCxnSpPr>
        <p:spPr>
          <a:xfrm flipV="1">
            <a:off x="6967007" y="2506720"/>
            <a:ext cx="26459" cy="292666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9EE7DB-37A5-DE92-0F7E-61E441A4BA4C}"/>
              </a:ext>
            </a:extLst>
          </p:cNvPr>
          <p:cNvCxnSpPr>
            <a:cxnSpLocks/>
            <a:stCxn id="76" idx="0"/>
            <a:endCxn id="75" idx="4"/>
          </p:cNvCxnSpPr>
          <p:nvPr/>
        </p:nvCxnSpPr>
        <p:spPr>
          <a:xfrm flipV="1">
            <a:off x="5067936"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03CCF25-BA1A-7C6C-8CD3-55ED250937D1}"/>
              </a:ext>
            </a:extLst>
          </p:cNvPr>
          <p:cNvSpPr/>
          <p:nvPr/>
        </p:nvSpPr>
        <p:spPr>
          <a:xfrm>
            <a:off x="50139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0237CA1C-05FD-0EFA-2398-2140344B3758}"/>
              </a:ext>
            </a:extLst>
          </p:cNvPr>
          <p:cNvSpPr/>
          <p:nvPr/>
        </p:nvSpPr>
        <p:spPr>
          <a:xfrm>
            <a:off x="4206462" y="2895725"/>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54959EE-EBB1-C1CD-3383-866F448AC2A3}"/>
              </a:ext>
            </a:extLst>
          </p:cNvPr>
          <p:cNvSpPr/>
          <p:nvPr/>
        </p:nvSpPr>
        <p:spPr>
          <a:xfrm>
            <a:off x="2349087" y="5306229"/>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E3EB83-EC8D-18AE-0317-34741A9B883C}"/>
              </a:ext>
            </a:extLst>
          </p:cNvPr>
          <p:cNvSpPr/>
          <p:nvPr/>
        </p:nvSpPr>
        <p:spPr>
          <a:xfrm>
            <a:off x="1725774" y="2895725"/>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66AC7AF-5654-D30D-9150-AA27E7A6815A}"/>
              </a:ext>
            </a:extLst>
          </p:cNvPr>
          <p:cNvSpPr/>
          <p:nvPr/>
        </p:nvSpPr>
        <p:spPr>
          <a:xfrm>
            <a:off x="6053391" y="5306229"/>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9B57CAE-5016-6977-FDFA-F4F7C6EE6025}"/>
              </a:ext>
            </a:extLst>
          </p:cNvPr>
          <p:cNvSpPr/>
          <p:nvPr/>
        </p:nvSpPr>
        <p:spPr>
          <a:xfrm>
            <a:off x="554736" y="4493248"/>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35038A1-0F6F-8833-FB45-1C717ED13E58}"/>
              </a:ext>
            </a:extLst>
          </p:cNvPr>
          <p:cNvSpPr/>
          <p:nvPr/>
        </p:nvSpPr>
        <p:spPr>
          <a:xfrm>
            <a:off x="6025228" y="2895725"/>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720E32D9-2E0A-FBE6-DBCE-9CCA858BDC16}"/>
              </a:ext>
            </a:extLst>
          </p:cNvPr>
          <p:cNvSpPr/>
          <p:nvPr/>
        </p:nvSpPr>
        <p:spPr>
          <a:xfrm>
            <a:off x="3024649" y="3699226"/>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BB3F720-C557-7ADA-0887-33EDBBA6279D}"/>
              </a:ext>
            </a:extLst>
          </p:cNvPr>
          <p:cNvSpPr/>
          <p:nvPr/>
        </p:nvSpPr>
        <p:spPr>
          <a:xfrm>
            <a:off x="9914316" y="2895725"/>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0877E130-E741-0916-6631-F250CC3EF66D}"/>
              </a:ext>
            </a:extLst>
          </p:cNvPr>
          <p:cNvSpPr/>
          <p:nvPr/>
        </p:nvSpPr>
        <p:spPr>
          <a:xfrm>
            <a:off x="8741688" y="4493248"/>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74EFE23-0F93-F838-4A0A-CC8B504D3619}"/>
              </a:ext>
            </a:extLst>
          </p:cNvPr>
          <p:cNvSpPr/>
          <p:nvPr/>
        </p:nvSpPr>
        <p:spPr>
          <a:xfrm>
            <a:off x="253324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898D702F-D775-2AC4-6194-938591B68811}"/>
              </a:ext>
            </a:extLst>
          </p:cNvPr>
          <p:cNvSpPr/>
          <p:nvPr/>
        </p:nvSpPr>
        <p:spPr>
          <a:xfrm>
            <a:off x="383212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BF9D73C4-9B92-804F-438A-1221402713AC}"/>
              </a:ext>
            </a:extLst>
          </p:cNvPr>
          <p:cNvSpPr/>
          <p:nvPr/>
        </p:nvSpPr>
        <p:spPr>
          <a:xfrm>
            <a:off x="3156561"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A6A13011-8191-B79C-A40A-26B5576C6221}"/>
              </a:ext>
            </a:extLst>
          </p:cNvPr>
          <p:cNvSpPr/>
          <p:nvPr/>
        </p:nvSpPr>
        <p:spPr>
          <a:xfrm>
            <a:off x="54407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9F745DC-3C2F-737A-D9DB-401171DE11A1}"/>
              </a:ext>
            </a:extLst>
          </p:cNvPr>
          <p:cNvSpPr/>
          <p:nvPr/>
        </p:nvSpPr>
        <p:spPr>
          <a:xfrm>
            <a:off x="954916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2EB01348-3EA1-ED47-F6F5-B0E5045332DE}"/>
              </a:ext>
            </a:extLst>
          </p:cNvPr>
          <p:cNvSpPr/>
          <p:nvPr/>
        </p:nvSpPr>
        <p:spPr>
          <a:xfrm>
            <a:off x="6832702"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D819891-1ACE-FD8C-2B2F-714C0CA7A2E8}"/>
              </a:ext>
            </a:extLst>
          </p:cNvPr>
          <p:cNvSpPr/>
          <p:nvPr/>
        </p:nvSpPr>
        <p:spPr>
          <a:xfrm>
            <a:off x="1072179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D8732299-EB4B-F922-B6DB-218CA730DA30}"/>
              </a:ext>
            </a:extLst>
          </p:cNvPr>
          <p:cNvSpPr/>
          <p:nvPr/>
        </p:nvSpPr>
        <p:spPr>
          <a:xfrm>
            <a:off x="693946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D5A98E95-E340-42B5-2801-AA834B460713}"/>
              </a:ext>
            </a:extLst>
          </p:cNvPr>
          <p:cNvSpPr/>
          <p:nvPr/>
        </p:nvSpPr>
        <p:spPr>
          <a:xfrm>
            <a:off x="1362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Straight Connector 93">
            <a:extLst>
              <a:ext uri="{FF2B5EF4-FFF2-40B4-BE49-F238E27FC236}">
                <a16:creationId xmlns:a16="http://schemas.microsoft.com/office/drawing/2014/main" id="{8C2E8E31-AB9E-4C9B-DD4D-20A0B9E979FB}"/>
              </a:ext>
            </a:extLst>
          </p:cNvPr>
          <p:cNvCxnSpPr>
            <a:cxnSpLocks/>
            <a:stCxn id="81" idx="0"/>
            <a:endCxn id="90" idx="4"/>
          </p:cNvCxnSpPr>
          <p:nvPr/>
        </p:nvCxnSpPr>
        <p:spPr>
          <a:xfrm flipV="1">
            <a:off x="6886702"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72AC314-3674-9E16-0A20-0C348BAF477D}"/>
              </a:ext>
            </a:extLst>
          </p:cNvPr>
          <p:cNvCxnSpPr>
            <a:cxnSpLocks/>
            <a:stCxn id="84" idx="0"/>
            <a:endCxn id="89" idx="4"/>
          </p:cNvCxnSpPr>
          <p:nvPr/>
        </p:nvCxnSpPr>
        <p:spPr>
          <a:xfrm flipV="1">
            <a:off x="9603162"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6DB95DC-7D3D-9B9C-7989-DBB9D9714D5F}"/>
              </a:ext>
            </a:extLst>
          </p:cNvPr>
          <p:cNvCxnSpPr>
            <a:cxnSpLocks/>
            <a:stCxn id="83" idx="0"/>
            <a:endCxn id="91" idx="4"/>
          </p:cNvCxnSpPr>
          <p:nvPr/>
        </p:nvCxnSpPr>
        <p:spPr>
          <a:xfrm flipV="1">
            <a:off x="10775790"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4E1A8C-9BB7-4393-E879-E431BB2A41CA}"/>
              </a:ext>
            </a:extLst>
          </p:cNvPr>
          <p:cNvCxnSpPr>
            <a:cxnSpLocks/>
            <a:stCxn id="82" idx="0"/>
            <a:endCxn id="86" idx="4"/>
          </p:cNvCxnSpPr>
          <p:nvPr/>
        </p:nvCxnSpPr>
        <p:spPr>
          <a:xfrm flipV="1">
            <a:off x="3886123"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8A023-ACB9-DB72-702F-1EE389F90164}"/>
              </a:ext>
            </a:extLst>
          </p:cNvPr>
          <p:cNvCxnSpPr>
            <a:cxnSpLocks/>
            <a:stCxn id="78" idx="0"/>
            <a:endCxn id="85" idx="4"/>
          </p:cNvCxnSpPr>
          <p:nvPr/>
        </p:nvCxnSpPr>
        <p:spPr>
          <a:xfrm flipV="1">
            <a:off x="2587248"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F225A-B658-8382-1678-F9B0A07EDDA5}"/>
              </a:ext>
            </a:extLst>
          </p:cNvPr>
          <p:cNvCxnSpPr>
            <a:cxnSpLocks/>
            <a:stCxn id="80" idx="0"/>
            <a:endCxn id="93" idx="4"/>
          </p:cNvCxnSpPr>
          <p:nvPr/>
        </p:nvCxnSpPr>
        <p:spPr>
          <a:xfrm flipV="1">
            <a:off x="141621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6B34F6F-B2FA-1357-8078-6629952DB316}"/>
              </a:ext>
            </a:extLst>
          </p:cNvPr>
          <p:cNvSpPr/>
          <p:nvPr/>
        </p:nvSpPr>
        <p:spPr>
          <a:xfrm>
            <a:off x="9757696" y="5306229"/>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40AA092-FC04-AEC7-1726-31EF4D52EAF3}"/>
              </a:ext>
            </a:extLst>
          </p:cNvPr>
          <p:cNvSpPr/>
          <p:nvPr/>
        </p:nvSpPr>
        <p:spPr>
          <a:xfrm>
            <a:off x="9961885" y="3699226"/>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A6A32B3D-34D6-4C82-7D02-9E22248CC3E4}"/>
              </a:ext>
            </a:extLst>
          </p:cNvPr>
          <p:cNvSpPr/>
          <p:nvPr/>
        </p:nvSpPr>
        <p:spPr>
          <a:xfrm>
            <a:off x="1056517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2A01CC46-EA1A-BFDB-5E3F-A6174550692D}"/>
              </a:ext>
            </a:extLst>
          </p:cNvPr>
          <p:cNvSpPr/>
          <p:nvPr/>
        </p:nvSpPr>
        <p:spPr>
          <a:xfrm>
            <a:off x="1076935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C8D9D6B-AA75-B9BE-E589-3F0382F0C51C}"/>
              </a:ext>
            </a:extLst>
          </p:cNvPr>
          <p:cNvSpPr/>
          <p:nvPr/>
        </p:nvSpPr>
        <p:spPr>
          <a:xfrm>
            <a:off x="157804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93B5F86-C379-B453-2BD9-B3A0AC736BD3}"/>
              </a:ext>
            </a:extLst>
          </p:cNvPr>
          <p:cNvSpPr/>
          <p:nvPr/>
        </p:nvSpPr>
        <p:spPr>
          <a:xfrm>
            <a:off x="892680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9A522D4A-BD18-8BD9-2456-6C9427489FCF}"/>
              </a:ext>
            </a:extLst>
          </p:cNvPr>
          <p:cNvSpPr/>
          <p:nvPr/>
        </p:nvSpPr>
        <p:spPr>
          <a:xfrm>
            <a:off x="4693874"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29FC0DA2-477A-770E-BF05-8E722DE1898D}"/>
              </a:ext>
            </a:extLst>
          </p:cNvPr>
          <p:cNvSpPr/>
          <p:nvPr/>
        </p:nvSpPr>
        <p:spPr>
          <a:xfrm>
            <a:off x="40652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C5379687-7A95-E05D-A757-1B8821D9E858}"/>
              </a:ext>
            </a:extLst>
          </p:cNvPr>
          <p:cNvSpPr/>
          <p:nvPr/>
        </p:nvSpPr>
        <p:spPr>
          <a:xfrm>
            <a:off x="660948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237B356-F428-D1EA-4447-3B21B4705FAF}"/>
              </a:ext>
            </a:extLst>
          </p:cNvPr>
          <p:cNvSpPr/>
          <p:nvPr/>
        </p:nvSpPr>
        <p:spPr>
          <a:xfrm>
            <a:off x="500871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FC6BD4FC-D6F1-138F-FD87-6F26B9D3E2B2}"/>
              </a:ext>
            </a:extLst>
          </p:cNvPr>
          <p:cNvSpPr/>
          <p:nvPr/>
        </p:nvSpPr>
        <p:spPr>
          <a:xfrm>
            <a:off x="5886338"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A7E84754-365D-3353-5685-C60BE7AFBD5A}"/>
              </a:ext>
            </a:extLst>
          </p:cNvPr>
          <p:cNvSpPr/>
          <p:nvPr/>
        </p:nvSpPr>
        <p:spPr>
          <a:xfrm>
            <a:off x="2709551" y="4493248"/>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B419ED0-F256-02BE-3447-E23D36287228}"/>
              </a:ext>
            </a:extLst>
          </p:cNvPr>
          <p:cNvSpPr/>
          <p:nvPr/>
        </p:nvSpPr>
        <p:spPr>
          <a:xfrm>
            <a:off x="5078864" y="3699226"/>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712500F4-F9F2-8255-678B-D9A5DA974A8E}"/>
              </a:ext>
            </a:extLst>
          </p:cNvPr>
          <p:cNvSpPr/>
          <p:nvPr/>
        </p:nvSpPr>
        <p:spPr>
          <a:xfrm>
            <a:off x="6477276" y="4493248"/>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36225B97-0C6E-EA27-A290-00103DD33820}"/>
              </a:ext>
            </a:extLst>
          </p:cNvPr>
          <p:cNvSpPr/>
          <p:nvPr/>
        </p:nvSpPr>
        <p:spPr>
          <a:xfrm>
            <a:off x="7602905" y="3699226"/>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E4AA1306-729F-61D1-A969-E61B69895DB5}"/>
              </a:ext>
            </a:extLst>
          </p:cNvPr>
          <p:cNvSpPr/>
          <p:nvPr/>
        </p:nvSpPr>
        <p:spPr>
          <a:xfrm>
            <a:off x="8122184" y="2895725"/>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3C853C9-5F40-DB62-3CEA-94A781CA8C2C}"/>
              </a:ext>
            </a:extLst>
          </p:cNvPr>
          <p:cNvSpPr/>
          <p:nvPr/>
        </p:nvSpPr>
        <p:spPr>
          <a:xfrm>
            <a:off x="770566" y="3699226"/>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3EA22240-A861-8B54-B9EA-C7246E816F79}"/>
              </a:ext>
            </a:extLst>
          </p:cNvPr>
          <p:cNvSpPr/>
          <p:nvPr/>
        </p:nvSpPr>
        <p:spPr>
          <a:xfrm>
            <a:off x="7905543" y="5306229"/>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E1C17FDE-0573-C2D5-78A3-A08CFEB01FA1}"/>
              </a:ext>
            </a:extLst>
          </p:cNvPr>
          <p:cNvSpPr/>
          <p:nvPr/>
        </p:nvSpPr>
        <p:spPr>
          <a:xfrm>
            <a:off x="4702595" y="4493248"/>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1E147821-CAA6-2495-1FC2-7C71ED9CA1DB}"/>
              </a:ext>
            </a:extLst>
          </p:cNvPr>
          <p:cNvSpPr/>
          <p:nvPr/>
        </p:nvSpPr>
        <p:spPr>
          <a:xfrm>
            <a:off x="4201239" y="5306229"/>
            <a:ext cx="1722948" cy="601334"/>
          </a:xfrm>
          <a:prstGeom prst="rect">
            <a:avLst/>
          </a:prstGeom>
          <a:solidFill>
            <a:schemeClr val="tx1">
              <a:lumMod val="95000"/>
            </a:schemeClr>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3CB5BB24-0535-45BE-78CE-FFDF07161F4E}"/>
              </a:ext>
            </a:extLst>
          </p:cNvPr>
          <p:cNvSpPr/>
          <p:nvPr/>
        </p:nvSpPr>
        <p:spPr>
          <a:xfrm>
            <a:off x="3517025"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360FB4AB-AC9D-B142-C39A-7A1E9DB79E13}"/>
              </a:ext>
            </a:extLst>
          </p:cNvPr>
          <p:cNvCxnSpPr>
            <a:cxnSpLocks/>
            <a:stCxn id="118" idx="0"/>
            <a:endCxn id="106" idx="4"/>
          </p:cNvCxnSpPr>
          <p:nvPr/>
        </p:nvCxnSpPr>
        <p:spPr>
          <a:xfrm flipV="1">
            <a:off x="1632040"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BCAD18E-094B-80A0-07CC-5B598317290E}"/>
              </a:ext>
            </a:extLst>
          </p:cNvPr>
          <p:cNvSpPr/>
          <p:nvPr/>
        </p:nvSpPr>
        <p:spPr>
          <a:xfrm>
            <a:off x="421761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FC24DA42-B38E-518E-0D07-0732F9418EF2}"/>
              </a:ext>
            </a:extLst>
          </p:cNvPr>
          <p:cNvCxnSpPr>
            <a:cxnSpLocks/>
            <a:stCxn id="114" idx="0"/>
            <a:endCxn id="112" idx="4"/>
          </p:cNvCxnSpPr>
          <p:nvPr/>
        </p:nvCxnSpPr>
        <p:spPr>
          <a:xfrm flipV="1">
            <a:off x="5940338"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DFBF17A8-519D-59F5-9499-81E154CE7816}"/>
              </a:ext>
            </a:extLst>
          </p:cNvPr>
          <p:cNvSpPr/>
          <p:nvPr/>
        </p:nvSpPr>
        <p:spPr>
          <a:xfrm>
            <a:off x="7284750"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255494B4-B682-A7DB-E015-35BC440E4B66}"/>
              </a:ext>
            </a:extLst>
          </p:cNvPr>
          <p:cNvSpPr/>
          <p:nvPr/>
        </p:nvSpPr>
        <p:spPr>
          <a:xfrm>
            <a:off x="841037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54285E11-5A7A-272D-F9B2-5F2EA8BA32F0}"/>
              </a:ext>
            </a:extLst>
          </p:cNvPr>
          <p:cNvSpPr/>
          <p:nvPr/>
        </p:nvSpPr>
        <p:spPr>
          <a:xfrm>
            <a:off x="8713017"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29812CF-D0AD-A10F-681B-CAD150222E19}"/>
              </a:ext>
            </a:extLst>
          </p:cNvPr>
          <p:cNvSpPr/>
          <p:nvPr/>
        </p:nvSpPr>
        <p:spPr>
          <a:xfrm>
            <a:off x="9069903"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09F8FA99-2FB2-DF2E-A572-E5830467CCF3}"/>
              </a:ext>
            </a:extLst>
          </p:cNvPr>
          <p:cNvSpPr/>
          <p:nvPr/>
        </p:nvSpPr>
        <p:spPr>
          <a:xfrm>
            <a:off x="55931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5E7DBC6C-4073-95D5-5E7B-226C9F00DEB3}"/>
              </a:ext>
            </a:extLst>
          </p:cNvPr>
          <p:cNvSpPr/>
          <p:nvPr/>
        </p:nvSpPr>
        <p:spPr>
          <a:xfrm>
            <a:off x="5745569"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01E409E-238D-2F00-470B-DD4C3EAE40D8}"/>
              </a:ext>
            </a:extLst>
          </p:cNvPr>
          <p:cNvSpPr/>
          <p:nvPr/>
        </p:nvSpPr>
        <p:spPr>
          <a:xfrm>
            <a:off x="10228836" y="2398720"/>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
            <a:extLst>
              <a:ext uri="{FF2B5EF4-FFF2-40B4-BE49-F238E27FC236}">
                <a16:creationId xmlns:a16="http://schemas.microsoft.com/office/drawing/2014/main" id="{85D6233D-E421-6828-88A9-6D2E4270376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9" name="Text Placeholder 8">
            <a:extLst>
              <a:ext uri="{FF2B5EF4-FFF2-40B4-BE49-F238E27FC236}">
                <a16:creationId xmlns:a16="http://schemas.microsoft.com/office/drawing/2014/main" id="{6B01E6D0-B7D1-70AC-E4B5-CE8371A5889C}"/>
              </a:ext>
            </a:extLst>
          </p:cNvPr>
          <p:cNvSpPr>
            <a:spLocks noGrp="1"/>
          </p:cNvSpPr>
          <p:nvPr>
            <p:ph type="body" sz="quarter" idx="17"/>
          </p:nvPr>
        </p:nvSpPr>
        <p:spPr/>
        <p:txBody>
          <a:bodyPr/>
          <a:lstStyle/>
          <a:p>
            <a:endParaRPr lang="en-US"/>
          </a:p>
        </p:txBody>
      </p:sp>
      <p:sp>
        <p:nvSpPr>
          <p:cNvPr id="7" name="Google Shape;538;p14">
            <a:extLst>
              <a:ext uri="{FF2B5EF4-FFF2-40B4-BE49-F238E27FC236}">
                <a16:creationId xmlns:a16="http://schemas.microsoft.com/office/drawing/2014/main" id="{087CB5CE-9A91-38C6-2B84-F4795E72FDA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1509920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11" name="Subtitle 10">
            <a:extLst>
              <a:ext uri="{FF2B5EF4-FFF2-40B4-BE49-F238E27FC236}">
                <a16:creationId xmlns:a16="http://schemas.microsoft.com/office/drawing/2014/main" id="{7867E8A4-3323-A9CF-0369-274E63CC1F0E}"/>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2AB159B2-A399-B25D-94EA-96CD40B0CD1D}"/>
              </a:ext>
            </a:extLst>
          </p:cNvPr>
          <p:cNvSpPr>
            <a:spLocks noGrp="1"/>
          </p:cNvSpPr>
          <p:nvPr>
            <p:ph type="body" sz="quarter" idx="17"/>
          </p:nvPr>
        </p:nvSpPr>
        <p:spPr/>
        <p:txBody>
          <a:bodyPr/>
          <a:lstStyle/>
          <a:p>
            <a:endParaRPr lang="en-GB"/>
          </a:p>
        </p:txBody>
      </p:sp>
      <p:sp>
        <p:nvSpPr>
          <p:cNvPr id="6" name="Freeform 13">
            <a:extLst>
              <a:ext uri="{FF2B5EF4-FFF2-40B4-BE49-F238E27FC236}">
                <a16:creationId xmlns:a16="http://schemas.microsoft.com/office/drawing/2014/main" id="{63192129-1D69-0662-1C48-F54872D2E07A}"/>
              </a:ext>
            </a:extLst>
          </p:cNvPr>
          <p:cNvSpPr/>
          <p:nvPr/>
        </p:nvSpPr>
        <p:spPr>
          <a:xfrm>
            <a:off x="937978" y="1718825"/>
            <a:ext cx="10484833" cy="4598400"/>
          </a:xfrm>
          <a:custGeom>
            <a:avLst/>
            <a:gdLst>
              <a:gd name="connsiteX0" fmla="*/ 0 w 18384252"/>
              <a:gd name="connsiteY0" fmla="*/ 1157909 h 1278225"/>
              <a:gd name="connsiteX1" fmla="*/ 3970421 w 18384252"/>
              <a:gd name="connsiteY1" fmla="*/ 436014 h 1278225"/>
              <a:gd name="connsiteX2" fmla="*/ 7868652 w 18384252"/>
              <a:gd name="connsiteY2" fmla="*/ 917277 h 1278225"/>
              <a:gd name="connsiteX3" fmla="*/ 12849726 w 18384252"/>
              <a:gd name="connsiteY3" fmla="*/ 2877 h 1278225"/>
              <a:gd name="connsiteX4" fmla="*/ 18384252 w 18384252"/>
              <a:gd name="connsiteY4" fmla="*/ 1278225 h 1278225"/>
              <a:gd name="connsiteX0" fmla="*/ 0 w 18384252"/>
              <a:gd name="connsiteY0" fmla="*/ 1425257 h 7441713"/>
              <a:gd name="connsiteX1" fmla="*/ 3970421 w 18384252"/>
              <a:gd name="connsiteY1" fmla="*/ 703362 h 7441713"/>
              <a:gd name="connsiteX2" fmla="*/ 7844589 w 18384252"/>
              <a:gd name="connsiteY2" fmla="*/ 7441046 h 7441713"/>
              <a:gd name="connsiteX3" fmla="*/ 12849726 w 18384252"/>
              <a:gd name="connsiteY3" fmla="*/ 270225 h 7441713"/>
              <a:gd name="connsiteX4" fmla="*/ 18384252 w 18384252"/>
              <a:gd name="connsiteY4" fmla="*/ 1545573 h 7441713"/>
              <a:gd name="connsiteX0" fmla="*/ 0 w 19394904"/>
              <a:gd name="connsiteY0" fmla="*/ 7200415 h 7441619"/>
              <a:gd name="connsiteX1" fmla="*/ 4981073 w 19394904"/>
              <a:gd name="connsiteY1" fmla="*/ 703362 h 7441619"/>
              <a:gd name="connsiteX2" fmla="*/ 8855241 w 19394904"/>
              <a:gd name="connsiteY2" fmla="*/ 7441046 h 7441619"/>
              <a:gd name="connsiteX3" fmla="*/ 13860378 w 19394904"/>
              <a:gd name="connsiteY3" fmla="*/ 270225 h 7441619"/>
              <a:gd name="connsiteX4" fmla="*/ 19394904 w 19394904"/>
              <a:gd name="connsiteY4" fmla="*/ 1545573 h 7441619"/>
              <a:gd name="connsiteX0" fmla="*/ 0 w 17566104"/>
              <a:gd name="connsiteY0" fmla="*/ 6931775 h 7172979"/>
              <a:gd name="connsiteX1" fmla="*/ 4981073 w 17566104"/>
              <a:gd name="connsiteY1" fmla="*/ 434722 h 7172979"/>
              <a:gd name="connsiteX2" fmla="*/ 8855241 w 17566104"/>
              <a:gd name="connsiteY2" fmla="*/ 7172406 h 7172979"/>
              <a:gd name="connsiteX3" fmla="*/ 13860378 w 17566104"/>
              <a:gd name="connsiteY3" fmla="*/ 1585 h 7172979"/>
              <a:gd name="connsiteX4" fmla="*/ 17566104 w 17566104"/>
              <a:gd name="connsiteY4" fmla="*/ 6474575 h 7172979"/>
              <a:gd name="connsiteX0" fmla="*/ 0 w 17566104"/>
              <a:gd name="connsiteY0" fmla="*/ 6931775 h 7172850"/>
              <a:gd name="connsiteX1" fmla="*/ 4382524 w 17566104"/>
              <a:gd name="connsiteY1" fmla="*/ 383922 h 7172850"/>
              <a:gd name="connsiteX2" fmla="*/ 8855241 w 17566104"/>
              <a:gd name="connsiteY2" fmla="*/ 7172406 h 7172850"/>
              <a:gd name="connsiteX3" fmla="*/ 13860378 w 17566104"/>
              <a:gd name="connsiteY3" fmla="*/ 1585 h 7172850"/>
              <a:gd name="connsiteX4" fmla="*/ 17566104 w 17566104"/>
              <a:gd name="connsiteY4" fmla="*/ 6474575 h 7172850"/>
              <a:gd name="connsiteX0" fmla="*/ 0 w 17566104"/>
              <a:gd name="connsiteY0" fmla="*/ 6931889 h 7198362"/>
              <a:gd name="connsiteX1" fmla="*/ 4382524 w 17566104"/>
              <a:gd name="connsiteY1" fmla="*/ 384036 h 7198362"/>
              <a:gd name="connsiteX2" fmla="*/ 8803193 w 17566104"/>
              <a:gd name="connsiteY2" fmla="*/ 7197920 h 7198362"/>
              <a:gd name="connsiteX3" fmla="*/ 13860378 w 17566104"/>
              <a:gd name="connsiteY3" fmla="*/ 1699 h 7198362"/>
              <a:gd name="connsiteX4" fmla="*/ 17566104 w 17566104"/>
              <a:gd name="connsiteY4" fmla="*/ 6474689 h 7198362"/>
              <a:gd name="connsiteX0" fmla="*/ 0 w 17566104"/>
              <a:gd name="connsiteY0" fmla="*/ 7033463 h 7300200"/>
              <a:gd name="connsiteX1" fmla="*/ 4382524 w 17566104"/>
              <a:gd name="connsiteY1" fmla="*/ 485610 h 7300200"/>
              <a:gd name="connsiteX2" fmla="*/ 8803193 w 17566104"/>
              <a:gd name="connsiteY2" fmla="*/ 7299494 h 7300200"/>
              <a:gd name="connsiteX3" fmla="*/ 13183758 w 17566104"/>
              <a:gd name="connsiteY3" fmla="*/ 1673 h 7300200"/>
              <a:gd name="connsiteX4" fmla="*/ 17566104 w 17566104"/>
              <a:gd name="connsiteY4" fmla="*/ 6576263 h 7300200"/>
              <a:gd name="connsiteX0" fmla="*/ 0 w 19595965"/>
              <a:gd name="connsiteY0" fmla="*/ 7352205 h 7618942"/>
              <a:gd name="connsiteX1" fmla="*/ 4382524 w 19595965"/>
              <a:gd name="connsiteY1" fmla="*/ 804352 h 7618942"/>
              <a:gd name="connsiteX2" fmla="*/ 8803193 w 19595965"/>
              <a:gd name="connsiteY2" fmla="*/ 7618236 h 7618942"/>
              <a:gd name="connsiteX3" fmla="*/ 13183758 w 19595965"/>
              <a:gd name="connsiteY3" fmla="*/ 320415 h 7618942"/>
              <a:gd name="connsiteX4" fmla="*/ 19595965 w 19595965"/>
              <a:gd name="connsiteY4" fmla="*/ 1357805 h 7618942"/>
              <a:gd name="connsiteX0" fmla="*/ 0 w 19726084"/>
              <a:gd name="connsiteY0" fmla="*/ 7582029 h 7848766"/>
              <a:gd name="connsiteX1" fmla="*/ 4382524 w 19726084"/>
              <a:gd name="connsiteY1" fmla="*/ 1034176 h 7848766"/>
              <a:gd name="connsiteX2" fmla="*/ 8803193 w 19726084"/>
              <a:gd name="connsiteY2" fmla="*/ 7848060 h 7848766"/>
              <a:gd name="connsiteX3" fmla="*/ 13183758 w 19726084"/>
              <a:gd name="connsiteY3" fmla="*/ 550239 h 7848766"/>
              <a:gd name="connsiteX4" fmla="*/ 19726084 w 19726084"/>
              <a:gd name="connsiteY4" fmla="*/ 698629 h 7848766"/>
              <a:gd name="connsiteX0" fmla="*/ 0 w 19726084"/>
              <a:gd name="connsiteY0" fmla="*/ 7756767 h 8023504"/>
              <a:gd name="connsiteX1" fmla="*/ 4382524 w 19726084"/>
              <a:gd name="connsiteY1" fmla="*/ 1208914 h 8023504"/>
              <a:gd name="connsiteX2" fmla="*/ 8803193 w 19726084"/>
              <a:gd name="connsiteY2" fmla="*/ 8022798 h 8023504"/>
              <a:gd name="connsiteX3" fmla="*/ 13183758 w 19726084"/>
              <a:gd name="connsiteY3" fmla="*/ 724977 h 8023504"/>
              <a:gd name="connsiteX4" fmla="*/ 16775629 w 19726084"/>
              <a:gd name="connsiteY4" fmla="*/ 279809 h 8023504"/>
              <a:gd name="connsiteX5" fmla="*/ 19726084 w 19726084"/>
              <a:gd name="connsiteY5" fmla="*/ 873367 h 8023504"/>
              <a:gd name="connsiteX0" fmla="*/ 0 w 19726084"/>
              <a:gd name="connsiteY0" fmla="*/ 7032607 h 7836107"/>
              <a:gd name="connsiteX1" fmla="*/ 4382524 w 19726084"/>
              <a:gd name="connsiteY1" fmla="*/ 484754 h 7836107"/>
              <a:gd name="connsiteX2" fmla="*/ 8803193 w 19726084"/>
              <a:gd name="connsiteY2" fmla="*/ 7298638 h 7836107"/>
              <a:gd name="connsiteX3" fmla="*/ 13183758 w 19726084"/>
              <a:gd name="connsiteY3" fmla="*/ 817 h 7836107"/>
              <a:gd name="connsiteX4" fmla="*/ 17556345 w 19726084"/>
              <a:gd name="connsiteY4" fmla="*/ 7836049 h 7836107"/>
              <a:gd name="connsiteX5" fmla="*/ 19726084 w 19726084"/>
              <a:gd name="connsiteY5" fmla="*/ 149207 h 7836107"/>
              <a:gd name="connsiteX0" fmla="*/ 0 w 19726084"/>
              <a:gd name="connsiteY0" fmla="*/ 7032607 h 7836107"/>
              <a:gd name="connsiteX1" fmla="*/ 1135291 w 19726084"/>
              <a:gd name="connsiteY1" fmla="*/ 5600849 h 7836107"/>
              <a:gd name="connsiteX2" fmla="*/ 4382524 w 19726084"/>
              <a:gd name="connsiteY2" fmla="*/ 484754 h 7836107"/>
              <a:gd name="connsiteX3" fmla="*/ 8803193 w 19726084"/>
              <a:gd name="connsiteY3" fmla="*/ 7298638 h 7836107"/>
              <a:gd name="connsiteX4" fmla="*/ 13183758 w 19726084"/>
              <a:gd name="connsiteY4" fmla="*/ 817 h 7836107"/>
              <a:gd name="connsiteX5" fmla="*/ 17556345 w 19726084"/>
              <a:gd name="connsiteY5" fmla="*/ 7836049 h 7836107"/>
              <a:gd name="connsiteX6" fmla="*/ 19726084 w 19726084"/>
              <a:gd name="connsiteY6" fmla="*/ 149207 h 7836107"/>
              <a:gd name="connsiteX0" fmla="*/ 0 w 21886064"/>
              <a:gd name="connsiteY0" fmla="*/ 47607 h 7836107"/>
              <a:gd name="connsiteX1" fmla="*/ 3295271 w 21886064"/>
              <a:gd name="connsiteY1" fmla="*/ 5600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54317 w 21886064"/>
              <a:gd name="connsiteY1" fmla="*/ 67438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202269 w 21886064"/>
              <a:gd name="connsiteY1" fmla="*/ 67946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7607 h 7836107"/>
              <a:gd name="connsiteX1" fmla="*/ 2124197 w 21886064"/>
              <a:gd name="connsiteY1" fmla="*/ 7353449 h 7836107"/>
              <a:gd name="connsiteX2" fmla="*/ 6542504 w 21886064"/>
              <a:gd name="connsiteY2" fmla="*/ 484754 h 7836107"/>
              <a:gd name="connsiteX3" fmla="*/ 10963173 w 21886064"/>
              <a:gd name="connsiteY3" fmla="*/ 7298638 h 7836107"/>
              <a:gd name="connsiteX4" fmla="*/ 15343738 w 21886064"/>
              <a:gd name="connsiteY4" fmla="*/ 817 h 7836107"/>
              <a:gd name="connsiteX5" fmla="*/ 19716325 w 21886064"/>
              <a:gd name="connsiteY5" fmla="*/ 7836049 h 7836107"/>
              <a:gd name="connsiteX6" fmla="*/ 21886064 w 21886064"/>
              <a:gd name="connsiteY6" fmla="*/ 149207 h 7836107"/>
              <a:gd name="connsiteX0" fmla="*/ 0 w 21886064"/>
              <a:gd name="connsiteY0" fmla="*/ 46793 h 7352710"/>
              <a:gd name="connsiteX1" fmla="*/ 2124197 w 21886064"/>
              <a:gd name="connsiteY1" fmla="*/ 7352635 h 7352710"/>
              <a:gd name="connsiteX2" fmla="*/ 6542504 w 21886064"/>
              <a:gd name="connsiteY2" fmla="*/ 483940 h 7352710"/>
              <a:gd name="connsiteX3" fmla="*/ 10963173 w 21886064"/>
              <a:gd name="connsiteY3" fmla="*/ 7297824 h 7352710"/>
              <a:gd name="connsiteX4" fmla="*/ 15343738 w 21886064"/>
              <a:gd name="connsiteY4" fmla="*/ 3 h 7352710"/>
              <a:gd name="connsiteX5" fmla="*/ 19742348 w 21886064"/>
              <a:gd name="connsiteY5" fmla="*/ 7327235 h 7352710"/>
              <a:gd name="connsiteX6" fmla="*/ 21886064 w 21886064"/>
              <a:gd name="connsiteY6" fmla="*/ 148393 h 7352710"/>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52636"/>
              <a:gd name="connsiteX1" fmla="*/ 2124197 w 21886064"/>
              <a:gd name="connsiteY1" fmla="*/ 7352635 h 7352636"/>
              <a:gd name="connsiteX2" fmla="*/ 6490457 w 21886064"/>
              <a:gd name="connsiteY2" fmla="*/ 26740 h 7352636"/>
              <a:gd name="connsiteX3" fmla="*/ 10963173 w 21886064"/>
              <a:gd name="connsiteY3" fmla="*/ 7297824 h 7352636"/>
              <a:gd name="connsiteX4" fmla="*/ 15343738 w 21886064"/>
              <a:gd name="connsiteY4" fmla="*/ 3 h 7352636"/>
              <a:gd name="connsiteX5" fmla="*/ 19742348 w 21886064"/>
              <a:gd name="connsiteY5" fmla="*/ 7327235 h 7352636"/>
              <a:gd name="connsiteX6" fmla="*/ 21886064 w 21886064"/>
              <a:gd name="connsiteY6" fmla="*/ 148393 h 7352636"/>
              <a:gd name="connsiteX0" fmla="*/ 0 w 21886064"/>
              <a:gd name="connsiteY0" fmla="*/ 46793 h 7327297"/>
              <a:gd name="connsiteX1" fmla="*/ 2691244 w 21886064"/>
              <a:gd name="connsiteY1" fmla="*/ 6769216 h 7327297"/>
              <a:gd name="connsiteX2" fmla="*/ 6490457 w 21886064"/>
              <a:gd name="connsiteY2" fmla="*/ 26740 h 7327297"/>
              <a:gd name="connsiteX3" fmla="*/ 10963173 w 21886064"/>
              <a:gd name="connsiteY3" fmla="*/ 7297824 h 7327297"/>
              <a:gd name="connsiteX4" fmla="*/ 15343738 w 21886064"/>
              <a:gd name="connsiteY4" fmla="*/ 3 h 7327297"/>
              <a:gd name="connsiteX5" fmla="*/ 19742348 w 21886064"/>
              <a:gd name="connsiteY5" fmla="*/ 7327235 h 7327297"/>
              <a:gd name="connsiteX6" fmla="*/ 21886064 w 21886064"/>
              <a:gd name="connsiteY6" fmla="*/ 148393 h 7327297"/>
              <a:gd name="connsiteX0" fmla="*/ 0 w 21886064"/>
              <a:gd name="connsiteY0" fmla="*/ 20899 h 7301403"/>
              <a:gd name="connsiteX1" fmla="*/ 2691244 w 21886064"/>
              <a:gd name="connsiteY1" fmla="*/ 6743322 h 7301403"/>
              <a:gd name="connsiteX2" fmla="*/ 6490457 w 21886064"/>
              <a:gd name="connsiteY2" fmla="*/ 846 h 7301403"/>
              <a:gd name="connsiteX3" fmla="*/ 10963173 w 21886064"/>
              <a:gd name="connsiteY3" fmla="*/ 7271930 h 7301403"/>
              <a:gd name="connsiteX4" fmla="*/ 15442354 w 21886064"/>
              <a:gd name="connsiteY4" fmla="*/ 635319 h 7301403"/>
              <a:gd name="connsiteX5" fmla="*/ 19742348 w 21886064"/>
              <a:gd name="connsiteY5" fmla="*/ 7301341 h 7301403"/>
              <a:gd name="connsiteX6" fmla="*/ 21886064 w 21886064"/>
              <a:gd name="connsiteY6" fmla="*/ 122499 h 7301403"/>
              <a:gd name="connsiteX0" fmla="*/ 0 w 21886064"/>
              <a:gd name="connsiteY0" fmla="*/ 11340 h 7291844"/>
              <a:gd name="connsiteX1" fmla="*/ 2691244 w 21886064"/>
              <a:gd name="connsiteY1" fmla="*/ 6733763 h 7291844"/>
              <a:gd name="connsiteX2" fmla="*/ 6515112 w 21886064"/>
              <a:gd name="connsiteY2" fmla="*/ 983101 h 7291844"/>
              <a:gd name="connsiteX3" fmla="*/ 10963173 w 21886064"/>
              <a:gd name="connsiteY3" fmla="*/ 7262371 h 7291844"/>
              <a:gd name="connsiteX4" fmla="*/ 15442354 w 21886064"/>
              <a:gd name="connsiteY4" fmla="*/ 625760 h 7291844"/>
              <a:gd name="connsiteX5" fmla="*/ 19742348 w 21886064"/>
              <a:gd name="connsiteY5" fmla="*/ 7291782 h 7291844"/>
              <a:gd name="connsiteX6" fmla="*/ 21886064 w 21886064"/>
              <a:gd name="connsiteY6" fmla="*/ 112940 h 7291844"/>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793"/>
              <a:gd name="connsiteX1" fmla="*/ 2691244 w 21886064"/>
              <a:gd name="connsiteY1" fmla="*/ 6733763 h 7262793"/>
              <a:gd name="connsiteX2" fmla="*/ 6515112 w 21886064"/>
              <a:gd name="connsiteY2" fmla="*/ 983101 h 7262793"/>
              <a:gd name="connsiteX3" fmla="*/ 10963173 w 21886064"/>
              <a:gd name="connsiteY3" fmla="*/ 7262371 h 7262793"/>
              <a:gd name="connsiteX4" fmla="*/ 15442354 w 21886064"/>
              <a:gd name="connsiteY4" fmla="*/ 625760 h 7262793"/>
              <a:gd name="connsiteX5" fmla="*/ 19545114 w 21886064"/>
              <a:gd name="connsiteY5" fmla="*/ 6786151 h 7262793"/>
              <a:gd name="connsiteX6" fmla="*/ 21886064 w 21886064"/>
              <a:gd name="connsiteY6" fmla="*/ 112940 h 7262793"/>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1340 h 7262856"/>
              <a:gd name="connsiteX1" fmla="*/ 2691244 w 21886064"/>
              <a:gd name="connsiteY1" fmla="*/ 6733763 h 7262856"/>
              <a:gd name="connsiteX2" fmla="*/ 6515112 w 21886064"/>
              <a:gd name="connsiteY2" fmla="*/ 983101 h 7262856"/>
              <a:gd name="connsiteX3" fmla="*/ 10963173 w 21886064"/>
              <a:gd name="connsiteY3" fmla="*/ 7262371 h 7262856"/>
              <a:gd name="connsiteX4" fmla="*/ 15442354 w 21886064"/>
              <a:gd name="connsiteY4" fmla="*/ 625760 h 7262856"/>
              <a:gd name="connsiteX5" fmla="*/ 19545114 w 21886064"/>
              <a:gd name="connsiteY5" fmla="*/ 6786151 h 7262856"/>
              <a:gd name="connsiteX6" fmla="*/ 21886064 w 21886064"/>
              <a:gd name="connsiteY6" fmla="*/ 112940 h 7262856"/>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507"/>
              <a:gd name="connsiteX1" fmla="*/ 2691244 w 21886064"/>
              <a:gd name="connsiteY1" fmla="*/ 6735414 h 7264507"/>
              <a:gd name="connsiteX2" fmla="*/ 6515112 w 21886064"/>
              <a:gd name="connsiteY2" fmla="*/ 984752 h 7264507"/>
              <a:gd name="connsiteX3" fmla="*/ 10963173 w 21886064"/>
              <a:gd name="connsiteY3" fmla="*/ 7264022 h 7264507"/>
              <a:gd name="connsiteX4" fmla="*/ 15442354 w 21886064"/>
              <a:gd name="connsiteY4" fmla="*/ 627411 h 7264507"/>
              <a:gd name="connsiteX5" fmla="*/ 19545114 w 21886064"/>
              <a:gd name="connsiteY5" fmla="*/ 6787802 h 7264507"/>
              <a:gd name="connsiteX6" fmla="*/ 21886064 w 21886064"/>
              <a:gd name="connsiteY6" fmla="*/ 114591 h 7264507"/>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12991 h 7264022"/>
              <a:gd name="connsiteX1" fmla="*/ 2691244 w 21886064"/>
              <a:gd name="connsiteY1" fmla="*/ 6735414 h 7264022"/>
              <a:gd name="connsiteX2" fmla="*/ 6515112 w 21886064"/>
              <a:gd name="connsiteY2" fmla="*/ 984752 h 7264022"/>
              <a:gd name="connsiteX3" fmla="*/ 10963173 w 21886064"/>
              <a:gd name="connsiteY3" fmla="*/ 7264022 h 7264022"/>
              <a:gd name="connsiteX4" fmla="*/ 15442354 w 21886064"/>
              <a:gd name="connsiteY4" fmla="*/ 627411 h 7264022"/>
              <a:gd name="connsiteX5" fmla="*/ 19545114 w 21886064"/>
              <a:gd name="connsiteY5" fmla="*/ 6787802 h 7264022"/>
              <a:gd name="connsiteX6" fmla="*/ 21886064 w 21886064"/>
              <a:gd name="connsiteY6" fmla="*/ 114591 h 7264022"/>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64"/>
              <a:gd name="connsiteY0" fmla="*/ 0 h 7251031"/>
              <a:gd name="connsiteX1" fmla="*/ 2691244 w 21886064"/>
              <a:gd name="connsiteY1" fmla="*/ 6722423 h 7251031"/>
              <a:gd name="connsiteX2" fmla="*/ 6515112 w 21886064"/>
              <a:gd name="connsiteY2" fmla="*/ 971761 h 7251031"/>
              <a:gd name="connsiteX3" fmla="*/ 10963173 w 21886064"/>
              <a:gd name="connsiteY3" fmla="*/ 7251031 h 7251031"/>
              <a:gd name="connsiteX4" fmla="*/ 15442354 w 21886064"/>
              <a:gd name="connsiteY4" fmla="*/ 614420 h 7251031"/>
              <a:gd name="connsiteX5" fmla="*/ 19545114 w 21886064"/>
              <a:gd name="connsiteY5" fmla="*/ 6774811 h 7251031"/>
              <a:gd name="connsiteX6" fmla="*/ 21886064 w 21886064"/>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0 h 7251031"/>
              <a:gd name="connsiteX1" fmla="*/ 2691244 w 21886075"/>
              <a:gd name="connsiteY1" fmla="*/ 6722423 h 7251031"/>
              <a:gd name="connsiteX2" fmla="*/ 6515112 w 21886075"/>
              <a:gd name="connsiteY2" fmla="*/ 971761 h 7251031"/>
              <a:gd name="connsiteX3" fmla="*/ 10963173 w 21886075"/>
              <a:gd name="connsiteY3" fmla="*/ 7251031 h 7251031"/>
              <a:gd name="connsiteX4" fmla="*/ 15442354 w 21886075"/>
              <a:gd name="connsiteY4" fmla="*/ 614420 h 7251031"/>
              <a:gd name="connsiteX5" fmla="*/ 19545114 w 21886075"/>
              <a:gd name="connsiteY5" fmla="*/ 6774811 h 7251031"/>
              <a:gd name="connsiteX6" fmla="*/ 21886064 w 21886075"/>
              <a:gd name="connsiteY6" fmla="*/ 101600 h 7251031"/>
              <a:gd name="connsiteX0" fmla="*/ 0 w 21886075"/>
              <a:gd name="connsiteY0" fmla="*/ 2 h 7251033"/>
              <a:gd name="connsiteX1" fmla="*/ 2691244 w 21886075"/>
              <a:gd name="connsiteY1" fmla="*/ 6722425 h 7251033"/>
              <a:gd name="connsiteX2" fmla="*/ 6515112 w 21886075"/>
              <a:gd name="connsiteY2" fmla="*/ 971763 h 7251033"/>
              <a:gd name="connsiteX3" fmla="*/ 10963173 w 21886075"/>
              <a:gd name="connsiteY3" fmla="*/ 7251033 h 7251033"/>
              <a:gd name="connsiteX4" fmla="*/ 15442354 w 21886075"/>
              <a:gd name="connsiteY4" fmla="*/ 614422 h 7251033"/>
              <a:gd name="connsiteX5" fmla="*/ 19545114 w 21886075"/>
              <a:gd name="connsiteY5" fmla="*/ 6774813 h 7251033"/>
              <a:gd name="connsiteX6" fmla="*/ 21886064 w 21886075"/>
              <a:gd name="connsiteY6" fmla="*/ 101602 h 7251033"/>
              <a:gd name="connsiteX0" fmla="*/ 0 w 21811126"/>
              <a:gd name="connsiteY0" fmla="*/ 4288053 h 7149431"/>
              <a:gd name="connsiteX1" fmla="*/ 2616295 w 21811126"/>
              <a:gd name="connsiteY1" fmla="*/ 6620823 h 7149431"/>
              <a:gd name="connsiteX2" fmla="*/ 6440163 w 21811126"/>
              <a:gd name="connsiteY2" fmla="*/ 870161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4079279 w 21811126"/>
              <a:gd name="connsiteY2" fmla="*/ 14594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616295 w 21811126"/>
              <a:gd name="connsiteY1" fmla="*/ 662082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3871686 w 21811126"/>
              <a:gd name="connsiteY1" fmla="*/ 667994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149431"/>
              <a:gd name="connsiteX1" fmla="*/ 2204077 w 21811126"/>
              <a:gd name="connsiteY1" fmla="*/ 6576483 h 7149431"/>
              <a:gd name="connsiteX2" fmla="*/ 3891908 w 21811126"/>
              <a:gd name="connsiteY2" fmla="*/ 101603 h 7149431"/>
              <a:gd name="connsiteX3" fmla="*/ 10888224 w 21811126"/>
              <a:gd name="connsiteY3" fmla="*/ 7149431 h 7149431"/>
              <a:gd name="connsiteX4" fmla="*/ 15367405 w 21811126"/>
              <a:gd name="connsiteY4" fmla="*/ 512820 h 7149431"/>
              <a:gd name="connsiteX5" fmla="*/ 19470165 w 21811126"/>
              <a:gd name="connsiteY5" fmla="*/ 6673211 h 7149431"/>
              <a:gd name="connsiteX6" fmla="*/ 21811115 w 21811126"/>
              <a:gd name="connsiteY6" fmla="*/ 0 h 7149431"/>
              <a:gd name="connsiteX0" fmla="*/ 0 w 21811126"/>
              <a:gd name="connsiteY0" fmla="*/ 4288053 h 7060751"/>
              <a:gd name="connsiteX1" fmla="*/ 2204077 w 21811126"/>
              <a:gd name="connsiteY1" fmla="*/ 6576483 h 7060751"/>
              <a:gd name="connsiteX2" fmla="*/ 3891908 w 21811126"/>
              <a:gd name="connsiteY2" fmla="*/ 101603 h 7060751"/>
              <a:gd name="connsiteX3" fmla="*/ 8002699 w 21811126"/>
              <a:gd name="connsiteY3" fmla="*/ 7060751 h 7060751"/>
              <a:gd name="connsiteX4" fmla="*/ 15367405 w 21811126"/>
              <a:gd name="connsiteY4" fmla="*/ 512820 h 7060751"/>
              <a:gd name="connsiteX5" fmla="*/ 19470165 w 21811126"/>
              <a:gd name="connsiteY5" fmla="*/ 6673211 h 7060751"/>
              <a:gd name="connsiteX6" fmla="*/ 21811115 w 21811126"/>
              <a:gd name="connsiteY6" fmla="*/ 0 h 70607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5367405 w 21811126"/>
              <a:gd name="connsiteY4" fmla="*/ 512820 h 6986851"/>
              <a:gd name="connsiteX5" fmla="*/ 19470165 w 21811126"/>
              <a:gd name="connsiteY5" fmla="*/ 6673211 h 6986851"/>
              <a:gd name="connsiteX6" fmla="*/ 21811115 w 21811126"/>
              <a:gd name="connsiteY6" fmla="*/ 0 h 6986851"/>
              <a:gd name="connsiteX0" fmla="*/ 0 w 21811126"/>
              <a:gd name="connsiteY0" fmla="*/ 4288053 h 6986851"/>
              <a:gd name="connsiteX1" fmla="*/ 2204077 w 21811126"/>
              <a:gd name="connsiteY1" fmla="*/ 6576483 h 6986851"/>
              <a:gd name="connsiteX2" fmla="*/ 3891908 w 21811126"/>
              <a:gd name="connsiteY2" fmla="*/ 101603 h 6986851"/>
              <a:gd name="connsiteX3" fmla="*/ 8527341 w 21811126"/>
              <a:gd name="connsiteY3" fmla="*/ 6986851 h 6986851"/>
              <a:gd name="connsiteX4" fmla="*/ 12125873 w 21811126"/>
              <a:gd name="connsiteY4" fmla="*/ 261561 h 6986851"/>
              <a:gd name="connsiteX5" fmla="*/ 19470165 w 21811126"/>
              <a:gd name="connsiteY5" fmla="*/ 6673211 h 6986851"/>
              <a:gd name="connsiteX6" fmla="*/ 21811115 w 21811126"/>
              <a:gd name="connsiteY6" fmla="*/ 0 h 6986851"/>
              <a:gd name="connsiteX0" fmla="*/ 0 w 21811126"/>
              <a:gd name="connsiteY0" fmla="*/ 4288053 h 6927731"/>
              <a:gd name="connsiteX1" fmla="*/ 2204077 w 21811126"/>
              <a:gd name="connsiteY1" fmla="*/ 6576483 h 6927731"/>
              <a:gd name="connsiteX2" fmla="*/ 3891908 w 21811126"/>
              <a:gd name="connsiteY2" fmla="*/ 101603 h 6927731"/>
              <a:gd name="connsiteX3" fmla="*/ 10888226 w 21811126"/>
              <a:gd name="connsiteY3" fmla="*/ 6927731 h 6927731"/>
              <a:gd name="connsiteX4" fmla="*/ 12125873 w 21811126"/>
              <a:gd name="connsiteY4" fmla="*/ 261561 h 6927731"/>
              <a:gd name="connsiteX5" fmla="*/ 19470165 w 21811126"/>
              <a:gd name="connsiteY5" fmla="*/ 6673211 h 6927731"/>
              <a:gd name="connsiteX6" fmla="*/ 21811115 w 21811126"/>
              <a:gd name="connsiteY6" fmla="*/ 0 h 6927731"/>
              <a:gd name="connsiteX0" fmla="*/ 0 w 21811119"/>
              <a:gd name="connsiteY0" fmla="*/ 4288053 h 6927731"/>
              <a:gd name="connsiteX1" fmla="*/ 2204077 w 21811119"/>
              <a:gd name="connsiteY1" fmla="*/ 6576483 h 6927731"/>
              <a:gd name="connsiteX2" fmla="*/ 3891908 w 21811119"/>
              <a:gd name="connsiteY2" fmla="*/ 101603 h 6927731"/>
              <a:gd name="connsiteX3" fmla="*/ 10888226 w 21811119"/>
              <a:gd name="connsiteY3" fmla="*/ 6927731 h 6927731"/>
              <a:gd name="connsiteX4" fmla="*/ 12125873 w 21811119"/>
              <a:gd name="connsiteY4" fmla="*/ 261561 h 6927731"/>
              <a:gd name="connsiteX5" fmla="*/ 16228633 w 21811119"/>
              <a:gd name="connsiteY5" fmla="*/ 6924471 h 6927731"/>
              <a:gd name="connsiteX6" fmla="*/ 21811115 w 21811119"/>
              <a:gd name="connsiteY6" fmla="*/ 0 h 6927731"/>
              <a:gd name="connsiteX0" fmla="*/ 0 w 21811119"/>
              <a:gd name="connsiteY0" fmla="*/ 4288053 h 6942511"/>
              <a:gd name="connsiteX1" fmla="*/ 2204077 w 21811119"/>
              <a:gd name="connsiteY1" fmla="*/ 6576483 h 6942511"/>
              <a:gd name="connsiteX2" fmla="*/ 3891908 w 21811119"/>
              <a:gd name="connsiteY2" fmla="*/ 101603 h 6942511"/>
              <a:gd name="connsiteX3" fmla="*/ 8058912 w 21811119"/>
              <a:gd name="connsiteY3" fmla="*/ 6942511 h 6942511"/>
              <a:gd name="connsiteX4" fmla="*/ 12125873 w 21811119"/>
              <a:gd name="connsiteY4" fmla="*/ 261561 h 6942511"/>
              <a:gd name="connsiteX5" fmla="*/ 16228633 w 21811119"/>
              <a:gd name="connsiteY5" fmla="*/ 6924471 h 6942511"/>
              <a:gd name="connsiteX6" fmla="*/ 21811115 w 21811119"/>
              <a:gd name="connsiteY6" fmla="*/ 0 h 694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1119" h="6942511">
                <a:moveTo>
                  <a:pt x="0" y="4288053"/>
                </a:moveTo>
                <a:cubicBezTo>
                  <a:pt x="7840" y="4283530"/>
                  <a:pt x="2172193" y="6483804"/>
                  <a:pt x="2204077" y="6576483"/>
                </a:cubicBezTo>
                <a:cubicBezTo>
                  <a:pt x="2265240" y="6507507"/>
                  <a:pt x="3918543" y="112562"/>
                  <a:pt x="3891908" y="101603"/>
                </a:cubicBezTo>
                <a:cubicBezTo>
                  <a:pt x="3919207" y="117384"/>
                  <a:pt x="8034879" y="6898147"/>
                  <a:pt x="8058912" y="6942511"/>
                </a:cubicBezTo>
                <a:cubicBezTo>
                  <a:pt x="8053668" y="6929141"/>
                  <a:pt x="12159391" y="248556"/>
                  <a:pt x="12125873" y="261561"/>
                </a:cubicBezTo>
                <a:cubicBezTo>
                  <a:pt x="12136268" y="263019"/>
                  <a:pt x="16259242" y="6935595"/>
                  <a:pt x="16228633" y="6924471"/>
                </a:cubicBezTo>
                <a:cubicBezTo>
                  <a:pt x="16250415" y="6932796"/>
                  <a:pt x="21817075" y="16543"/>
                  <a:pt x="21811115" y="0"/>
                </a:cubicBez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7" name="Right Arrow 4">
            <a:extLst>
              <a:ext uri="{FF2B5EF4-FFF2-40B4-BE49-F238E27FC236}">
                <a16:creationId xmlns:a16="http://schemas.microsoft.com/office/drawing/2014/main" id="{84ED4AFD-336D-670C-A8E0-2B8AD1A10238}"/>
              </a:ext>
            </a:extLst>
          </p:cNvPr>
          <p:cNvSpPr/>
          <p:nvPr/>
        </p:nvSpPr>
        <p:spPr>
          <a:xfrm>
            <a:off x="8808480" y="3582650"/>
            <a:ext cx="2828784" cy="960120"/>
          </a:xfrm>
          <a:prstGeom prst="chevron">
            <a:avLst/>
          </a:prstGeom>
          <a:solidFill>
            <a:schemeClr val="tx1">
              <a:lumMod val="85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9" name="Right Arrow 5">
            <a:extLst>
              <a:ext uri="{FF2B5EF4-FFF2-40B4-BE49-F238E27FC236}">
                <a16:creationId xmlns:a16="http://schemas.microsoft.com/office/drawing/2014/main" id="{82438C8A-D976-F183-D59E-BAB11C9E1F4D}"/>
              </a:ext>
            </a:extLst>
          </p:cNvPr>
          <p:cNvSpPr/>
          <p:nvPr/>
        </p:nvSpPr>
        <p:spPr>
          <a:xfrm>
            <a:off x="6833410" y="3582650"/>
            <a:ext cx="2608076" cy="960120"/>
          </a:xfrm>
          <a:prstGeom prst="chevron">
            <a:avLst/>
          </a:prstGeom>
          <a:solidFill>
            <a:schemeClr val="accent3"/>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12" name="Right Arrow 2">
            <a:extLst>
              <a:ext uri="{FF2B5EF4-FFF2-40B4-BE49-F238E27FC236}">
                <a16:creationId xmlns:a16="http://schemas.microsoft.com/office/drawing/2014/main" id="{A2C67CDE-C4E5-5731-416F-336594971680}"/>
              </a:ext>
            </a:extLst>
          </p:cNvPr>
          <p:cNvSpPr/>
          <p:nvPr/>
        </p:nvSpPr>
        <p:spPr>
          <a:xfrm>
            <a:off x="4858342" y="3582650"/>
            <a:ext cx="2608076" cy="960120"/>
          </a:xfrm>
          <a:prstGeom prst="chevron">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17" name="Right Arrow 3">
            <a:extLst>
              <a:ext uri="{FF2B5EF4-FFF2-40B4-BE49-F238E27FC236}">
                <a16:creationId xmlns:a16="http://schemas.microsoft.com/office/drawing/2014/main" id="{5D7D5B01-7207-AD36-008C-8C64CAC3330E}"/>
              </a:ext>
            </a:extLst>
          </p:cNvPr>
          <p:cNvSpPr/>
          <p:nvPr/>
        </p:nvSpPr>
        <p:spPr>
          <a:xfrm>
            <a:off x="2883274" y="3582650"/>
            <a:ext cx="2608076" cy="960120"/>
          </a:xfrm>
          <a:prstGeom prst="chevron">
            <a:avLst/>
          </a:prstGeom>
          <a:solidFill>
            <a:schemeClr val="accent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18" name="Right Arrow 1">
            <a:extLst>
              <a:ext uri="{FF2B5EF4-FFF2-40B4-BE49-F238E27FC236}">
                <a16:creationId xmlns:a16="http://schemas.microsoft.com/office/drawing/2014/main" id="{73D794AD-469D-C3C2-1D75-E9C023CFFF7B}"/>
              </a:ext>
            </a:extLst>
          </p:cNvPr>
          <p:cNvSpPr/>
          <p:nvPr/>
        </p:nvSpPr>
        <p:spPr>
          <a:xfrm>
            <a:off x="554736" y="3581559"/>
            <a:ext cx="2961545" cy="962303"/>
          </a:xfrm>
          <a:prstGeom prst="homePlate">
            <a:avLst/>
          </a:prstGeom>
          <a:solidFill>
            <a:schemeClr val="bg1"/>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19" name="TextBox 8">
            <a:extLst>
              <a:ext uri="{FF2B5EF4-FFF2-40B4-BE49-F238E27FC236}">
                <a16:creationId xmlns:a16="http://schemas.microsoft.com/office/drawing/2014/main" id="{EE95C33B-4A04-0C0D-8E86-52A7210CF7A5}"/>
              </a:ext>
            </a:extLst>
          </p:cNvPr>
          <p:cNvSpPr txBox="1"/>
          <p:nvPr/>
        </p:nvSpPr>
        <p:spPr>
          <a:xfrm>
            <a:off x="376716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League Spartan" charset="0"/>
                <a:cs typeface="Poppins" pitchFamily="2" charset="77"/>
              </a:rPr>
              <a:t>[Step 2]</a:t>
            </a:r>
          </a:p>
        </p:txBody>
      </p:sp>
      <p:sp>
        <p:nvSpPr>
          <p:cNvPr id="20" name="TextBox 9">
            <a:extLst>
              <a:ext uri="{FF2B5EF4-FFF2-40B4-BE49-F238E27FC236}">
                <a16:creationId xmlns:a16="http://schemas.microsoft.com/office/drawing/2014/main" id="{315847B7-83BD-6F7D-658D-BF754140ECEC}"/>
              </a:ext>
            </a:extLst>
          </p:cNvPr>
          <p:cNvSpPr txBox="1"/>
          <p:nvPr/>
        </p:nvSpPr>
        <p:spPr>
          <a:xfrm>
            <a:off x="5742233"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League Spartan" charset="0"/>
                <a:cs typeface="Poppins" pitchFamily="2" charset="77"/>
              </a:rPr>
              <a:t>[Step 3]</a:t>
            </a:r>
          </a:p>
        </p:txBody>
      </p:sp>
      <p:sp>
        <p:nvSpPr>
          <p:cNvPr id="21" name="TextBox 10">
            <a:extLst>
              <a:ext uri="{FF2B5EF4-FFF2-40B4-BE49-F238E27FC236}">
                <a16:creationId xmlns:a16="http://schemas.microsoft.com/office/drawing/2014/main" id="{28B09013-6750-2D54-D0F1-3BF11C83669A}"/>
              </a:ext>
            </a:extLst>
          </p:cNvPr>
          <p:cNvSpPr txBox="1"/>
          <p:nvPr/>
        </p:nvSpPr>
        <p:spPr>
          <a:xfrm>
            <a:off x="771730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League Spartan" charset="0"/>
                <a:cs typeface="Poppins" pitchFamily="2" charset="77"/>
              </a:rPr>
              <a:t>[Step 4]</a:t>
            </a:r>
          </a:p>
        </p:txBody>
      </p:sp>
      <p:sp>
        <p:nvSpPr>
          <p:cNvPr id="22" name="TextBox 11">
            <a:extLst>
              <a:ext uri="{FF2B5EF4-FFF2-40B4-BE49-F238E27FC236}">
                <a16:creationId xmlns:a16="http://schemas.microsoft.com/office/drawing/2014/main" id="{2D915B56-E63A-AA78-FB94-8590C965E0FF}"/>
              </a:ext>
            </a:extLst>
          </p:cNvPr>
          <p:cNvSpPr txBox="1"/>
          <p:nvPr/>
        </p:nvSpPr>
        <p:spPr>
          <a:xfrm>
            <a:off x="9802725"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ea typeface="League Spartan" charset="0"/>
                <a:cs typeface="Poppins" pitchFamily="2" charset="77"/>
              </a:rPr>
              <a:t>[Step 5]</a:t>
            </a:r>
          </a:p>
        </p:txBody>
      </p:sp>
      <p:sp>
        <p:nvSpPr>
          <p:cNvPr id="23" name="TextBox 12">
            <a:extLst>
              <a:ext uri="{FF2B5EF4-FFF2-40B4-BE49-F238E27FC236}">
                <a16:creationId xmlns:a16="http://schemas.microsoft.com/office/drawing/2014/main" id="{33CA1496-78D1-492E-9895-32B5DC571820}"/>
              </a:ext>
            </a:extLst>
          </p:cNvPr>
          <p:cNvSpPr txBox="1"/>
          <p:nvPr/>
        </p:nvSpPr>
        <p:spPr>
          <a:xfrm>
            <a:off x="1615361" y="3908822"/>
            <a:ext cx="840294"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League Spartan" charset="0"/>
                <a:cs typeface="Poppins" pitchFamily="2" charset="77"/>
              </a:rPr>
              <a:t>[Step 1]</a:t>
            </a:r>
          </a:p>
        </p:txBody>
      </p:sp>
      <p:sp>
        <p:nvSpPr>
          <p:cNvPr id="24" name="Oval 23">
            <a:extLst>
              <a:ext uri="{FF2B5EF4-FFF2-40B4-BE49-F238E27FC236}">
                <a16:creationId xmlns:a16="http://schemas.microsoft.com/office/drawing/2014/main" id="{E9CF41B6-6073-5DBF-248D-7713EE9AD4B7}"/>
              </a:ext>
            </a:extLst>
          </p:cNvPr>
          <p:cNvSpPr/>
          <p:nvPr/>
        </p:nvSpPr>
        <p:spPr>
          <a:xfrm>
            <a:off x="2419940" y="3064132"/>
            <a:ext cx="274320" cy="270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5" name="Oval 24">
            <a:extLst>
              <a:ext uri="{FF2B5EF4-FFF2-40B4-BE49-F238E27FC236}">
                <a16:creationId xmlns:a16="http://schemas.microsoft.com/office/drawing/2014/main" id="{CF903642-DD8D-D415-6665-95B733A6F850}"/>
              </a:ext>
            </a:extLst>
          </p:cNvPr>
          <p:cNvSpPr/>
          <p:nvPr/>
        </p:nvSpPr>
        <p:spPr>
          <a:xfrm>
            <a:off x="2593135" y="2099941"/>
            <a:ext cx="274320" cy="270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6" name="Oval 25">
            <a:extLst>
              <a:ext uri="{FF2B5EF4-FFF2-40B4-BE49-F238E27FC236}">
                <a16:creationId xmlns:a16="http://schemas.microsoft.com/office/drawing/2014/main" id="{7D74D57F-D2FA-1DA9-1152-CF3022E4C0BC}"/>
              </a:ext>
            </a:extLst>
          </p:cNvPr>
          <p:cNvSpPr/>
          <p:nvPr/>
        </p:nvSpPr>
        <p:spPr>
          <a:xfrm>
            <a:off x="3168476" y="2736558"/>
            <a:ext cx="274320" cy="27050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7" name="Oval 26">
            <a:extLst>
              <a:ext uri="{FF2B5EF4-FFF2-40B4-BE49-F238E27FC236}">
                <a16:creationId xmlns:a16="http://schemas.microsoft.com/office/drawing/2014/main" id="{CC8B1DD2-64F1-3B5E-286C-EC148BDAB57F}"/>
              </a:ext>
            </a:extLst>
          </p:cNvPr>
          <p:cNvSpPr/>
          <p:nvPr/>
        </p:nvSpPr>
        <p:spPr>
          <a:xfrm>
            <a:off x="6058044" y="3090600"/>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8" name="Oval 27">
            <a:extLst>
              <a:ext uri="{FF2B5EF4-FFF2-40B4-BE49-F238E27FC236}">
                <a16:creationId xmlns:a16="http://schemas.microsoft.com/office/drawing/2014/main" id="{1CB67E25-31E5-9FA1-B267-8CA250967E30}"/>
              </a:ext>
            </a:extLst>
          </p:cNvPr>
          <p:cNvSpPr/>
          <p:nvPr/>
        </p:nvSpPr>
        <p:spPr>
          <a:xfrm>
            <a:off x="6442087" y="2189228"/>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9" name="Oval 28">
            <a:extLst>
              <a:ext uri="{FF2B5EF4-FFF2-40B4-BE49-F238E27FC236}">
                <a16:creationId xmlns:a16="http://schemas.microsoft.com/office/drawing/2014/main" id="{FB0AC022-EC73-17AB-E130-ECD65D32D976}"/>
              </a:ext>
            </a:extLst>
          </p:cNvPr>
          <p:cNvSpPr/>
          <p:nvPr/>
        </p:nvSpPr>
        <p:spPr>
          <a:xfrm>
            <a:off x="7091516" y="2713173"/>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30" name="Subtitle 2">
            <a:extLst>
              <a:ext uri="{FF2B5EF4-FFF2-40B4-BE49-F238E27FC236}">
                <a16:creationId xmlns:a16="http://schemas.microsoft.com/office/drawing/2014/main" id="{BE40C9D1-55A8-8F81-7D73-80FCA091FAA3}"/>
              </a:ext>
            </a:extLst>
          </p:cNvPr>
          <p:cNvSpPr txBox="1">
            <a:spLocks/>
          </p:cNvSpPr>
          <p:nvPr/>
        </p:nvSpPr>
        <p:spPr>
          <a:xfrm>
            <a:off x="1499880" y="308396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1" name="Subtitle 2">
            <a:extLst>
              <a:ext uri="{FF2B5EF4-FFF2-40B4-BE49-F238E27FC236}">
                <a16:creationId xmlns:a16="http://schemas.microsoft.com/office/drawing/2014/main" id="{34C89A18-C577-5113-7BAB-B4D8BC583EED}"/>
              </a:ext>
            </a:extLst>
          </p:cNvPr>
          <p:cNvSpPr txBox="1">
            <a:spLocks/>
          </p:cNvSpPr>
          <p:nvPr/>
        </p:nvSpPr>
        <p:spPr>
          <a:xfrm>
            <a:off x="1632071" y="211977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2" name="Subtitle 2">
            <a:extLst>
              <a:ext uri="{FF2B5EF4-FFF2-40B4-BE49-F238E27FC236}">
                <a16:creationId xmlns:a16="http://schemas.microsoft.com/office/drawing/2014/main" id="{04811D6C-5048-A4ED-2DAD-8CA8613085C0}"/>
              </a:ext>
            </a:extLst>
          </p:cNvPr>
          <p:cNvSpPr txBox="1">
            <a:spLocks/>
          </p:cNvSpPr>
          <p:nvPr/>
        </p:nvSpPr>
        <p:spPr>
          <a:xfrm>
            <a:off x="3499365" y="275639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3" name="Subtitle 2">
            <a:extLst>
              <a:ext uri="{FF2B5EF4-FFF2-40B4-BE49-F238E27FC236}">
                <a16:creationId xmlns:a16="http://schemas.microsoft.com/office/drawing/2014/main" id="{F9427260-1D10-0ED8-EAB8-FEC2C25EC80F}"/>
              </a:ext>
            </a:extLst>
          </p:cNvPr>
          <p:cNvSpPr txBox="1">
            <a:spLocks/>
          </p:cNvSpPr>
          <p:nvPr/>
        </p:nvSpPr>
        <p:spPr>
          <a:xfrm>
            <a:off x="7426762" y="2733007"/>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4" name="Subtitle 2">
            <a:extLst>
              <a:ext uri="{FF2B5EF4-FFF2-40B4-BE49-F238E27FC236}">
                <a16:creationId xmlns:a16="http://schemas.microsoft.com/office/drawing/2014/main" id="{83B357F4-D852-7551-43B5-B80CB80241C3}"/>
              </a:ext>
            </a:extLst>
          </p:cNvPr>
          <p:cNvSpPr txBox="1">
            <a:spLocks/>
          </p:cNvSpPr>
          <p:nvPr/>
        </p:nvSpPr>
        <p:spPr>
          <a:xfrm>
            <a:off x="5531923" y="2209062"/>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5" name="Subtitle 2">
            <a:extLst>
              <a:ext uri="{FF2B5EF4-FFF2-40B4-BE49-F238E27FC236}">
                <a16:creationId xmlns:a16="http://schemas.microsoft.com/office/drawing/2014/main" id="{F1917769-FA41-5A2B-2B9B-48E0151C1D12}"/>
              </a:ext>
            </a:extLst>
          </p:cNvPr>
          <p:cNvSpPr txBox="1">
            <a:spLocks/>
          </p:cNvSpPr>
          <p:nvPr/>
        </p:nvSpPr>
        <p:spPr>
          <a:xfrm>
            <a:off x="5145241" y="311043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6" name="Oval 30">
            <a:extLst>
              <a:ext uri="{FF2B5EF4-FFF2-40B4-BE49-F238E27FC236}">
                <a16:creationId xmlns:a16="http://schemas.microsoft.com/office/drawing/2014/main" id="{3C2C98D0-5EBF-67BC-181E-3D75ED4EB08D}"/>
              </a:ext>
            </a:extLst>
          </p:cNvPr>
          <p:cNvSpPr/>
          <p:nvPr/>
        </p:nvSpPr>
        <p:spPr>
          <a:xfrm>
            <a:off x="10525782" y="2897504"/>
            <a:ext cx="274320" cy="27050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37" name="Subtitle 2">
            <a:extLst>
              <a:ext uri="{FF2B5EF4-FFF2-40B4-BE49-F238E27FC236}">
                <a16:creationId xmlns:a16="http://schemas.microsoft.com/office/drawing/2014/main" id="{C14948A2-2E12-47F2-3B0A-F10C03331C1A}"/>
              </a:ext>
            </a:extLst>
          </p:cNvPr>
          <p:cNvSpPr txBox="1">
            <a:spLocks/>
          </p:cNvSpPr>
          <p:nvPr/>
        </p:nvSpPr>
        <p:spPr>
          <a:xfrm>
            <a:off x="9656730" y="2940421"/>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8" name="Oval 32">
            <a:extLst>
              <a:ext uri="{FF2B5EF4-FFF2-40B4-BE49-F238E27FC236}">
                <a16:creationId xmlns:a16="http://schemas.microsoft.com/office/drawing/2014/main" id="{4F819176-9083-0377-630B-F9154E7DD57C}"/>
              </a:ext>
            </a:extLst>
          </p:cNvPr>
          <p:cNvSpPr/>
          <p:nvPr/>
        </p:nvSpPr>
        <p:spPr>
          <a:xfrm>
            <a:off x="11109904" y="1898091"/>
            <a:ext cx="274320" cy="27050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61F32"/>
              </a:solidFill>
              <a:effectLst/>
              <a:uLnTx/>
              <a:uFillTx/>
              <a:latin typeface="Arial"/>
              <a:ea typeface="+mn-ea"/>
              <a:cs typeface="+mn-cs"/>
            </a:endParaRPr>
          </a:p>
        </p:txBody>
      </p:sp>
      <p:sp>
        <p:nvSpPr>
          <p:cNvPr id="39" name="Subtitle 2">
            <a:extLst>
              <a:ext uri="{FF2B5EF4-FFF2-40B4-BE49-F238E27FC236}">
                <a16:creationId xmlns:a16="http://schemas.microsoft.com/office/drawing/2014/main" id="{BE37C92D-C090-2D38-5314-EACECB2F9717}"/>
              </a:ext>
            </a:extLst>
          </p:cNvPr>
          <p:cNvSpPr txBox="1">
            <a:spLocks/>
          </p:cNvSpPr>
          <p:nvPr/>
        </p:nvSpPr>
        <p:spPr>
          <a:xfrm>
            <a:off x="10243591" y="1941008"/>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40" name="Oval 34">
            <a:extLst>
              <a:ext uri="{FF2B5EF4-FFF2-40B4-BE49-F238E27FC236}">
                <a16:creationId xmlns:a16="http://schemas.microsoft.com/office/drawing/2014/main" id="{BB2611E1-4C07-C2B5-876E-463AD51DBBE9}"/>
              </a:ext>
            </a:extLst>
          </p:cNvPr>
          <p:cNvSpPr/>
          <p:nvPr/>
        </p:nvSpPr>
        <p:spPr>
          <a:xfrm>
            <a:off x="1093505" y="4815105"/>
            <a:ext cx="274320" cy="270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1" name="Oval 35">
            <a:extLst>
              <a:ext uri="{FF2B5EF4-FFF2-40B4-BE49-F238E27FC236}">
                <a16:creationId xmlns:a16="http://schemas.microsoft.com/office/drawing/2014/main" id="{A0989DE6-4FBE-F257-89E2-4DD311AE4F37}"/>
              </a:ext>
            </a:extLst>
          </p:cNvPr>
          <p:cNvSpPr/>
          <p:nvPr/>
        </p:nvSpPr>
        <p:spPr>
          <a:xfrm>
            <a:off x="1850514" y="5889222"/>
            <a:ext cx="274320" cy="270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2" name="Oval 36">
            <a:extLst>
              <a:ext uri="{FF2B5EF4-FFF2-40B4-BE49-F238E27FC236}">
                <a16:creationId xmlns:a16="http://schemas.microsoft.com/office/drawing/2014/main" id="{B08A2528-B7E0-E401-1E90-316F601B65D8}"/>
              </a:ext>
            </a:extLst>
          </p:cNvPr>
          <p:cNvSpPr/>
          <p:nvPr/>
        </p:nvSpPr>
        <p:spPr>
          <a:xfrm>
            <a:off x="2126721" y="4701490"/>
            <a:ext cx="274320" cy="270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3" name="Oval 37">
            <a:extLst>
              <a:ext uri="{FF2B5EF4-FFF2-40B4-BE49-F238E27FC236}">
                <a16:creationId xmlns:a16="http://schemas.microsoft.com/office/drawing/2014/main" id="{C0C268A6-86A1-2FB9-FCC1-3401A4433526}"/>
              </a:ext>
            </a:extLst>
          </p:cNvPr>
          <p:cNvSpPr/>
          <p:nvPr/>
        </p:nvSpPr>
        <p:spPr>
          <a:xfrm>
            <a:off x="4154426" y="5013659"/>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4" name="Oval 38">
            <a:extLst>
              <a:ext uri="{FF2B5EF4-FFF2-40B4-BE49-F238E27FC236}">
                <a16:creationId xmlns:a16="http://schemas.microsoft.com/office/drawing/2014/main" id="{11060868-C813-C6B2-D946-CA80247EF9AC}"/>
              </a:ext>
            </a:extLst>
          </p:cNvPr>
          <p:cNvSpPr/>
          <p:nvPr/>
        </p:nvSpPr>
        <p:spPr>
          <a:xfrm>
            <a:off x="4665244" y="6130749"/>
            <a:ext cx="274320" cy="2705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5" name="Oval 39">
            <a:extLst>
              <a:ext uri="{FF2B5EF4-FFF2-40B4-BE49-F238E27FC236}">
                <a16:creationId xmlns:a16="http://schemas.microsoft.com/office/drawing/2014/main" id="{47AB869D-5D52-6D31-0C73-1FBD462F7E06}"/>
              </a:ext>
            </a:extLst>
          </p:cNvPr>
          <p:cNvSpPr/>
          <p:nvPr/>
        </p:nvSpPr>
        <p:spPr>
          <a:xfrm>
            <a:off x="5291439" y="4801957"/>
            <a:ext cx="274320" cy="2705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6" name="Oval 41">
            <a:extLst>
              <a:ext uri="{FF2B5EF4-FFF2-40B4-BE49-F238E27FC236}">
                <a16:creationId xmlns:a16="http://schemas.microsoft.com/office/drawing/2014/main" id="{9201ADB9-884B-2A43-5701-FF0BE81A7868}"/>
              </a:ext>
            </a:extLst>
          </p:cNvPr>
          <p:cNvSpPr/>
          <p:nvPr/>
        </p:nvSpPr>
        <p:spPr>
          <a:xfrm>
            <a:off x="8126870" y="5019129"/>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7" name="Oval 42">
            <a:extLst>
              <a:ext uri="{FF2B5EF4-FFF2-40B4-BE49-F238E27FC236}">
                <a16:creationId xmlns:a16="http://schemas.microsoft.com/office/drawing/2014/main" id="{5D9DCA12-C7AC-244A-3D8E-85872624D4AC}"/>
              </a:ext>
            </a:extLst>
          </p:cNvPr>
          <p:cNvSpPr/>
          <p:nvPr/>
        </p:nvSpPr>
        <p:spPr>
          <a:xfrm>
            <a:off x="9215494" y="5163433"/>
            <a:ext cx="274320" cy="27050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8" name="Oval 43">
            <a:extLst>
              <a:ext uri="{FF2B5EF4-FFF2-40B4-BE49-F238E27FC236}">
                <a16:creationId xmlns:a16="http://schemas.microsoft.com/office/drawing/2014/main" id="{CC2E858B-49F4-4F8F-2EE8-4F263F3CB3C3}"/>
              </a:ext>
            </a:extLst>
          </p:cNvPr>
          <p:cNvSpPr/>
          <p:nvPr/>
        </p:nvSpPr>
        <p:spPr>
          <a:xfrm>
            <a:off x="8494551" y="5911751"/>
            <a:ext cx="274320" cy="2705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49" name="Subtitle 2">
            <a:extLst>
              <a:ext uri="{FF2B5EF4-FFF2-40B4-BE49-F238E27FC236}">
                <a16:creationId xmlns:a16="http://schemas.microsoft.com/office/drawing/2014/main" id="{AE00A232-C500-7B37-D696-4EFAD61F4500}"/>
              </a:ext>
            </a:extLst>
          </p:cNvPr>
          <p:cNvSpPr txBox="1">
            <a:spLocks/>
          </p:cNvSpPr>
          <p:nvPr/>
        </p:nvSpPr>
        <p:spPr>
          <a:xfrm>
            <a:off x="631623" y="5145173"/>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50" name="Subtitle 2">
            <a:extLst>
              <a:ext uri="{FF2B5EF4-FFF2-40B4-BE49-F238E27FC236}">
                <a16:creationId xmlns:a16="http://schemas.microsoft.com/office/drawing/2014/main" id="{705B22C0-86A3-F621-D23F-C46568742145}"/>
              </a:ext>
            </a:extLst>
          </p:cNvPr>
          <p:cNvSpPr txBox="1">
            <a:spLocks/>
          </p:cNvSpPr>
          <p:nvPr/>
        </p:nvSpPr>
        <p:spPr>
          <a:xfrm>
            <a:off x="2146773" y="5909056"/>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51" name="Subtitle 2">
            <a:extLst>
              <a:ext uri="{FF2B5EF4-FFF2-40B4-BE49-F238E27FC236}">
                <a16:creationId xmlns:a16="http://schemas.microsoft.com/office/drawing/2014/main" id="{5832A42D-A8CD-BF95-1BA6-6D832A748952}"/>
              </a:ext>
            </a:extLst>
          </p:cNvPr>
          <p:cNvSpPr txBox="1">
            <a:spLocks/>
          </p:cNvSpPr>
          <p:nvPr/>
        </p:nvSpPr>
        <p:spPr>
          <a:xfrm>
            <a:off x="3270681" y="5056576"/>
            <a:ext cx="827726"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52" name="Subtitle 2">
            <a:extLst>
              <a:ext uri="{FF2B5EF4-FFF2-40B4-BE49-F238E27FC236}">
                <a16:creationId xmlns:a16="http://schemas.microsoft.com/office/drawing/2014/main" id="{8FFEC835-10AF-5AAE-BD7E-3FAA870AD09C}"/>
              </a:ext>
            </a:extLst>
          </p:cNvPr>
          <p:cNvSpPr txBox="1">
            <a:spLocks/>
          </p:cNvSpPr>
          <p:nvPr/>
        </p:nvSpPr>
        <p:spPr>
          <a:xfrm>
            <a:off x="4979779" y="617366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54" name="Subtitle 2">
            <a:extLst>
              <a:ext uri="{FF2B5EF4-FFF2-40B4-BE49-F238E27FC236}">
                <a16:creationId xmlns:a16="http://schemas.microsoft.com/office/drawing/2014/main" id="{D1A73CF9-B155-C8B5-C183-28352577A90D}"/>
              </a:ext>
            </a:extLst>
          </p:cNvPr>
          <p:cNvSpPr txBox="1">
            <a:spLocks/>
          </p:cNvSpPr>
          <p:nvPr/>
        </p:nvSpPr>
        <p:spPr>
          <a:xfrm>
            <a:off x="7003493" y="5062046"/>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55" name="Subtitle 2">
            <a:extLst>
              <a:ext uri="{FF2B5EF4-FFF2-40B4-BE49-F238E27FC236}">
                <a16:creationId xmlns:a16="http://schemas.microsoft.com/office/drawing/2014/main" id="{797B4E9E-9086-BA19-4CC1-E567FCC08D51}"/>
              </a:ext>
            </a:extLst>
          </p:cNvPr>
          <p:cNvSpPr txBox="1">
            <a:spLocks/>
          </p:cNvSpPr>
          <p:nvPr/>
        </p:nvSpPr>
        <p:spPr>
          <a:xfrm>
            <a:off x="7296466" y="5931585"/>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61" name="Subtitle 2">
            <a:extLst>
              <a:ext uri="{FF2B5EF4-FFF2-40B4-BE49-F238E27FC236}">
                <a16:creationId xmlns:a16="http://schemas.microsoft.com/office/drawing/2014/main" id="{83CCAFDC-C9AD-24D4-EA4E-7004C7A26620}"/>
              </a:ext>
            </a:extLst>
          </p:cNvPr>
          <p:cNvSpPr txBox="1">
            <a:spLocks/>
          </p:cNvSpPr>
          <p:nvPr/>
        </p:nvSpPr>
        <p:spPr>
          <a:xfrm>
            <a:off x="9539748" y="5206351"/>
            <a:ext cx="827727" cy="184666"/>
          </a:xfrm>
          <a:prstGeom prst="rect">
            <a:avLst/>
          </a:prstGeom>
        </p:spPr>
        <p:txBody>
          <a:bodyPr vert="horz" wrap="none" lIns="0" tIns="0" rIns="0" bIns="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194" name="Subtitle 2">
            <a:extLst>
              <a:ext uri="{FF2B5EF4-FFF2-40B4-BE49-F238E27FC236}">
                <a16:creationId xmlns:a16="http://schemas.microsoft.com/office/drawing/2014/main" id="{C19352B7-986F-D7DB-F471-F121BAD8F5D0}"/>
              </a:ext>
            </a:extLst>
          </p:cNvPr>
          <p:cNvSpPr txBox="1">
            <a:spLocks/>
          </p:cNvSpPr>
          <p:nvPr/>
        </p:nvSpPr>
        <p:spPr>
          <a:xfrm>
            <a:off x="5599135" y="4821791"/>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195" name="Subtitle 2">
            <a:extLst>
              <a:ext uri="{FF2B5EF4-FFF2-40B4-BE49-F238E27FC236}">
                <a16:creationId xmlns:a16="http://schemas.microsoft.com/office/drawing/2014/main" id="{0FFAA1A9-E007-1AC4-D666-2F12760C4EF7}"/>
              </a:ext>
            </a:extLst>
          </p:cNvPr>
          <p:cNvSpPr txBox="1">
            <a:spLocks/>
          </p:cNvSpPr>
          <p:nvPr/>
        </p:nvSpPr>
        <p:spPr>
          <a:xfrm>
            <a:off x="2439606" y="4721324"/>
            <a:ext cx="920060"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3" name="Google Shape;507;p14">
            <a:extLst>
              <a:ext uri="{FF2B5EF4-FFF2-40B4-BE49-F238E27FC236}">
                <a16:creationId xmlns:a16="http://schemas.microsoft.com/office/drawing/2014/main" id="{4CE80BEA-48C1-57DD-30CD-7CE57AB4B70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32D92A56-EB20-623F-F30A-8AA404E9392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27254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Summary of this document</a:t>
            </a:r>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Summary of main findings</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Contents of this document</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1]</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Main finding</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bg1"/>
              </a:solidFill>
            </a:endParaRP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 Placeholder 17">
            <a:extLst>
              <a:ext uri="{FF2B5EF4-FFF2-40B4-BE49-F238E27FC236}">
                <a16:creationId xmlns:a16="http://schemas.microsoft.com/office/drawing/2014/main" id="{E2A21012-7851-C6F2-875A-A8782A626D81}"/>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2403067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[Customer journey with touchpoints / Insert action title]</a:t>
            </a:r>
            <a:endParaRPr lang="en-DK" dirty="0"/>
          </a:p>
        </p:txBody>
      </p:sp>
      <p:sp>
        <p:nvSpPr>
          <p:cNvPr id="7" name="Subtitle 6">
            <a:extLst>
              <a:ext uri="{FF2B5EF4-FFF2-40B4-BE49-F238E27FC236}">
                <a16:creationId xmlns:a16="http://schemas.microsoft.com/office/drawing/2014/main" id="{9B7CD1A2-ACD8-220A-8B9C-98F334D7671C}"/>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A9593CB8-C0E8-D19D-41D8-FF7FBD3EDE88}"/>
              </a:ext>
            </a:extLst>
          </p:cNvPr>
          <p:cNvSpPr>
            <a:spLocks noGrp="1"/>
          </p:cNvSpPr>
          <p:nvPr>
            <p:ph type="body" sz="quarter" idx="17"/>
          </p:nvPr>
        </p:nvSpPr>
        <p:spPr/>
        <p:txBody>
          <a:bodyPr/>
          <a:lstStyle/>
          <a:p>
            <a:endParaRPr lang="en-GB"/>
          </a:p>
        </p:txBody>
      </p:sp>
      <p:sp>
        <p:nvSpPr>
          <p:cNvPr id="11" name="Rectangle 10">
            <a:extLst>
              <a:ext uri="{FF2B5EF4-FFF2-40B4-BE49-F238E27FC236}">
                <a16:creationId xmlns:a16="http://schemas.microsoft.com/office/drawing/2014/main" id="{F5CE5370-0D1C-7539-CDEF-F35059BD0F9F}"/>
              </a:ext>
            </a:extLst>
          </p:cNvPr>
          <p:cNvSpPr/>
          <p:nvPr/>
        </p:nvSpPr>
        <p:spPr>
          <a:xfrm>
            <a:off x="554735" y="2920454"/>
            <a:ext cx="11082528" cy="766346"/>
          </a:xfrm>
          <a:prstGeom prst="rect">
            <a:avLst/>
          </a:prstGeom>
          <a:solidFill>
            <a:schemeClr val="tx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5C78B920-22FA-3963-D997-4A4A0F07159B}"/>
              </a:ext>
            </a:extLst>
          </p:cNvPr>
          <p:cNvSpPr/>
          <p:nvPr/>
        </p:nvSpPr>
        <p:spPr>
          <a:xfrm>
            <a:off x="554736" y="3750686"/>
            <a:ext cx="11082527" cy="766346"/>
          </a:xfrm>
          <a:prstGeom prst="rect">
            <a:avLst/>
          </a:prstGeom>
          <a:solidFill>
            <a:schemeClr val="tx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6B38FBD5-9E51-0A16-304B-D682BD7B3BB0}"/>
              </a:ext>
            </a:extLst>
          </p:cNvPr>
          <p:cNvSpPr/>
          <p:nvPr/>
        </p:nvSpPr>
        <p:spPr>
          <a:xfrm>
            <a:off x="542429" y="4580919"/>
            <a:ext cx="11094835" cy="766346"/>
          </a:xfrm>
          <a:prstGeom prst="rect">
            <a:avLst/>
          </a:prstGeom>
          <a:solidFill>
            <a:schemeClr val="tx1">
              <a:lumMod val="95000"/>
            </a:schemeClr>
          </a:solidFill>
          <a:ln>
            <a:noFill/>
          </a:ln>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cxnSp>
        <p:nvCxnSpPr>
          <p:cNvPr id="15" name="Straight Connector 9">
            <a:extLst>
              <a:ext uri="{FF2B5EF4-FFF2-40B4-BE49-F238E27FC236}">
                <a16:creationId xmlns:a16="http://schemas.microsoft.com/office/drawing/2014/main" id="{2D2F7656-6DE2-49CD-EB1E-FC472524AF11}"/>
              </a:ext>
            </a:extLst>
          </p:cNvPr>
          <p:cNvCxnSpPr>
            <a:cxnSpLocks/>
          </p:cNvCxnSpPr>
          <p:nvPr/>
        </p:nvCxnSpPr>
        <p:spPr>
          <a:xfrm>
            <a:off x="1688023" y="1821168"/>
            <a:ext cx="0" cy="4452632"/>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407A74-9102-BAF9-7712-C8908FB0DF7C}"/>
              </a:ext>
            </a:extLst>
          </p:cNvPr>
          <p:cNvCxnSpPr>
            <a:cxnSpLocks/>
          </p:cNvCxnSpPr>
          <p:nvPr/>
        </p:nvCxnSpPr>
        <p:spPr>
          <a:xfrm>
            <a:off x="8308457" y="1821168"/>
            <a:ext cx="0" cy="4452632"/>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20">
            <a:extLst>
              <a:ext uri="{FF2B5EF4-FFF2-40B4-BE49-F238E27FC236}">
                <a16:creationId xmlns:a16="http://schemas.microsoft.com/office/drawing/2014/main" id="{349E6955-5891-025F-8157-BF8DF9A9F11B}"/>
              </a:ext>
            </a:extLst>
          </p:cNvPr>
          <p:cNvCxnSpPr>
            <a:cxnSpLocks/>
          </p:cNvCxnSpPr>
          <p:nvPr/>
        </p:nvCxnSpPr>
        <p:spPr>
          <a:xfrm>
            <a:off x="6101646" y="1821168"/>
            <a:ext cx="0" cy="4452632"/>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21">
            <a:extLst>
              <a:ext uri="{FF2B5EF4-FFF2-40B4-BE49-F238E27FC236}">
                <a16:creationId xmlns:a16="http://schemas.microsoft.com/office/drawing/2014/main" id="{4534BA84-32A3-CA13-4218-B6050B55CCBE}"/>
              </a:ext>
            </a:extLst>
          </p:cNvPr>
          <p:cNvCxnSpPr>
            <a:cxnSpLocks/>
          </p:cNvCxnSpPr>
          <p:nvPr/>
        </p:nvCxnSpPr>
        <p:spPr>
          <a:xfrm>
            <a:off x="3894834" y="1821168"/>
            <a:ext cx="0" cy="4452632"/>
          </a:xfrm>
          <a:prstGeom prst="line">
            <a:avLst/>
          </a:prstGeom>
          <a:ln w="952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extBox 18">
            <a:extLst>
              <a:ext uri="{FF2B5EF4-FFF2-40B4-BE49-F238E27FC236}">
                <a16:creationId xmlns:a16="http://schemas.microsoft.com/office/drawing/2014/main" id="{B2FF4DC5-BB9B-58E6-355B-5F68DFEF0674}"/>
              </a:ext>
            </a:extLst>
          </p:cNvPr>
          <p:cNvSpPr txBox="1"/>
          <p:nvPr/>
        </p:nvSpPr>
        <p:spPr>
          <a:xfrm>
            <a:off x="542429" y="2285024"/>
            <a:ext cx="1031693" cy="461665"/>
          </a:xfrm>
          <a:prstGeom prst="rect">
            <a:avLst/>
          </a:prstGeom>
          <a:noFill/>
        </p:spPr>
        <p:txBody>
          <a:bodyPr wrap="none" l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rPr>
              <a:t>Needs and</a:t>
            </a:r>
          </a:p>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rgbClr val="061F32"/>
                </a:solidFill>
                <a:latin typeface="Arial"/>
                <a:ea typeface="League Spartan" charset="0"/>
                <a:cs typeface="Poppins" pitchFamily="2" charset="77"/>
              </a:rPr>
              <a:t>e</a:t>
            </a:r>
            <a:r>
              <a:rPr kumimoji="0" lang="en-US" sz="1200" b="1" i="0" u="none" strike="noStrike" kern="1200" cap="none" spc="0" normalizeH="0" baseline="0" noProof="0" dirty="0" err="1">
                <a:ln>
                  <a:noFill/>
                </a:ln>
                <a:solidFill>
                  <a:srgbClr val="061F32"/>
                </a:solidFill>
                <a:effectLst/>
                <a:uLnTx/>
                <a:uFillTx/>
                <a:latin typeface="Arial"/>
                <a:ea typeface="League Spartan" charset="0"/>
                <a:cs typeface="Poppins" pitchFamily="2" charset="77"/>
              </a:rPr>
              <a:t>xpectations</a:t>
            </a:r>
            <a:endPar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endParaRPr>
          </a:p>
        </p:txBody>
      </p:sp>
      <p:sp>
        <p:nvSpPr>
          <p:cNvPr id="62" name="TextBox 19">
            <a:extLst>
              <a:ext uri="{FF2B5EF4-FFF2-40B4-BE49-F238E27FC236}">
                <a16:creationId xmlns:a16="http://schemas.microsoft.com/office/drawing/2014/main" id="{E4C3B780-7692-8F25-A5D6-E0F710FD4F69}"/>
              </a:ext>
            </a:extLst>
          </p:cNvPr>
          <p:cNvSpPr txBox="1"/>
          <p:nvPr/>
        </p:nvSpPr>
        <p:spPr>
          <a:xfrm>
            <a:off x="542429" y="5631052"/>
            <a:ext cx="862736" cy="369332"/>
          </a:xfrm>
          <a:prstGeom prst="rect">
            <a:avLst/>
          </a:prstGeom>
          <a:noFill/>
        </p:spPr>
        <p:txBody>
          <a:bodyPr wrap="square" lIns="0" tIns="0" rIns="0" b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rgbClr val="061F32"/>
                </a:solidFill>
                <a:latin typeface="Arial"/>
                <a:ea typeface="League Spartan" charset="0"/>
                <a:cs typeface="Poppins" pitchFamily="2" charset="77"/>
              </a:rPr>
              <a:t>Key takeaways</a:t>
            </a:r>
            <a:endPar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endParaRPr>
          </a:p>
        </p:txBody>
      </p:sp>
      <p:sp>
        <p:nvSpPr>
          <p:cNvPr id="63" name="TextBox 22">
            <a:extLst>
              <a:ext uri="{FF2B5EF4-FFF2-40B4-BE49-F238E27FC236}">
                <a16:creationId xmlns:a16="http://schemas.microsoft.com/office/drawing/2014/main" id="{118FC4D1-E8EF-1CF7-9FEE-D009D8F09071}"/>
              </a:ext>
            </a:extLst>
          </p:cNvPr>
          <p:cNvSpPr txBox="1"/>
          <p:nvPr/>
        </p:nvSpPr>
        <p:spPr>
          <a:xfrm>
            <a:off x="1811323"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rPr>
              <a:t>Step 1</a:t>
            </a:r>
          </a:p>
        </p:txBody>
      </p:sp>
      <p:sp>
        <p:nvSpPr>
          <p:cNvPr id="192" name="TextBox 23">
            <a:extLst>
              <a:ext uri="{FF2B5EF4-FFF2-40B4-BE49-F238E27FC236}">
                <a16:creationId xmlns:a16="http://schemas.microsoft.com/office/drawing/2014/main" id="{24D4B79E-0065-5C30-965C-6C83F888F427}"/>
              </a:ext>
            </a:extLst>
          </p:cNvPr>
          <p:cNvSpPr txBox="1"/>
          <p:nvPr/>
        </p:nvSpPr>
        <p:spPr>
          <a:xfrm>
            <a:off x="4018132"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rPr>
              <a:t>Step 2</a:t>
            </a:r>
          </a:p>
        </p:txBody>
      </p:sp>
      <p:sp>
        <p:nvSpPr>
          <p:cNvPr id="193" name="TextBox 24">
            <a:extLst>
              <a:ext uri="{FF2B5EF4-FFF2-40B4-BE49-F238E27FC236}">
                <a16:creationId xmlns:a16="http://schemas.microsoft.com/office/drawing/2014/main" id="{90FB2238-4FEF-8A18-BBCE-1DE65973EAFA}"/>
              </a:ext>
            </a:extLst>
          </p:cNvPr>
          <p:cNvSpPr txBox="1"/>
          <p:nvPr/>
        </p:nvSpPr>
        <p:spPr>
          <a:xfrm>
            <a:off x="6224946" y="1892566"/>
            <a:ext cx="1426372"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rPr>
              <a:t>Step 3</a:t>
            </a:r>
          </a:p>
        </p:txBody>
      </p:sp>
      <p:sp>
        <p:nvSpPr>
          <p:cNvPr id="196" name="TextBox 25">
            <a:extLst>
              <a:ext uri="{FF2B5EF4-FFF2-40B4-BE49-F238E27FC236}">
                <a16:creationId xmlns:a16="http://schemas.microsoft.com/office/drawing/2014/main" id="{CF77C5C4-64D0-CE51-5CFF-FDBE010C8A4E}"/>
              </a:ext>
            </a:extLst>
          </p:cNvPr>
          <p:cNvSpPr txBox="1"/>
          <p:nvPr/>
        </p:nvSpPr>
        <p:spPr>
          <a:xfrm>
            <a:off x="8431756" y="1892566"/>
            <a:ext cx="1426374" cy="276999"/>
          </a:xfrm>
          <a:prstGeom prst="rect">
            <a:avLst/>
          </a:prstGeom>
          <a:noFill/>
        </p:spPr>
        <p:txBody>
          <a:bodyPr wrap="square" l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61F32"/>
                </a:solidFill>
                <a:effectLst/>
                <a:uLnTx/>
                <a:uFillTx/>
                <a:latin typeface="Arial"/>
                <a:ea typeface="League Spartan" charset="0"/>
                <a:cs typeface="Poppins" pitchFamily="2" charset="77"/>
              </a:rPr>
              <a:t>Step 4</a:t>
            </a:r>
          </a:p>
        </p:txBody>
      </p:sp>
      <p:sp>
        <p:nvSpPr>
          <p:cNvPr id="197" name="Subtitle 2">
            <a:extLst>
              <a:ext uri="{FF2B5EF4-FFF2-40B4-BE49-F238E27FC236}">
                <a16:creationId xmlns:a16="http://schemas.microsoft.com/office/drawing/2014/main" id="{52AC45D4-0426-3D6B-CF29-14997A0D62CE}"/>
              </a:ext>
            </a:extLst>
          </p:cNvPr>
          <p:cNvSpPr txBox="1">
            <a:spLocks/>
          </p:cNvSpPr>
          <p:nvPr/>
        </p:nvSpPr>
        <p:spPr>
          <a:xfrm>
            <a:off x="1811321" y="2127083"/>
            <a:ext cx="1962548"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solidFill>
                  <a:srgbClr val="061F32"/>
                </a:solidFill>
                <a:latin typeface="Arial"/>
              </a:rPr>
              <a:t>[Insert description]</a:t>
            </a:r>
            <a:endPar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p:txBody>
      </p:sp>
      <p:sp>
        <p:nvSpPr>
          <p:cNvPr id="198" name="Subtitle 2">
            <a:extLst>
              <a:ext uri="{FF2B5EF4-FFF2-40B4-BE49-F238E27FC236}">
                <a16:creationId xmlns:a16="http://schemas.microsoft.com/office/drawing/2014/main" id="{B8EEF66B-1CBD-1BF0-0E48-C044B1B81FFE}"/>
              </a:ext>
            </a:extLst>
          </p:cNvPr>
          <p:cNvSpPr txBox="1">
            <a:spLocks/>
          </p:cNvSpPr>
          <p:nvPr/>
        </p:nvSpPr>
        <p:spPr>
          <a:xfrm>
            <a:off x="4048898" y="2127083"/>
            <a:ext cx="1931783"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solidFill>
                  <a:srgbClr val="061F32"/>
                </a:solidFill>
                <a:latin typeface="Arial"/>
              </a:rPr>
              <a:t>[Insert description]</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p:txBody>
      </p:sp>
      <p:sp>
        <p:nvSpPr>
          <p:cNvPr id="199" name="Subtitle 2">
            <a:extLst>
              <a:ext uri="{FF2B5EF4-FFF2-40B4-BE49-F238E27FC236}">
                <a16:creationId xmlns:a16="http://schemas.microsoft.com/office/drawing/2014/main" id="{CA127CDB-1AE5-D382-C3D4-C9EFDB2C735F}"/>
              </a:ext>
            </a:extLst>
          </p:cNvPr>
          <p:cNvSpPr txBox="1">
            <a:spLocks/>
          </p:cNvSpPr>
          <p:nvPr/>
        </p:nvSpPr>
        <p:spPr>
          <a:xfrm>
            <a:off x="6220278"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solidFill>
                  <a:srgbClr val="061F32"/>
                </a:solidFill>
                <a:latin typeface="Arial"/>
              </a:rPr>
              <a:t>[Insert description]</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p:txBody>
      </p:sp>
      <p:sp>
        <p:nvSpPr>
          <p:cNvPr id="200" name="Subtitle 2">
            <a:extLst>
              <a:ext uri="{FF2B5EF4-FFF2-40B4-BE49-F238E27FC236}">
                <a16:creationId xmlns:a16="http://schemas.microsoft.com/office/drawing/2014/main" id="{FD1EFFFD-F900-D3FA-850A-96104EF4B63C}"/>
              </a:ext>
            </a:extLst>
          </p:cNvPr>
          <p:cNvSpPr txBox="1">
            <a:spLocks/>
          </p:cNvSpPr>
          <p:nvPr/>
        </p:nvSpPr>
        <p:spPr>
          <a:xfrm>
            <a:off x="8429424" y="2127083"/>
            <a:ext cx="1964880" cy="276999"/>
          </a:xfrm>
          <a:prstGeom prst="rect">
            <a:avLst/>
          </a:prstGeom>
        </p:spPr>
        <p:txBody>
          <a:bodyPr vert="horz" wrap="square" lIns="0" tIns="45720" rIns="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lang="en-US" dirty="0">
                <a:solidFill>
                  <a:srgbClr val="061F32"/>
                </a:solidFill>
                <a:latin typeface="Arial"/>
              </a:rPr>
              <a:t>[Insert description]</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p:txBody>
      </p:sp>
      <p:sp>
        <p:nvSpPr>
          <p:cNvPr id="201" name="Subtitle 2">
            <a:extLst>
              <a:ext uri="{FF2B5EF4-FFF2-40B4-BE49-F238E27FC236}">
                <a16:creationId xmlns:a16="http://schemas.microsoft.com/office/drawing/2014/main" id="{97049BBD-A8B2-E6BE-0547-3A9CF5E8F95B}"/>
              </a:ext>
            </a:extLst>
          </p:cNvPr>
          <p:cNvSpPr txBox="1">
            <a:spLocks/>
          </p:cNvSpPr>
          <p:nvPr/>
        </p:nvSpPr>
        <p:spPr>
          <a:xfrm>
            <a:off x="1808988" y="5631052"/>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61F32"/>
                </a:solidFill>
                <a:latin typeface="Arial"/>
              </a:rPr>
              <a:t>[Insert key takeaways]</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solidFill>
                  <a:srgbClr val="061F32"/>
                </a:solidFill>
                <a:latin typeface="Arial"/>
              </a:rPr>
              <a:t>[Insert key takeaways]</a:t>
            </a:r>
          </a:p>
        </p:txBody>
      </p:sp>
      <p:sp>
        <p:nvSpPr>
          <p:cNvPr id="202" name="Subtitle 2">
            <a:extLst>
              <a:ext uri="{FF2B5EF4-FFF2-40B4-BE49-F238E27FC236}">
                <a16:creationId xmlns:a16="http://schemas.microsoft.com/office/drawing/2014/main" id="{9E5B09D6-0EFB-13E8-AE82-66150E3CFC7F}"/>
              </a:ext>
            </a:extLst>
          </p:cNvPr>
          <p:cNvSpPr txBox="1">
            <a:spLocks/>
          </p:cNvSpPr>
          <p:nvPr/>
        </p:nvSpPr>
        <p:spPr>
          <a:xfrm>
            <a:off x="4015800"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61F32"/>
                </a:solidFill>
                <a:latin typeface="Arial"/>
              </a:rPr>
              <a:t>[Insert key takeaways]</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solidFill>
                  <a:srgbClr val="061F32"/>
                </a:solidFill>
                <a:latin typeface="Arial"/>
              </a:rPr>
              <a:t>[Insert key takeaways]</a:t>
            </a:r>
          </a:p>
        </p:txBody>
      </p:sp>
      <p:sp>
        <p:nvSpPr>
          <p:cNvPr id="203" name="Subtitle 2">
            <a:extLst>
              <a:ext uri="{FF2B5EF4-FFF2-40B4-BE49-F238E27FC236}">
                <a16:creationId xmlns:a16="http://schemas.microsoft.com/office/drawing/2014/main" id="{8E3140BA-214D-B544-5E87-5B84541FBD2C}"/>
              </a:ext>
            </a:extLst>
          </p:cNvPr>
          <p:cNvSpPr txBox="1">
            <a:spLocks/>
          </p:cNvSpPr>
          <p:nvPr/>
        </p:nvSpPr>
        <p:spPr>
          <a:xfrm>
            <a:off x="6224946"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61F32"/>
                </a:solidFill>
                <a:latin typeface="Arial"/>
              </a:rPr>
              <a:t>[Insert key takeaways]</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solidFill>
                  <a:srgbClr val="061F32"/>
                </a:solidFill>
                <a:latin typeface="Arial"/>
              </a:rPr>
              <a:t>[Insert key takeaways]</a:t>
            </a:r>
          </a:p>
        </p:txBody>
      </p:sp>
      <p:sp>
        <p:nvSpPr>
          <p:cNvPr id="204" name="Subtitle 2">
            <a:extLst>
              <a:ext uri="{FF2B5EF4-FFF2-40B4-BE49-F238E27FC236}">
                <a16:creationId xmlns:a16="http://schemas.microsoft.com/office/drawing/2014/main" id="{725FFE7E-FD7B-514B-F9B3-96C1150663D6}"/>
              </a:ext>
            </a:extLst>
          </p:cNvPr>
          <p:cNvSpPr txBox="1">
            <a:spLocks/>
          </p:cNvSpPr>
          <p:nvPr/>
        </p:nvSpPr>
        <p:spPr>
          <a:xfrm>
            <a:off x="8431758" y="5631926"/>
            <a:ext cx="1964880" cy="369332"/>
          </a:xfrm>
          <a:prstGeom prst="rect">
            <a:avLst/>
          </a:prstGeom>
        </p:spPr>
        <p:txBody>
          <a:bodyPr vert="horz" wrap="square" lIns="0" tIns="0" rIns="0" bIns="0" rtlCol="0" anchor="ctr">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71450" marR="0" lvl="0" indent="-171450" algn="l" defTabSz="10876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61F32"/>
                </a:solidFill>
                <a:latin typeface="Arial"/>
              </a:rPr>
              <a:t>[Insert key takeaways]</a:t>
            </a:r>
            <a:endParaRPr kumimoji="0" lang="en-US" sz="1000" b="0"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171450" indent="-171450" algn="l">
              <a:buFont typeface="Arial" panose="020B0604020202020204" pitchFamily="34" charset="0"/>
              <a:buChar char="•"/>
              <a:defRPr/>
            </a:pPr>
            <a:r>
              <a:rPr lang="en-US" sz="1200" dirty="0">
                <a:solidFill>
                  <a:srgbClr val="061F32"/>
                </a:solidFill>
                <a:latin typeface="Arial"/>
              </a:rPr>
              <a:t>[Insert key takeaways]</a:t>
            </a:r>
          </a:p>
        </p:txBody>
      </p:sp>
      <p:sp>
        <p:nvSpPr>
          <p:cNvPr id="205" name="Freeform 10">
            <a:extLst>
              <a:ext uri="{FF2B5EF4-FFF2-40B4-BE49-F238E27FC236}">
                <a16:creationId xmlns:a16="http://schemas.microsoft.com/office/drawing/2014/main" id="{6AFD0DFB-22C9-1C04-6CD6-21185C7C8069}"/>
              </a:ext>
            </a:extLst>
          </p:cNvPr>
          <p:cNvSpPr/>
          <p:nvPr/>
        </p:nvSpPr>
        <p:spPr>
          <a:xfrm>
            <a:off x="2097377" y="3211135"/>
            <a:ext cx="8135234" cy="1850918"/>
          </a:xfrm>
          <a:custGeom>
            <a:avLst/>
            <a:gdLst>
              <a:gd name="connsiteX0" fmla="*/ 0 w 16747958"/>
              <a:gd name="connsiteY0" fmla="*/ 1540043 h 2237874"/>
              <a:gd name="connsiteX1" fmla="*/ 288758 w 16747958"/>
              <a:gd name="connsiteY1" fmla="*/ 1155032 h 2237874"/>
              <a:gd name="connsiteX2" fmla="*/ 433137 w 16747958"/>
              <a:gd name="connsiteY2" fmla="*/ 1010653 h 2237874"/>
              <a:gd name="connsiteX3" fmla="*/ 794084 w 16747958"/>
              <a:gd name="connsiteY3" fmla="*/ 721895 h 2237874"/>
              <a:gd name="connsiteX4" fmla="*/ 1179095 w 16747958"/>
              <a:gd name="connsiteY4" fmla="*/ 529390 h 2237874"/>
              <a:gd name="connsiteX5" fmla="*/ 1732547 w 16747958"/>
              <a:gd name="connsiteY5" fmla="*/ 336885 h 2237874"/>
              <a:gd name="connsiteX6" fmla="*/ 2093495 w 16747958"/>
              <a:gd name="connsiteY6" fmla="*/ 264695 h 2237874"/>
              <a:gd name="connsiteX7" fmla="*/ 2719137 w 16747958"/>
              <a:gd name="connsiteY7" fmla="*/ 144379 h 2237874"/>
              <a:gd name="connsiteX8" fmla="*/ 3537284 w 16747958"/>
              <a:gd name="connsiteY8" fmla="*/ 48127 h 2237874"/>
              <a:gd name="connsiteX9" fmla="*/ 4307305 w 16747958"/>
              <a:gd name="connsiteY9" fmla="*/ 0 h 2237874"/>
              <a:gd name="connsiteX10" fmla="*/ 5895474 w 16747958"/>
              <a:gd name="connsiteY10" fmla="*/ 48127 h 2237874"/>
              <a:gd name="connsiteX11" fmla="*/ 6545179 w 16747958"/>
              <a:gd name="connsiteY11" fmla="*/ 144379 h 2237874"/>
              <a:gd name="connsiteX12" fmla="*/ 7146758 w 16747958"/>
              <a:gd name="connsiteY12" fmla="*/ 240632 h 2237874"/>
              <a:gd name="connsiteX13" fmla="*/ 7531769 w 16747958"/>
              <a:gd name="connsiteY13" fmla="*/ 336885 h 2237874"/>
              <a:gd name="connsiteX14" fmla="*/ 7676147 w 16747958"/>
              <a:gd name="connsiteY14" fmla="*/ 360948 h 2237874"/>
              <a:gd name="connsiteX15" fmla="*/ 8061158 w 16747958"/>
              <a:gd name="connsiteY15" fmla="*/ 457200 h 2237874"/>
              <a:gd name="connsiteX16" fmla="*/ 8253663 w 16747958"/>
              <a:gd name="connsiteY16" fmla="*/ 529390 h 2237874"/>
              <a:gd name="connsiteX17" fmla="*/ 8614611 w 16747958"/>
              <a:gd name="connsiteY17" fmla="*/ 649706 h 2237874"/>
              <a:gd name="connsiteX18" fmla="*/ 8831179 w 16747958"/>
              <a:gd name="connsiteY18" fmla="*/ 721895 h 2237874"/>
              <a:gd name="connsiteX19" fmla="*/ 8999621 w 16747958"/>
              <a:gd name="connsiteY19" fmla="*/ 794085 h 2237874"/>
              <a:gd name="connsiteX20" fmla="*/ 9288379 w 16747958"/>
              <a:gd name="connsiteY20" fmla="*/ 890337 h 2237874"/>
              <a:gd name="connsiteX21" fmla="*/ 9480884 w 16747958"/>
              <a:gd name="connsiteY21" fmla="*/ 986590 h 2237874"/>
              <a:gd name="connsiteX22" fmla="*/ 9769642 w 16747958"/>
              <a:gd name="connsiteY22" fmla="*/ 1130969 h 2237874"/>
              <a:gd name="connsiteX23" fmla="*/ 9938084 w 16747958"/>
              <a:gd name="connsiteY23" fmla="*/ 1179095 h 2237874"/>
              <a:gd name="connsiteX24" fmla="*/ 10539663 w 16747958"/>
              <a:gd name="connsiteY24" fmla="*/ 1419727 h 2237874"/>
              <a:gd name="connsiteX25" fmla="*/ 10852484 w 16747958"/>
              <a:gd name="connsiteY25" fmla="*/ 1515979 h 2237874"/>
              <a:gd name="connsiteX26" fmla="*/ 11165305 w 16747958"/>
              <a:gd name="connsiteY26" fmla="*/ 1636295 h 2237874"/>
              <a:gd name="connsiteX27" fmla="*/ 12729411 w 16747958"/>
              <a:gd name="connsiteY27" fmla="*/ 2021306 h 2237874"/>
              <a:gd name="connsiteX28" fmla="*/ 13090358 w 16747958"/>
              <a:gd name="connsiteY28" fmla="*/ 2093495 h 2237874"/>
              <a:gd name="connsiteX29" fmla="*/ 13306926 w 16747958"/>
              <a:gd name="connsiteY29" fmla="*/ 2117558 h 2237874"/>
              <a:gd name="connsiteX30" fmla="*/ 13980695 w 16747958"/>
              <a:gd name="connsiteY30" fmla="*/ 2213811 h 2237874"/>
              <a:gd name="connsiteX31" fmla="*/ 14461958 w 16747958"/>
              <a:gd name="connsiteY31" fmla="*/ 2237874 h 2237874"/>
              <a:gd name="connsiteX32" fmla="*/ 14702590 w 16747958"/>
              <a:gd name="connsiteY32" fmla="*/ 2213811 h 2237874"/>
              <a:gd name="connsiteX33" fmla="*/ 14991347 w 16747958"/>
              <a:gd name="connsiteY33" fmla="*/ 2165685 h 2237874"/>
              <a:gd name="connsiteX34" fmla="*/ 15207916 w 16747958"/>
              <a:gd name="connsiteY34" fmla="*/ 2069432 h 2237874"/>
              <a:gd name="connsiteX35" fmla="*/ 15400421 w 16747958"/>
              <a:gd name="connsiteY35" fmla="*/ 1949116 h 2237874"/>
              <a:gd name="connsiteX36" fmla="*/ 15641053 w 16747958"/>
              <a:gd name="connsiteY36" fmla="*/ 1804737 h 2237874"/>
              <a:gd name="connsiteX37" fmla="*/ 15761369 w 16747958"/>
              <a:gd name="connsiteY37" fmla="*/ 1756611 h 2237874"/>
              <a:gd name="connsiteX38" fmla="*/ 15881684 w 16747958"/>
              <a:gd name="connsiteY38" fmla="*/ 1636295 h 2237874"/>
              <a:gd name="connsiteX39" fmla="*/ 16170442 w 16747958"/>
              <a:gd name="connsiteY39" fmla="*/ 1371600 h 2237874"/>
              <a:gd name="connsiteX40" fmla="*/ 16290758 w 16747958"/>
              <a:gd name="connsiteY40" fmla="*/ 1203158 h 2237874"/>
              <a:gd name="connsiteX41" fmla="*/ 16483263 w 16747958"/>
              <a:gd name="connsiteY41" fmla="*/ 986590 h 2237874"/>
              <a:gd name="connsiteX42" fmla="*/ 16579516 w 16747958"/>
              <a:gd name="connsiteY42" fmla="*/ 842211 h 2237874"/>
              <a:gd name="connsiteX43" fmla="*/ 16627642 w 16747958"/>
              <a:gd name="connsiteY43" fmla="*/ 770022 h 2237874"/>
              <a:gd name="connsiteX44" fmla="*/ 16675769 w 16747958"/>
              <a:gd name="connsiteY44" fmla="*/ 673769 h 2237874"/>
              <a:gd name="connsiteX45" fmla="*/ 16723895 w 16747958"/>
              <a:gd name="connsiteY45" fmla="*/ 601579 h 2237874"/>
              <a:gd name="connsiteX46" fmla="*/ 16747958 w 16747958"/>
              <a:gd name="connsiteY46" fmla="*/ 529390 h 2237874"/>
              <a:gd name="connsiteX0" fmla="*/ 0 w 16747958"/>
              <a:gd name="connsiteY0" fmla="*/ 1540043 h 2237874"/>
              <a:gd name="connsiteX1" fmla="*/ 433137 w 16747958"/>
              <a:gd name="connsiteY1" fmla="*/ 1010653 h 2237874"/>
              <a:gd name="connsiteX2" fmla="*/ 794084 w 16747958"/>
              <a:gd name="connsiteY2" fmla="*/ 721895 h 2237874"/>
              <a:gd name="connsiteX3" fmla="*/ 1179095 w 16747958"/>
              <a:gd name="connsiteY3" fmla="*/ 529390 h 2237874"/>
              <a:gd name="connsiteX4" fmla="*/ 1732547 w 16747958"/>
              <a:gd name="connsiteY4" fmla="*/ 336885 h 2237874"/>
              <a:gd name="connsiteX5" fmla="*/ 2093495 w 16747958"/>
              <a:gd name="connsiteY5" fmla="*/ 264695 h 2237874"/>
              <a:gd name="connsiteX6" fmla="*/ 2719137 w 16747958"/>
              <a:gd name="connsiteY6" fmla="*/ 144379 h 2237874"/>
              <a:gd name="connsiteX7" fmla="*/ 3537284 w 16747958"/>
              <a:gd name="connsiteY7" fmla="*/ 48127 h 2237874"/>
              <a:gd name="connsiteX8" fmla="*/ 4307305 w 16747958"/>
              <a:gd name="connsiteY8" fmla="*/ 0 h 2237874"/>
              <a:gd name="connsiteX9" fmla="*/ 5895474 w 16747958"/>
              <a:gd name="connsiteY9" fmla="*/ 48127 h 2237874"/>
              <a:gd name="connsiteX10" fmla="*/ 6545179 w 16747958"/>
              <a:gd name="connsiteY10" fmla="*/ 144379 h 2237874"/>
              <a:gd name="connsiteX11" fmla="*/ 7146758 w 16747958"/>
              <a:gd name="connsiteY11" fmla="*/ 240632 h 2237874"/>
              <a:gd name="connsiteX12" fmla="*/ 7531769 w 16747958"/>
              <a:gd name="connsiteY12" fmla="*/ 336885 h 2237874"/>
              <a:gd name="connsiteX13" fmla="*/ 7676147 w 16747958"/>
              <a:gd name="connsiteY13" fmla="*/ 360948 h 2237874"/>
              <a:gd name="connsiteX14" fmla="*/ 8061158 w 16747958"/>
              <a:gd name="connsiteY14" fmla="*/ 457200 h 2237874"/>
              <a:gd name="connsiteX15" fmla="*/ 8253663 w 16747958"/>
              <a:gd name="connsiteY15" fmla="*/ 529390 h 2237874"/>
              <a:gd name="connsiteX16" fmla="*/ 8614611 w 16747958"/>
              <a:gd name="connsiteY16" fmla="*/ 649706 h 2237874"/>
              <a:gd name="connsiteX17" fmla="*/ 8831179 w 16747958"/>
              <a:gd name="connsiteY17" fmla="*/ 721895 h 2237874"/>
              <a:gd name="connsiteX18" fmla="*/ 8999621 w 16747958"/>
              <a:gd name="connsiteY18" fmla="*/ 794085 h 2237874"/>
              <a:gd name="connsiteX19" fmla="*/ 9288379 w 16747958"/>
              <a:gd name="connsiteY19" fmla="*/ 890337 h 2237874"/>
              <a:gd name="connsiteX20" fmla="*/ 9480884 w 16747958"/>
              <a:gd name="connsiteY20" fmla="*/ 986590 h 2237874"/>
              <a:gd name="connsiteX21" fmla="*/ 9769642 w 16747958"/>
              <a:gd name="connsiteY21" fmla="*/ 1130969 h 2237874"/>
              <a:gd name="connsiteX22" fmla="*/ 9938084 w 16747958"/>
              <a:gd name="connsiteY22" fmla="*/ 1179095 h 2237874"/>
              <a:gd name="connsiteX23" fmla="*/ 10539663 w 16747958"/>
              <a:gd name="connsiteY23" fmla="*/ 1419727 h 2237874"/>
              <a:gd name="connsiteX24" fmla="*/ 10852484 w 16747958"/>
              <a:gd name="connsiteY24" fmla="*/ 1515979 h 2237874"/>
              <a:gd name="connsiteX25" fmla="*/ 11165305 w 16747958"/>
              <a:gd name="connsiteY25" fmla="*/ 1636295 h 2237874"/>
              <a:gd name="connsiteX26" fmla="*/ 12729411 w 16747958"/>
              <a:gd name="connsiteY26" fmla="*/ 2021306 h 2237874"/>
              <a:gd name="connsiteX27" fmla="*/ 13090358 w 16747958"/>
              <a:gd name="connsiteY27" fmla="*/ 2093495 h 2237874"/>
              <a:gd name="connsiteX28" fmla="*/ 13306926 w 16747958"/>
              <a:gd name="connsiteY28" fmla="*/ 2117558 h 2237874"/>
              <a:gd name="connsiteX29" fmla="*/ 13980695 w 16747958"/>
              <a:gd name="connsiteY29" fmla="*/ 2213811 h 2237874"/>
              <a:gd name="connsiteX30" fmla="*/ 14461958 w 16747958"/>
              <a:gd name="connsiteY30" fmla="*/ 2237874 h 2237874"/>
              <a:gd name="connsiteX31" fmla="*/ 14702590 w 16747958"/>
              <a:gd name="connsiteY31" fmla="*/ 2213811 h 2237874"/>
              <a:gd name="connsiteX32" fmla="*/ 14991347 w 16747958"/>
              <a:gd name="connsiteY32" fmla="*/ 2165685 h 2237874"/>
              <a:gd name="connsiteX33" fmla="*/ 15207916 w 16747958"/>
              <a:gd name="connsiteY33" fmla="*/ 2069432 h 2237874"/>
              <a:gd name="connsiteX34" fmla="*/ 15400421 w 16747958"/>
              <a:gd name="connsiteY34" fmla="*/ 1949116 h 2237874"/>
              <a:gd name="connsiteX35" fmla="*/ 15641053 w 16747958"/>
              <a:gd name="connsiteY35" fmla="*/ 1804737 h 2237874"/>
              <a:gd name="connsiteX36" fmla="*/ 15761369 w 16747958"/>
              <a:gd name="connsiteY36" fmla="*/ 1756611 h 2237874"/>
              <a:gd name="connsiteX37" fmla="*/ 15881684 w 16747958"/>
              <a:gd name="connsiteY37" fmla="*/ 1636295 h 2237874"/>
              <a:gd name="connsiteX38" fmla="*/ 16170442 w 16747958"/>
              <a:gd name="connsiteY38" fmla="*/ 1371600 h 2237874"/>
              <a:gd name="connsiteX39" fmla="*/ 16290758 w 16747958"/>
              <a:gd name="connsiteY39" fmla="*/ 1203158 h 2237874"/>
              <a:gd name="connsiteX40" fmla="*/ 16483263 w 16747958"/>
              <a:gd name="connsiteY40" fmla="*/ 986590 h 2237874"/>
              <a:gd name="connsiteX41" fmla="*/ 16579516 w 16747958"/>
              <a:gd name="connsiteY41" fmla="*/ 842211 h 2237874"/>
              <a:gd name="connsiteX42" fmla="*/ 16627642 w 16747958"/>
              <a:gd name="connsiteY42" fmla="*/ 770022 h 2237874"/>
              <a:gd name="connsiteX43" fmla="*/ 16675769 w 16747958"/>
              <a:gd name="connsiteY43" fmla="*/ 673769 h 2237874"/>
              <a:gd name="connsiteX44" fmla="*/ 16723895 w 16747958"/>
              <a:gd name="connsiteY44" fmla="*/ 601579 h 2237874"/>
              <a:gd name="connsiteX45" fmla="*/ 16747958 w 16747958"/>
              <a:gd name="connsiteY45"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1732547 w 16747958"/>
              <a:gd name="connsiteY3" fmla="*/ 336885 h 2237874"/>
              <a:gd name="connsiteX4" fmla="*/ 2093495 w 16747958"/>
              <a:gd name="connsiteY4" fmla="*/ 264695 h 2237874"/>
              <a:gd name="connsiteX5" fmla="*/ 2719137 w 16747958"/>
              <a:gd name="connsiteY5" fmla="*/ 144379 h 2237874"/>
              <a:gd name="connsiteX6" fmla="*/ 3537284 w 16747958"/>
              <a:gd name="connsiteY6" fmla="*/ 48127 h 2237874"/>
              <a:gd name="connsiteX7" fmla="*/ 4307305 w 16747958"/>
              <a:gd name="connsiteY7" fmla="*/ 0 h 2237874"/>
              <a:gd name="connsiteX8" fmla="*/ 5895474 w 16747958"/>
              <a:gd name="connsiteY8" fmla="*/ 48127 h 2237874"/>
              <a:gd name="connsiteX9" fmla="*/ 6545179 w 16747958"/>
              <a:gd name="connsiteY9" fmla="*/ 144379 h 2237874"/>
              <a:gd name="connsiteX10" fmla="*/ 7146758 w 16747958"/>
              <a:gd name="connsiteY10" fmla="*/ 240632 h 2237874"/>
              <a:gd name="connsiteX11" fmla="*/ 7531769 w 16747958"/>
              <a:gd name="connsiteY11" fmla="*/ 336885 h 2237874"/>
              <a:gd name="connsiteX12" fmla="*/ 7676147 w 16747958"/>
              <a:gd name="connsiteY12" fmla="*/ 360948 h 2237874"/>
              <a:gd name="connsiteX13" fmla="*/ 8061158 w 16747958"/>
              <a:gd name="connsiteY13" fmla="*/ 457200 h 2237874"/>
              <a:gd name="connsiteX14" fmla="*/ 8253663 w 16747958"/>
              <a:gd name="connsiteY14" fmla="*/ 529390 h 2237874"/>
              <a:gd name="connsiteX15" fmla="*/ 8614611 w 16747958"/>
              <a:gd name="connsiteY15" fmla="*/ 649706 h 2237874"/>
              <a:gd name="connsiteX16" fmla="*/ 8831179 w 16747958"/>
              <a:gd name="connsiteY16" fmla="*/ 721895 h 2237874"/>
              <a:gd name="connsiteX17" fmla="*/ 8999621 w 16747958"/>
              <a:gd name="connsiteY17" fmla="*/ 794085 h 2237874"/>
              <a:gd name="connsiteX18" fmla="*/ 9288379 w 16747958"/>
              <a:gd name="connsiteY18" fmla="*/ 890337 h 2237874"/>
              <a:gd name="connsiteX19" fmla="*/ 9480884 w 16747958"/>
              <a:gd name="connsiteY19" fmla="*/ 986590 h 2237874"/>
              <a:gd name="connsiteX20" fmla="*/ 9769642 w 16747958"/>
              <a:gd name="connsiteY20" fmla="*/ 1130969 h 2237874"/>
              <a:gd name="connsiteX21" fmla="*/ 9938084 w 16747958"/>
              <a:gd name="connsiteY21" fmla="*/ 1179095 h 2237874"/>
              <a:gd name="connsiteX22" fmla="*/ 10539663 w 16747958"/>
              <a:gd name="connsiteY22" fmla="*/ 1419727 h 2237874"/>
              <a:gd name="connsiteX23" fmla="*/ 10852484 w 16747958"/>
              <a:gd name="connsiteY23" fmla="*/ 1515979 h 2237874"/>
              <a:gd name="connsiteX24" fmla="*/ 11165305 w 16747958"/>
              <a:gd name="connsiteY24" fmla="*/ 1636295 h 2237874"/>
              <a:gd name="connsiteX25" fmla="*/ 12729411 w 16747958"/>
              <a:gd name="connsiteY25" fmla="*/ 2021306 h 2237874"/>
              <a:gd name="connsiteX26" fmla="*/ 13090358 w 16747958"/>
              <a:gd name="connsiteY26" fmla="*/ 2093495 h 2237874"/>
              <a:gd name="connsiteX27" fmla="*/ 13306926 w 16747958"/>
              <a:gd name="connsiteY27" fmla="*/ 2117558 h 2237874"/>
              <a:gd name="connsiteX28" fmla="*/ 13980695 w 16747958"/>
              <a:gd name="connsiteY28" fmla="*/ 2213811 h 2237874"/>
              <a:gd name="connsiteX29" fmla="*/ 14461958 w 16747958"/>
              <a:gd name="connsiteY29" fmla="*/ 2237874 h 2237874"/>
              <a:gd name="connsiteX30" fmla="*/ 14702590 w 16747958"/>
              <a:gd name="connsiteY30" fmla="*/ 2213811 h 2237874"/>
              <a:gd name="connsiteX31" fmla="*/ 14991347 w 16747958"/>
              <a:gd name="connsiteY31" fmla="*/ 2165685 h 2237874"/>
              <a:gd name="connsiteX32" fmla="*/ 15207916 w 16747958"/>
              <a:gd name="connsiteY32" fmla="*/ 2069432 h 2237874"/>
              <a:gd name="connsiteX33" fmla="*/ 15400421 w 16747958"/>
              <a:gd name="connsiteY33" fmla="*/ 1949116 h 2237874"/>
              <a:gd name="connsiteX34" fmla="*/ 15641053 w 16747958"/>
              <a:gd name="connsiteY34" fmla="*/ 1804737 h 2237874"/>
              <a:gd name="connsiteX35" fmla="*/ 15761369 w 16747958"/>
              <a:gd name="connsiteY35" fmla="*/ 1756611 h 2237874"/>
              <a:gd name="connsiteX36" fmla="*/ 15881684 w 16747958"/>
              <a:gd name="connsiteY36" fmla="*/ 1636295 h 2237874"/>
              <a:gd name="connsiteX37" fmla="*/ 16170442 w 16747958"/>
              <a:gd name="connsiteY37" fmla="*/ 1371600 h 2237874"/>
              <a:gd name="connsiteX38" fmla="*/ 16290758 w 16747958"/>
              <a:gd name="connsiteY38" fmla="*/ 1203158 h 2237874"/>
              <a:gd name="connsiteX39" fmla="*/ 16483263 w 16747958"/>
              <a:gd name="connsiteY39" fmla="*/ 986590 h 2237874"/>
              <a:gd name="connsiteX40" fmla="*/ 16579516 w 16747958"/>
              <a:gd name="connsiteY40" fmla="*/ 842211 h 2237874"/>
              <a:gd name="connsiteX41" fmla="*/ 16627642 w 16747958"/>
              <a:gd name="connsiteY41" fmla="*/ 770022 h 2237874"/>
              <a:gd name="connsiteX42" fmla="*/ 16675769 w 16747958"/>
              <a:gd name="connsiteY42" fmla="*/ 673769 h 2237874"/>
              <a:gd name="connsiteX43" fmla="*/ 16723895 w 16747958"/>
              <a:gd name="connsiteY43" fmla="*/ 601579 h 2237874"/>
              <a:gd name="connsiteX44" fmla="*/ 16747958 w 16747958"/>
              <a:gd name="connsiteY44"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2719137 w 16747958"/>
              <a:gd name="connsiteY4" fmla="*/ 144379 h 2237874"/>
              <a:gd name="connsiteX5" fmla="*/ 3537284 w 16747958"/>
              <a:gd name="connsiteY5" fmla="*/ 48127 h 2237874"/>
              <a:gd name="connsiteX6" fmla="*/ 4307305 w 16747958"/>
              <a:gd name="connsiteY6" fmla="*/ 0 h 2237874"/>
              <a:gd name="connsiteX7" fmla="*/ 5895474 w 16747958"/>
              <a:gd name="connsiteY7" fmla="*/ 48127 h 2237874"/>
              <a:gd name="connsiteX8" fmla="*/ 6545179 w 16747958"/>
              <a:gd name="connsiteY8" fmla="*/ 144379 h 2237874"/>
              <a:gd name="connsiteX9" fmla="*/ 7146758 w 16747958"/>
              <a:gd name="connsiteY9" fmla="*/ 240632 h 2237874"/>
              <a:gd name="connsiteX10" fmla="*/ 7531769 w 16747958"/>
              <a:gd name="connsiteY10" fmla="*/ 336885 h 2237874"/>
              <a:gd name="connsiteX11" fmla="*/ 7676147 w 16747958"/>
              <a:gd name="connsiteY11" fmla="*/ 360948 h 2237874"/>
              <a:gd name="connsiteX12" fmla="*/ 8061158 w 16747958"/>
              <a:gd name="connsiteY12" fmla="*/ 457200 h 2237874"/>
              <a:gd name="connsiteX13" fmla="*/ 8253663 w 16747958"/>
              <a:gd name="connsiteY13" fmla="*/ 529390 h 2237874"/>
              <a:gd name="connsiteX14" fmla="*/ 8614611 w 16747958"/>
              <a:gd name="connsiteY14" fmla="*/ 649706 h 2237874"/>
              <a:gd name="connsiteX15" fmla="*/ 8831179 w 16747958"/>
              <a:gd name="connsiteY15" fmla="*/ 721895 h 2237874"/>
              <a:gd name="connsiteX16" fmla="*/ 8999621 w 16747958"/>
              <a:gd name="connsiteY16" fmla="*/ 794085 h 2237874"/>
              <a:gd name="connsiteX17" fmla="*/ 9288379 w 16747958"/>
              <a:gd name="connsiteY17" fmla="*/ 890337 h 2237874"/>
              <a:gd name="connsiteX18" fmla="*/ 9480884 w 16747958"/>
              <a:gd name="connsiteY18" fmla="*/ 986590 h 2237874"/>
              <a:gd name="connsiteX19" fmla="*/ 9769642 w 16747958"/>
              <a:gd name="connsiteY19" fmla="*/ 1130969 h 2237874"/>
              <a:gd name="connsiteX20" fmla="*/ 9938084 w 16747958"/>
              <a:gd name="connsiteY20" fmla="*/ 1179095 h 2237874"/>
              <a:gd name="connsiteX21" fmla="*/ 10539663 w 16747958"/>
              <a:gd name="connsiteY21" fmla="*/ 1419727 h 2237874"/>
              <a:gd name="connsiteX22" fmla="*/ 10852484 w 16747958"/>
              <a:gd name="connsiteY22" fmla="*/ 1515979 h 2237874"/>
              <a:gd name="connsiteX23" fmla="*/ 11165305 w 16747958"/>
              <a:gd name="connsiteY23" fmla="*/ 1636295 h 2237874"/>
              <a:gd name="connsiteX24" fmla="*/ 12729411 w 16747958"/>
              <a:gd name="connsiteY24" fmla="*/ 2021306 h 2237874"/>
              <a:gd name="connsiteX25" fmla="*/ 13090358 w 16747958"/>
              <a:gd name="connsiteY25" fmla="*/ 2093495 h 2237874"/>
              <a:gd name="connsiteX26" fmla="*/ 13306926 w 16747958"/>
              <a:gd name="connsiteY26" fmla="*/ 2117558 h 2237874"/>
              <a:gd name="connsiteX27" fmla="*/ 13980695 w 16747958"/>
              <a:gd name="connsiteY27" fmla="*/ 2213811 h 2237874"/>
              <a:gd name="connsiteX28" fmla="*/ 14461958 w 16747958"/>
              <a:gd name="connsiteY28" fmla="*/ 2237874 h 2237874"/>
              <a:gd name="connsiteX29" fmla="*/ 14702590 w 16747958"/>
              <a:gd name="connsiteY29" fmla="*/ 2213811 h 2237874"/>
              <a:gd name="connsiteX30" fmla="*/ 14991347 w 16747958"/>
              <a:gd name="connsiteY30" fmla="*/ 2165685 h 2237874"/>
              <a:gd name="connsiteX31" fmla="*/ 15207916 w 16747958"/>
              <a:gd name="connsiteY31" fmla="*/ 2069432 h 2237874"/>
              <a:gd name="connsiteX32" fmla="*/ 15400421 w 16747958"/>
              <a:gd name="connsiteY32" fmla="*/ 1949116 h 2237874"/>
              <a:gd name="connsiteX33" fmla="*/ 15641053 w 16747958"/>
              <a:gd name="connsiteY33" fmla="*/ 1804737 h 2237874"/>
              <a:gd name="connsiteX34" fmla="*/ 15761369 w 16747958"/>
              <a:gd name="connsiteY34" fmla="*/ 1756611 h 2237874"/>
              <a:gd name="connsiteX35" fmla="*/ 15881684 w 16747958"/>
              <a:gd name="connsiteY35" fmla="*/ 1636295 h 2237874"/>
              <a:gd name="connsiteX36" fmla="*/ 16170442 w 16747958"/>
              <a:gd name="connsiteY36" fmla="*/ 1371600 h 2237874"/>
              <a:gd name="connsiteX37" fmla="*/ 16290758 w 16747958"/>
              <a:gd name="connsiteY37" fmla="*/ 1203158 h 2237874"/>
              <a:gd name="connsiteX38" fmla="*/ 16483263 w 16747958"/>
              <a:gd name="connsiteY38" fmla="*/ 986590 h 2237874"/>
              <a:gd name="connsiteX39" fmla="*/ 16579516 w 16747958"/>
              <a:gd name="connsiteY39" fmla="*/ 842211 h 2237874"/>
              <a:gd name="connsiteX40" fmla="*/ 16627642 w 16747958"/>
              <a:gd name="connsiteY40" fmla="*/ 770022 h 2237874"/>
              <a:gd name="connsiteX41" fmla="*/ 16675769 w 16747958"/>
              <a:gd name="connsiteY41" fmla="*/ 673769 h 2237874"/>
              <a:gd name="connsiteX42" fmla="*/ 16723895 w 16747958"/>
              <a:gd name="connsiteY42" fmla="*/ 601579 h 2237874"/>
              <a:gd name="connsiteX43" fmla="*/ 16747958 w 16747958"/>
              <a:gd name="connsiteY43" fmla="*/ 529390 h 2237874"/>
              <a:gd name="connsiteX0" fmla="*/ 0 w 16747958"/>
              <a:gd name="connsiteY0" fmla="*/ 1540043 h 2237874"/>
              <a:gd name="connsiteX1" fmla="*/ 433137 w 16747958"/>
              <a:gd name="connsiteY1" fmla="*/ 1010653 h 2237874"/>
              <a:gd name="connsiteX2" fmla="*/ 1179095 w 16747958"/>
              <a:gd name="connsiteY2" fmla="*/ 529390 h 2237874"/>
              <a:gd name="connsiteX3" fmla="*/ 2093495 w 16747958"/>
              <a:gd name="connsiteY3" fmla="*/ 264695 h 2237874"/>
              <a:gd name="connsiteX4" fmla="*/ 3537284 w 16747958"/>
              <a:gd name="connsiteY4" fmla="*/ 48127 h 2237874"/>
              <a:gd name="connsiteX5" fmla="*/ 4307305 w 16747958"/>
              <a:gd name="connsiteY5" fmla="*/ 0 h 2237874"/>
              <a:gd name="connsiteX6" fmla="*/ 5895474 w 16747958"/>
              <a:gd name="connsiteY6" fmla="*/ 48127 h 2237874"/>
              <a:gd name="connsiteX7" fmla="*/ 6545179 w 16747958"/>
              <a:gd name="connsiteY7" fmla="*/ 144379 h 2237874"/>
              <a:gd name="connsiteX8" fmla="*/ 7146758 w 16747958"/>
              <a:gd name="connsiteY8" fmla="*/ 240632 h 2237874"/>
              <a:gd name="connsiteX9" fmla="*/ 7531769 w 16747958"/>
              <a:gd name="connsiteY9" fmla="*/ 336885 h 2237874"/>
              <a:gd name="connsiteX10" fmla="*/ 7676147 w 16747958"/>
              <a:gd name="connsiteY10" fmla="*/ 360948 h 2237874"/>
              <a:gd name="connsiteX11" fmla="*/ 8061158 w 16747958"/>
              <a:gd name="connsiteY11" fmla="*/ 457200 h 2237874"/>
              <a:gd name="connsiteX12" fmla="*/ 8253663 w 16747958"/>
              <a:gd name="connsiteY12" fmla="*/ 529390 h 2237874"/>
              <a:gd name="connsiteX13" fmla="*/ 8614611 w 16747958"/>
              <a:gd name="connsiteY13" fmla="*/ 649706 h 2237874"/>
              <a:gd name="connsiteX14" fmla="*/ 8831179 w 16747958"/>
              <a:gd name="connsiteY14" fmla="*/ 721895 h 2237874"/>
              <a:gd name="connsiteX15" fmla="*/ 8999621 w 16747958"/>
              <a:gd name="connsiteY15" fmla="*/ 794085 h 2237874"/>
              <a:gd name="connsiteX16" fmla="*/ 9288379 w 16747958"/>
              <a:gd name="connsiteY16" fmla="*/ 890337 h 2237874"/>
              <a:gd name="connsiteX17" fmla="*/ 9480884 w 16747958"/>
              <a:gd name="connsiteY17" fmla="*/ 986590 h 2237874"/>
              <a:gd name="connsiteX18" fmla="*/ 9769642 w 16747958"/>
              <a:gd name="connsiteY18" fmla="*/ 1130969 h 2237874"/>
              <a:gd name="connsiteX19" fmla="*/ 9938084 w 16747958"/>
              <a:gd name="connsiteY19" fmla="*/ 1179095 h 2237874"/>
              <a:gd name="connsiteX20" fmla="*/ 10539663 w 16747958"/>
              <a:gd name="connsiteY20" fmla="*/ 1419727 h 2237874"/>
              <a:gd name="connsiteX21" fmla="*/ 10852484 w 16747958"/>
              <a:gd name="connsiteY21" fmla="*/ 1515979 h 2237874"/>
              <a:gd name="connsiteX22" fmla="*/ 11165305 w 16747958"/>
              <a:gd name="connsiteY22" fmla="*/ 1636295 h 2237874"/>
              <a:gd name="connsiteX23" fmla="*/ 12729411 w 16747958"/>
              <a:gd name="connsiteY23" fmla="*/ 2021306 h 2237874"/>
              <a:gd name="connsiteX24" fmla="*/ 13090358 w 16747958"/>
              <a:gd name="connsiteY24" fmla="*/ 2093495 h 2237874"/>
              <a:gd name="connsiteX25" fmla="*/ 13306926 w 16747958"/>
              <a:gd name="connsiteY25" fmla="*/ 2117558 h 2237874"/>
              <a:gd name="connsiteX26" fmla="*/ 13980695 w 16747958"/>
              <a:gd name="connsiteY26" fmla="*/ 2213811 h 2237874"/>
              <a:gd name="connsiteX27" fmla="*/ 14461958 w 16747958"/>
              <a:gd name="connsiteY27" fmla="*/ 2237874 h 2237874"/>
              <a:gd name="connsiteX28" fmla="*/ 14702590 w 16747958"/>
              <a:gd name="connsiteY28" fmla="*/ 2213811 h 2237874"/>
              <a:gd name="connsiteX29" fmla="*/ 14991347 w 16747958"/>
              <a:gd name="connsiteY29" fmla="*/ 2165685 h 2237874"/>
              <a:gd name="connsiteX30" fmla="*/ 15207916 w 16747958"/>
              <a:gd name="connsiteY30" fmla="*/ 2069432 h 2237874"/>
              <a:gd name="connsiteX31" fmla="*/ 15400421 w 16747958"/>
              <a:gd name="connsiteY31" fmla="*/ 1949116 h 2237874"/>
              <a:gd name="connsiteX32" fmla="*/ 15641053 w 16747958"/>
              <a:gd name="connsiteY32" fmla="*/ 1804737 h 2237874"/>
              <a:gd name="connsiteX33" fmla="*/ 15761369 w 16747958"/>
              <a:gd name="connsiteY33" fmla="*/ 1756611 h 2237874"/>
              <a:gd name="connsiteX34" fmla="*/ 15881684 w 16747958"/>
              <a:gd name="connsiteY34" fmla="*/ 1636295 h 2237874"/>
              <a:gd name="connsiteX35" fmla="*/ 16170442 w 16747958"/>
              <a:gd name="connsiteY35" fmla="*/ 1371600 h 2237874"/>
              <a:gd name="connsiteX36" fmla="*/ 16290758 w 16747958"/>
              <a:gd name="connsiteY36" fmla="*/ 1203158 h 2237874"/>
              <a:gd name="connsiteX37" fmla="*/ 16483263 w 16747958"/>
              <a:gd name="connsiteY37" fmla="*/ 986590 h 2237874"/>
              <a:gd name="connsiteX38" fmla="*/ 16579516 w 16747958"/>
              <a:gd name="connsiteY38" fmla="*/ 842211 h 2237874"/>
              <a:gd name="connsiteX39" fmla="*/ 16627642 w 16747958"/>
              <a:gd name="connsiteY39" fmla="*/ 770022 h 2237874"/>
              <a:gd name="connsiteX40" fmla="*/ 16675769 w 16747958"/>
              <a:gd name="connsiteY40" fmla="*/ 673769 h 2237874"/>
              <a:gd name="connsiteX41" fmla="*/ 16723895 w 16747958"/>
              <a:gd name="connsiteY41" fmla="*/ 601579 h 2237874"/>
              <a:gd name="connsiteX42" fmla="*/ 16747958 w 16747958"/>
              <a:gd name="connsiteY42" fmla="*/ 529390 h 2237874"/>
              <a:gd name="connsiteX0" fmla="*/ 0 w 16747958"/>
              <a:gd name="connsiteY0" fmla="*/ 1512145 h 2209976"/>
              <a:gd name="connsiteX1" fmla="*/ 433137 w 16747958"/>
              <a:gd name="connsiteY1" fmla="*/ 982755 h 2209976"/>
              <a:gd name="connsiteX2" fmla="*/ 1179095 w 16747958"/>
              <a:gd name="connsiteY2" fmla="*/ 501492 h 2209976"/>
              <a:gd name="connsiteX3" fmla="*/ 2093495 w 16747958"/>
              <a:gd name="connsiteY3" fmla="*/ 236797 h 2209976"/>
              <a:gd name="connsiteX4" fmla="*/ 3537284 w 16747958"/>
              <a:gd name="connsiteY4" fmla="*/ 20229 h 2209976"/>
              <a:gd name="connsiteX5" fmla="*/ 5895474 w 16747958"/>
              <a:gd name="connsiteY5" fmla="*/ 20229 h 2209976"/>
              <a:gd name="connsiteX6" fmla="*/ 6545179 w 16747958"/>
              <a:gd name="connsiteY6" fmla="*/ 116481 h 2209976"/>
              <a:gd name="connsiteX7" fmla="*/ 7146758 w 16747958"/>
              <a:gd name="connsiteY7" fmla="*/ 212734 h 2209976"/>
              <a:gd name="connsiteX8" fmla="*/ 7531769 w 16747958"/>
              <a:gd name="connsiteY8" fmla="*/ 308987 h 2209976"/>
              <a:gd name="connsiteX9" fmla="*/ 7676147 w 16747958"/>
              <a:gd name="connsiteY9" fmla="*/ 333050 h 2209976"/>
              <a:gd name="connsiteX10" fmla="*/ 8061158 w 16747958"/>
              <a:gd name="connsiteY10" fmla="*/ 429302 h 2209976"/>
              <a:gd name="connsiteX11" fmla="*/ 8253663 w 16747958"/>
              <a:gd name="connsiteY11" fmla="*/ 501492 h 2209976"/>
              <a:gd name="connsiteX12" fmla="*/ 8614611 w 16747958"/>
              <a:gd name="connsiteY12" fmla="*/ 621808 h 2209976"/>
              <a:gd name="connsiteX13" fmla="*/ 8831179 w 16747958"/>
              <a:gd name="connsiteY13" fmla="*/ 693997 h 2209976"/>
              <a:gd name="connsiteX14" fmla="*/ 8999621 w 16747958"/>
              <a:gd name="connsiteY14" fmla="*/ 766187 h 2209976"/>
              <a:gd name="connsiteX15" fmla="*/ 9288379 w 16747958"/>
              <a:gd name="connsiteY15" fmla="*/ 862439 h 2209976"/>
              <a:gd name="connsiteX16" fmla="*/ 9480884 w 16747958"/>
              <a:gd name="connsiteY16" fmla="*/ 958692 h 2209976"/>
              <a:gd name="connsiteX17" fmla="*/ 9769642 w 16747958"/>
              <a:gd name="connsiteY17" fmla="*/ 1103071 h 2209976"/>
              <a:gd name="connsiteX18" fmla="*/ 9938084 w 16747958"/>
              <a:gd name="connsiteY18" fmla="*/ 1151197 h 2209976"/>
              <a:gd name="connsiteX19" fmla="*/ 10539663 w 16747958"/>
              <a:gd name="connsiteY19" fmla="*/ 1391829 h 2209976"/>
              <a:gd name="connsiteX20" fmla="*/ 10852484 w 16747958"/>
              <a:gd name="connsiteY20" fmla="*/ 1488081 h 2209976"/>
              <a:gd name="connsiteX21" fmla="*/ 11165305 w 16747958"/>
              <a:gd name="connsiteY21" fmla="*/ 1608397 h 2209976"/>
              <a:gd name="connsiteX22" fmla="*/ 12729411 w 16747958"/>
              <a:gd name="connsiteY22" fmla="*/ 1993408 h 2209976"/>
              <a:gd name="connsiteX23" fmla="*/ 13090358 w 16747958"/>
              <a:gd name="connsiteY23" fmla="*/ 2065597 h 2209976"/>
              <a:gd name="connsiteX24" fmla="*/ 13306926 w 16747958"/>
              <a:gd name="connsiteY24" fmla="*/ 2089660 h 2209976"/>
              <a:gd name="connsiteX25" fmla="*/ 13980695 w 16747958"/>
              <a:gd name="connsiteY25" fmla="*/ 2185913 h 2209976"/>
              <a:gd name="connsiteX26" fmla="*/ 14461958 w 16747958"/>
              <a:gd name="connsiteY26" fmla="*/ 2209976 h 2209976"/>
              <a:gd name="connsiteX27" fmla="*/ 14702590 w 16747958"/>
              <a:gd name="connsiteY27" fmla="*/ 2185913 h 2209976"/>
              <a:gd name="connsiteX28" fmla="*/ 14991347 w 16747958"/>
              <a:gd name="connsiteY28" fmla="*/ 2137787 h 2209976"/>
              <a:gd name="connsiteX29" fmla="*/ 15207916 w 16747958"/>
              <a:gd name="connsiteY29" fmla="*/ 2041534 h 2209976"/>
              <a:gd name="connsiteX30" fmla="*/ 15400421 w 16747958"/>
              <a:gd name="connsiteY30" fmla="*/ 1921218 h 2209976"/>
              <a:gd name="connsiteX31" fmla="*/ 15641053 w 16747958"/>
              <a:gd name="connsiteY31" fmla="*/ 1776839 h 2209976"/>
              <a:gd name="connsiteX32" fmla="*/ 15761369 w 16747958"/>
              <a:gd name="connsiteY32" fmla="*/ 1728713 h 2209976"/>
              <a:gd name="connsiteX33" fmla="*/ 15881684 w 16747958"/>
              <a:gd name="connsiteY33" fmla="*/ 1608397 h 2209976"/>
              <a:gd name="connsiteX34" fmla="*/ 16170442 w 16747958"/>
              <a:gd name="connsiteY34" fmla="*/ 1343702 h 2209976"/>
              <a:gd name="connsiteX35" fmla="*/ 16290758 w 16747958"/>
              <a:gd name="connsiteY35" fmla="*/ 1175260 h 2209976"/>
              <a:gd name="connsiteX36" fmla="*/ 16483263 w 16747958"/>
              <a:gd name="connsiteY36" fmla="*/ 958692 h 2209976"/>
              <a:gd name="connsiteX37" fmla="*/ 16579516 w 16747958"/>
              <a:gd name="connsiteY37" fmla="*/ 814313 h 2209976"/>
              <a:gd name="connsiteX38" fmla="*/ 16627642 w 16747958"/>
              <a:gd name="connsiteY38" fmla="*/ 742124 h 2209976"/>
              <a:gd name="connsiteX39" fmla="*/ 16675769 w 16747958"/>
              <a:gd name="connsiteY39" fmla="*/ 645871 h 2209976"/>
              <a:gd name="connsiteX40" fmla="*/ 16723895 w 16747958"/>
              <a:gd name="connsiteY40" fmla="*/ 573681 h 2209976"/>
              <a:gd name="connsiteX41" fmla="*/ 16747958 w 16747958"/>
              <a:gd name="connsiteY41" fmla="*/ 501492 h 220997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531769 w 16747958"/>
              <a:gd name="connsiteY7" fmla="*/ 314347 h 2215336"/>
              <a:gd name="connsiteX8" fmla="*/ 7676147 w 16747958"/>
              <a:gd name="connsiteY8" fmla="*/ 338410 h 2215336"/>
              <a:gd name="connsiteX9" fmla="*/ 8061158 w 16747958"/>
              <a:gd name="connsiteY9" fmla="*/ 434662 h 2215336"/>
              <a:gd name="connsiteX10" fmla="*/ 8253663 w 16747958"/>
              <a:gd name="connsiteY10" fmla="*/ 506852 h 2215336"/>
              <a:gd name="connsiteX11" fmla="*/ 8614611 w 16747958"/>
              <a:gd name="connsiteY11" fmla="*/ 627168 h 2215336"/>
              <a:gd name="connsiteX12" fmla="*/ 8831179 w 16747958"/>
              <a:gd name="connsiteY12" fmla="*/ 699357 h 2215336"/>
              <a:gd name="connsiteX13" fmla="*/ 8999621 w 16747958"/>
              <a:gd name="connsiteY13" fmla="*/ 771547 h 2215336"/>
              <a:gd name="connsiteX14" fmla="*/ 9288379 w 16747958"/>
              <a:gd name="connsiteY14" fmla="*/ 867799 h 2215336"/>
              <a:gd name="connsiteX15" fmla="*/ 9480884 w 16747958"/>
              <a:gd name="connsiteY15" fmla="*/ 964052 h 2215336"/>
              <a:gd name="connsiteX16" fmla="*/ 9769642 w 16747958"/>
              <a:gd name="connsiteY16" fmla="*/ 1108431 h 2215336"/>
              <a:gd name="connsiteX17" fmla="*/ 9938084 w 16747958"/>
              <a:gd name="connsiteY17" fmla="*/ 1156557 h 2215336"/>
              <a:gd name="connsiteX18" fmla="*/ 10539663 w 16747958"/>
              <a:gd name="connsiteY18" fmla="*/ 1397189 h 2215336"/>
              <a:gd name="connsiteX19" fmla="*/ 10852484 w 16747958"/>
              <a:gd name="connsiteY19" fmla="*/ 1493441 h 2215336"/>
              <a:gd name="connsiteX20" fmla="*/ 11165305 w 16747958"/>
              <a:gd name="connsiteY20" fmla="*/ 1613757 h 2215336"/>
              <a:gd name="connsiteX21" fmla="*/ 12729411 w 16747958"/>
              <a:gd name="connsiteY21" fmla="*/ 1998768 h 2215336"/>
              <a:gd name="connsiteX22" fmla="*/ 13090358 w 16747958"/>
              <a:gd name="connsiteY22" fmla="*/ 2070957 h 2215336"/>
              <a:gd name="connsiteX23" fmla="*/ 13306926 w 16747958"/>
              <a:gd name="connsiteY23" fmla="*/ 2095020 h 2215336"/>
              <a:gd name="connsiteX24" fmla="*/ 13980695 w 16747958"/>
              <a:gd name="connsiteY24" fmla="*/ 2191273 h 2215336"/>
              <a:gd name="connsiteX25" fmla="*/ 14461958 w 16747958"/>
              <a:gd name="connsiteY25" fmla="*/ 2215336 h 2215336"/>
              <a:gd name="connsiteX26" fmla="*/ 14702590 w 16747958"/>
              <a:gd name="connsiteY26" fmla="*/ 2191273 h 2215336"/>
              <a:gd name="connsiteX27" fmla="*/ 14991347 w 16747958"/>
              <a:gd name="connsiteY27" fmla="*/ 2143147 h 2215336"/>
              <a:gd name="connsiteX28" fmla="*/ 15207916 w 16747958"/>
              <a:gd name="connsiteY28" fmla="*/ 2046894 h 2215336"/>
              <a:gd name="connsiteX29" fmla="*/ 15400421 w 16747958"/>
              <a:gd name="connsiteY29" fmla="*/ 1926578 h 2215336"/>
              <a:gd name="connsiteX30" fmla="*/ 15641053 w 16747958"/>
              <a:gd name="connsiteY30" fmla="*/ 1782199 h 2215336"/>
              <a:gd name="connsiteX31" fmla="*/ 15761369 w 16747958"/>
              <a:gd name="connsiteY31" fmla="*/ 1734073 h 2215336"/>
              <a:gd name="connsiteX32" fmla="*/ 15881684 w 16747958"/>
              <a:gd name="connsiteY32" fmla="*/ 1613757 h 2215336"/>
              <a:gd name="connsiteX33" fmla="*/ 16170442 w 16747958"/>
              <a:gd name="connsiteY33" fmla="*/ 1349062 h 2215336"/>
              <a:gd name="connsiteX34" fmla="*/ 16290758 w 16747958"/>
              <a:gd name="connsiteY34" fmla="*/ 1180620 h 2215336"/>
              <a:gd name="connsiteX35" fmla="*/ 16483263 w 16747958"/>
              <a:gd name="connsiteY35" fmla="*/ 964052 h 2215336"/>
              <a:gd name="connsiteX36" fmla="*/ 16579516 w 16747958"/>
              <a:gd name="connsiteY36" fmla="*/ 819673 h 2215336"/>
              <a:gd name="connsiteX37" fmla="*/ 16627642 w 16747958"/>
              <a:gd name="connsiteY37" fmla="*/ 747484 h 2215336"/>
              <a:gd name="connsiteX38" fmla="*/ 16675769 w 16747958"/>
              <a:gd name="connsiteY38" fmla="*/ 651231 h 2215336"/>
              <a:gd name="connsiteX39" fmla="*/ 16723895 w 16747958"/>
              <a:gd name="connsiteY39" fmla="*/ 579041 h 2215336"/>
              <a:gd name="connsiteX40" fmla="*/ 16747958 w 16747958"/>
              <a:gd name="connsiteY4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7676147 w 16747958"/>
              <a:gd name="connsiteY7" fmla="*/ 338410 h 2215336"/>
              <a:gd name="connsiteX8" fmla="*/ 8061158 w 16747958"/>
              <a:gd name="connsiteY8" fmla="*/ 434662 h 2215336"/>
              <a:gd name="connsiteX9" fmla="*/ 8253663 w 16747958"/>
              <a:gd name="connsiteY9" fmla="*/ 506852 h 2215336"/>
              <a:gd name="connsiteX10" fmla="*/ 8614611 w 16747958"/>
              <a:gd name="connsiteY10" fmla="*/ 627168 h 2215336"/>
              <a:gd name="connsiteX11" fmla="*/ 8831179 w 16747958"/>
              <a:gd name="connsiteY11" fmla="*/ 699357 h 2215336"/>
              <a:gd name="connsiteX12" fmla="*/ 8999621 w 16747958"/>
              <a:gd name="connsiteY12" fmla="*/ 771547 h 2215336"/>
              <a:gd name="connsiteX13" fmla="*/ 9288379 w 16747958"/>
              <a:gd name="connsiteY13" fmla="*/ 867799 h 2215336"/>
              <a:gd name="connsiteX14" fmla="*/ 9480884 w 16747958"/>
              <a:gd name="connsiteY14" fmla="*/ 964052 h 2215336"/>
              <a:gd name="connsiteX15" fmla="*/ 9769642 w 16747958"/>
              <a:gd name="connsiteY15" fmla="*/ 1108431 h 2215336"/>
              <a:gd name="connsiteX16" fmla="*/ 9938084 w 16747958"/>
              <a:gd name="connsiteY16" fmla="*/ 1156557 h 2215336"/>
              <a:gd name="connsiteX17" fmla="*/ 10539663 w 16747958"/>
              <a:gd name="connsiteY17" fmla="*/ 1397189 h 2215336"/>
              <a:gd name="connsiteX18" fmla="*/ 10852484 w 16747958"/>
              <a:gd name="connsiteY18" fmla="*/ 1493441 h 2215336"/>
              <a:gd name="connsiteX19" fmla="*/ 11165305 w 16747958"/>
              <a:gd name="connsiteY19" fmla="*/ 1613757 h 2215336"/>
              <a:gd name="connsiteX20" fmla="*/ 12729411 w 16747958"/>
              <a:gd name="connsiteY20" fmla="*/ 1998768 h 2215336"/>
              <a:gd name="connsiteX21" fmla="*/ 13090358 w 16747958"/>
              <a:gd name="connsiteY21" fmla="*/ 2070957 h 2215336"/>
              <a:gd name="connsiteX22" fmla="*/ 13306926 w 16747958"/>
              <a:gd name="connsiteY22" fmla="*/ 2095020 h 2215336"/>
              <a:gd name="connsiteX23" fmla="*/ 13980695 w 16747958"/>
              <a:gd name="connsiteY23" fmla="*/ 2191273 h 2215336"/>
              <a:gd name="connsiteX24" fmla="*/ 14461958 w 16747958"/>
              <a:gd name="connsiteY24" fmla="*/ 2215336 h 2215336"/>
              <a:gd name="connsiteX25" fmla="*/ 14702590 w 16747958"/>
              <a:gd name="connsiteY25" fmla="*/ 2191273 h 2215336"/>
              <a:gd name="connsiteX26" fmla="*/ 14991347 w 16747958"/>
              <a:gd name="connsiteY26" fmla="*/ 2143147 h 2215336"/>
              <a:gd name="connsiteX27" fmla="*/ 15207916 w 16747958"/>
              <a:gd name="connsiteY27" fmla="*/ 2046894 h 2215336"/>
              <a:gd name="connsiteX28" fmla="*/ 15400421 w 16747958"/>
              <a:gd name="connsiteY28" fmla="*/ 1926578 h 2215336"/>
              <a:gd name="connsiteX29" fmla="*/ 15641053 w 16747958"/>
              <a:gd name="connsiteY29" fmla="*/ 1782199 h 2215336"/>
              <a:gd name="connsiteX30" fmla="*/ 15761369 w 16747958"/>
              <a:gd name="connsiteY30" fmla="*/ 1734073 h 2215336"/>
              <a:gd name="connsiteX31" fmla="*/ 15881684 w 16747958"/>
              <a:gd name="connsiteY31" fmla="*/ 1613757 h 2215336"/>
              <a:gd name="connsiteX32" fmla="*/ 16170442 w 16747958"/>
              <a:gd name="connsiteY32" fmla="*/ 1349062 h 2215336"/>
              <a:gd name="connsiteX33" fmla="*/ 16290758 w 16747958"/>
              <a:gd name="connsiteY33" fmla="*/ 1180620 h 2215336"/>
              <a:gd name="connsiteX34" fmla="*/ 16483263 w 16747958"/>
              <a:gd name="connsiteY34" fmla="*/ 964052 h 2215336"/>
              <a:gd name="connsiteX35" fmla="*/ 16579516 w 16747958"/>
              <a:gd name="connsiteY35" fmla="*/ 819673 h 2215336"/>
              <a:gd name="connsiteX36" fmla="*/ 16627642 w 16747958"/>
              <a:gd name="connsiteY36" fmla="*/ 747484 h 2215336"/>
              <a:gd name="connsiteX37" fmla="*/ 16675769 w 16747958"/>
              <a:gd name="connsiteY37" fmla="*/ 651231 h 2215336"/>
              <a:gd name="connsiteX38" fmla="*/ 16723895 w 16747958"/>
              <a:gd name="connsiteY38" fmla="*/ 579041 h 2215336"/>
              <a:gd name="connsiteX39" fmla="*/ 16747958 w 16747958"/>
              <a:gd name="connsiteY3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831179 w 16747958"/>
              <a:gd name="connsiteY10" fmla="*/ 699357 h 2215336"/>
              <a:gd name="connsiteX11" fmla="*/ 8999621 w 16747958"/>
              <a:gd name="connsiteY11" fmla="*/ 771547 h 2215336"/>
              <a:gd name="connsiteX12" fmla="*/ 9288379 w 16747958"/>
              <a:gd name="connsiteY12" fmla="*/ 867799 h 2215336"/>
              <a:gd name="connsiteX13" fmla="*/ 9480884 w 16747958"/>
              <a:gd name="connsiteY13" fmla="*/ 964052 h 2215336"/>
              <a:gd name="connsiteX14" fmla="*/ 9769642 w 16747958"/>
              <a:gd name="connsiteY14" fmla="*/ 1108431 h 2215336"/>
              <a:gd name="connsiteX15" fmla="*/ 9938084 w 16747958"/>
              <a:gd name="connsiteY15" fmla="*/ 1156557 h 2215336"/>
              <a:gd name="connsiteX16" fmla="*/ 10539663 w 16747958"/>
              <a:gd name="connsiteY16" fmla="*/ 1397189 h 2215336"/>
              <a:gd name="connsiteX17" fmla="*/ 10852484 w 16747958"/>
              <a:gd name="connsiteY17" fmla="*/ 1493441 h 2215336"/>
              <a:gd name="connsiteX18" fmla="*/ 11165305 w 16747958"/>
              <a:gd name="connsiteY18" fmla="*/ 1613757 h 2215336"/>
              <a:gd name="connsiteX19" fmla="*/ 12729411 w 16747958"/>
              <a:gd name="connsiteY19" fmla="*/ 1998768 h 2215336"/>
              <a:gd name="connsiteX20" fmla="*/ 13090358 w 16747958"/>
              <a:gd name="connsiteY20" fmla="*/ 2070957 h 2215336"/>
              <a:gd name="connsiteX21" fmla="*/ 13306926 w 16747958"/>
              <a:gd name="connsiteY21" fmla="*/ 2095020 h 2215336"/>
              <a:gd name="connsiteX22" fmla="*/ 13980695 w 16747958"/>
              <a:gd name="connsiteY22" fmla="*/ 2191273 h 2215336"/>
              <a:gd name="connsiteX23" fmla="*/ 14461958 w 16747958"/>
              <a:gd name="connsiteY23" fmla="*/ 2215336 h 2215336"/>
              <a:gd name="connsiteX24" fmla="*/ 14702590 w 16747958"/>
              <a:gd name="connsiteY24" fmla="*/ 2191273 h 2215336"/>
              <a:gd name="connsiteX25" fmla="*/ 14991347 w 16747958"/>
              <a:gd name="connsiteY25" fmla="*/ 2143147 h 2215336"/>
              <a:gd name="connsiteX26" fmla="*/ 15207916 w 16747958"/>
              <a:gd name="connsiteY26" fmla="*/ 2046894 h 2215336"/>
              <a:gd name="connsiteX27" fmla="*/ 15400421 w 16747958"/>
              <a:gd name="connsiteY27" fmla="*/ 1926578 h 2215336"/>
              <a:gd name="connsiteX28" fmla="*/ 15641053 w 16747958"/>
              <a:gd name="connsiteY28" fmla="*/ 1782199 h 2215336"/>
              <a:gd name="connsiteX29" fmla="*/ 15761369 w 16747958"/>
              <a:gd name="connsiteY29" fmla="*/ 1734073 h 2215336"/>
              <a:gd name="connsiteX30" fmla="*/ 15881684 w 16747958"/>
              <a:gd name="connsiteY30" fmla="*/ 1613757 h 2215336"/>
              <a:gd name="connsiteX31" fmla="*/ 16170442 w 16747958"/>
              <a:gd name="connsiteY31" fmla="*/ 1349062 h 2215336"/>
              <a:gd name="connsiteX32" fmla="*/ 16290758 w 16747958"/>
              <a:gd name="connsiteY32" fmla="*/ 1180620 h 2215336"/>
              <a:gd name="connsiteX33" fmla="*/ 16483263 w 16747958"/>
              <a:gd name="connsiteY33" fmla="*/ 964052 h 2215336"/>
              <a:gd name="connsiteX34" fmla="*/ 16579516 w 16747958"/>
              <a:gd name="connsiteY34" fmla="*/ 819673 h 2215336"/>
              <a:gd name="connsiteX35" fmla="*/ 16627642 w 16747958"/>
              <a:gd name="connsiteY35" fmla="*/ 747484 h 2215336"/>
              <a:gd name="connsiteX36" fmla="*/ 16675769 w 16747958"/>
              <a:gd name="connsiteY36" fmla="*/ 651231 h 2215336"/>
              <a:gd name="connsiteX37" fmla="*/ 16723895 w 16747958"/>
              <a:gd name="connsiteY37" fmla="*/ 579041 h 2215336"/>
              <a:gd name="connsiteX38" fmla="*/ 16747958 w 16747958"/>
              <a:gd name="connsiteY3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253663 w 16747958"/>
              <a:gd name="connsiteY8" fmla="*/ 506852 h 2215336"/>
              <a:gd name="connsiteX9" fmla="*/ 8614611 w 16747958"/>
              <a:gd name="connsiteY9" fmla="*/ 627168 h 2215336"/>
              <a:gd name="connsiteX10" fmla="*/ 8999621 w 16747958"/>
              <a:gd name="connsiteY10" fmla="*/ 771547 h 2215336"/>
              <a:gd name="connsiteX11" fmla="*/ 9288379 w 16747958"/>
              <a:gd name="connsiteY11" fmla="*/ 867799 h 2215336"/>
              <a:gd name="connsiteX12" fmla="*/ 9480884 w 16747958"/>
              <a:gd name="connsiteY12" fmla="*/ 964052 h 2215336"/>
              <a:gd name="connsiteX13" fmla="*/ 9769642 w 16747958"/>
              <a:gd name="connsiteY13" fmla="*/ 1108431 h 2215336"/>
              <a:gd name="connsiteX14" fmla="*/ 9938084 w 16747958"/>
              <a:gd name="connsiteY14" fmla="*/ 1156557 h 2215336"/>
              <a:gd name="connsiteX15" fmla="*/ 10539663 w 16747958"/>
              <a:gd name="connsiteY15" fmla="*/ 1397189 h 2215336"/>
              <a:gd name="connsiteX16" fmla="*/ 10852484 w 16747958"/>
              <a:gd name="connsiteY16" fmla="*/ 1493441 h 2215336"/>
              <a:gd name="connsiteX17" fmla="*/ 11165305 w 16747958"/>
              <a:gd name="connsiteY17" fmla="*/ 1613757 h 2215336"/>
              <a:gd name="connsiteX18" fmla="*/ 12729411 w 16747958"/>
              <a:gd name="connsiteY18" fmla="*/ 1998768 h 2215336"/>
              <a:gd name="connsiteX19" fmla="*/ 13090358 w 16747958"/>
              <a:gd name="connsiteY19" fmla="*/ 2070957 h 2215336"/>
              <a:gd name="connsiteX20" fmla="*/ 13306926 w 16747958"/>
              <a:gd name="connsiteY20" fmla="*/ 2095020 h 2215336"/>
              <a:gd name="connsiteX21" fmla="*/ 13980695 w 16747958"/>
              <a:gd name="connsiteY21" fmla="*/ 2191273 h 2215336"/>
              <a:gd name="connsiteX22" fmla="*/ 14461958 w 16747958"/>
              <a:gd name="connsiteY22" fmla="*/ 2215336 h 2215336"/>
              <a:gd name="connsiteX23" fmla="*/ 14702590 w 16747958"/>
              <a:gd name="connsiteY23" fmla="*/ 2191273 h 2215336"/>
              <a:gd name="connsiteX24" fmla="*/ 14991347 w 16747958"/>
              <a:gd name="connsiteY24" fmla="*/ 2143147 h 2215336"/>
              <a:gd name="connsiteX25" fmla="*/ 15207916 w 16747958"/>
              <a:gd name="connsiteY25" fmla="*/ 2046894 h 2215336"/>
              <a:gd name="connsiteX26" fmla="*/ 15400421 w 16747958"/>
              <a:gd name="connsiteY26" fmla="*/ 1926578 h 2215336"/>
              <a:gd name="connsiteX27" fmla="*/ 15641053 w 16747958"/>
              <a:gd name="connsiteY27" fmla="*/ 1782199 h 2215336"/>
              <a:gd name="connsiteX28" fmla="*/ 15761369 w 16747958"/>
              <a:gd name="connsiteY28" fmla="*/ 1734073 h 2215336"/>
              <a:gd name="connsiteX29" fmla="*/ 15881684 w 16747958"/>
              <a:gd name="connsiteY29" fmla="*/ 1613757 h 2215336"/>
              <a:gd name="connsiteX30" fmla="*/ 16170442 w 16747958"/>
              <a:gd name="connsiteY30" fmla="*/ 1349062 h 2215336"/>
              <a:gd name="connsiteX31" fmla="*/ 16290758 w 16747958"/>
              <a:gd name="connsiteY31" fmla="*/ 1180620 h 2215336"/>
              <a:gd name="connsiteX32" fmla="*/ 16483263 w 16747958"/>
              <a:gd name="connsiteY32" fmla="*/ 964052 h 2215336"/>
              <a:gd name="connsiteX33" fmla="*/ 16579516 w 16747958"/>
              <a:gd name="connsiteY33" fmla="*/ 819673 h 2215336"/>
              <a:gd name="connsiteX34" fmla="*/ 16627642 w 16747958"/>
              <a:gd name="connsiteY34" fmla="*/ 747484 h 2215336"/>
              <a:gd name="connsiteX35" fmla="*/ 16675769 w 16747958"/>
              <a:gd name="connsiteY35" fmla="*/ 651231 h 2215336"/>
              <a:gd name="connsiteX36" fmla="*/ 16723895 w 16747958"/>
              <a:gd name="connsiteY36" fmla="*/ 579041 h 2215336"/>
              <a:gd name="connsiteX37" fmla="*/ 16747958 w 16747958"/>
              <a:gd name="connsiteY3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480884 w 16747958"/>
              <a:gd name="connsiteY11" fmla="*/ 964052 h 2215336"/>
              <a:gd name="connsiteX12" fmla="*/ 9769642 w 16747958"/>
              <a:gd name="connsiteY12" fmla="*/ 1108431 h 2215336"/>
              <a:gd name="connsiteX13" fmla="*/ 9938084 w 16747958"/>
              <a:gd name="connsiteY13" fmla="*/ 1156557 h 2215336"/>
              <a:gd name="connsiteX14" fmla="*/ 10539663 w 16747958"/>
              <a:gd name="connsiteY14" fmla="*/ 1397189 h 2215336"/>
              <a:gd name="connsiteX15" fmla="*/ 10852484 w 16747958"/>
              <a:gd name="connsiteY15" fmla="*/ 1493441 h 2215336"/>
              <a:gd name="connsiteX16" fmla="*/ 11165305 w 16747958"/>
              <a:gd name="connsiteY16" fmla="*/ 1613757 h 2215336"/>
              <a:gd name="connsiteX17" fmla="*/ 12729411 w 16747958"/>
              <a:gd name="connsiteY17" fmla="*/ 1998768 h 2215336"/>
              <a:gd name="connsiteX18" fmla="*/ 13090358 w 16747958"/>
              <a:gd name="connsiteY18" fmla="*/ 2070957 h 2215336"/>
              <a:gd name="connsiteX19" fmla="*/ 13306926 w 16747958"/>
              <a:gd name="connsiteY19" fmla="*/ 2095020 h 2215336"/>
              <a:gd name="connsiteX20" fmla="*/ 13980695 w 16747958"/>
              <a:gd name="connsiteY20" fmla="*/ 2191273 h 2215336"/>
              <a:gd name="connsiteX21" fmla="*/ 14461958 w 16747958"/>
              <a:gd name="connsiteY21" fmla="*/ 2215336 h 2215336"/>
              <a:gd name="connsiteX22" fmla="*/ 14702590 w 16747958"/>
              <a:gd name="connsiteY22" fmla="*/ 2191273 h 2215336"/>
              <a:gd name="connsiteX23" fmla="*/ 14991347 w 16747958"/>
              <a:gd name="connsiteY23" fmla="*/ 2143147 h 2215336"/>
              <a:gd name="connsiteX24" fmla="*/ 15207916 w 16747958"/>
              <a:gd name="connsiteY24" fmla="*/ 2046894 h 2215336"/>
              <a:gd name="connsiteX25" fmla="*/ 15400421 w 16747958"/>
              <a:gd name="connsiteY25" fmla="*/ 1926578 h 2215336"/>
              <a:gd name="connsiteX26" fmla="*/ 15641053 w 16747958"/>
              <a:gd name="connsiteY26" fmla="*/ 1782199 h 2215336"/>
              <a:gd name="connsiteX27" fmla="*/ 15761369 w 16747958"/>
              <a:gd name="connsiteY27" fmla="*/ 1734073 h 2215336"/>
              <a:gd name="connsiteX28" fmla="*/ 15881684 w 16747958"/>
              <a:gd name="connsiteY28" fmla="*/ 1613757 h 2215336"/>
              <a:gd name="connsiteX29" fmla="*/ 16170442 w 16747958"/>
              <a:gd name="connsiteY29" fmla="*/ 1349062 h 2215336"/>
              <a:gd name="connsiteX30" fmla="*/ 16290758 w 16747958"/>
              <a:gd name="connsiteY30" fmla="*/ 1180620 h 2215336"/>
              <a:gd name="connsiteX31" fmla="*/ 16483263 w 16747958"/>
              <a:gd name="connsiteY31" fmla="*/ 964052 h 2215336"/>
              <a:gd name="connsiteX32" fmla="*/ 16579516 w 16747958"/>
              <a:gd name="connsiteY32" fmla="*/ 819673 h 2215336"/>
              <a:gd name="connsiteX33" fmla="*/ 16627642 w 16747958"/>
              <a:gd name="connsiteY33" fmla="*/ 747484 h 2215336"/>
              <a:gd name="connsiteX34" fmla="*/ 16675769 w 16747958"/>
              <a:gd name="connsiteY34" fmla="*/ 651231 h 2215336"/>
              <a:gd name="connsiteX35" fmla="*/ 16723895 w 16747958"/>
              <a:gd name="connsiteY35" fmla="*/ 579041 h 2215336"/>
              <a:gd name="connsiteX36" fmla="*/ 16747958 w 16747958"/>
              <a:gd name="connsiteY3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769642 w 16747958"/>
              <a:gd name="connsiteY11" fmla="*/ 1108431 h 2215336"/>
              <a:gd name="connsiteX12" fmla="*/ 9938084 w 16747958"/>
              <a:gd name="connsiteY12" fmla="*/ 1156557 h 2215336"/>
              <a:gd name="connsiteX13" fmla="*/ 10539663 w 16747958"/>
              <a:gd name="connsiteY13" fmla="*/ 1397189 h 2215336"/>
              <a:gd name="connsiteX14" fmla="*/ 10852484 w 16747958"/>
              <a:gd name="connsiteY14" fmla="*/ 1493441 h 2215336"/>
              <a:gd name="connsiteX15" fmla="*/ 11165305 w 16747958"/>
              <a:gd name="connsiteY15" fmla="*/ 1613757 h 2215336"/>
              <a:gd name="connsiteX16" fmla="*/ 12729411 w 16747958"/>
              <a:gd name="connsiteY16" fmla="*/ 1998768 h 2215336"/>
              <a:gd name="connsiteX17" fmla="*/ 13090358 w 16747958"/>
              <a:gd name="connsiteY17" fmla="*/ 2070957 h 2215336"/>
              <a:gd name="connsiteX18" fmla="*/ 13306926 w 16747958"/>
              <a:gd name="connsiteY18" fmla="*/ 2095020 h 2215336"/>
              <a:gd name="connsiteX19" fmla="*/ 13980695 w 16747958"/>
              <a:gd name="connsiteY19" fmla="*/ 2191273 h 2215336"/>
              <a:gd name="connsiteX20" fmla="*/ 14461958 w 16747958"/>
              <a:gd name="connsiteY20" fmla="*/ 2215336 h 2215336"/>
              <a:gd name="connsiteX21" fmla="*/ 14702590 w 16747958"/>
              <a:gd name="connsiteY21" fmla="*/ 2191273 h 2215336"/>
              <a:gd name="connsiteX22" fmla="*/ 14991347 w 16747958"/>
              <a:gd name="connsiteY22" fmla="*/ 2143147 h 2215336"/>
              <a:gd name="connsiteX23" fmla="*/ 15207916 w 16747958"/>
              <a:gd name="connsiteY23" fmla="*/ 2046894 h 2215336"/>
              <a:gd name="connsiteX24" fmla="*/ 15400421 w 16747958"/>
              <a:gd name="connsiteY24" fmla="*/ 1926578 h 2215336"/>
              <a:gd name="connsiteX25" fmla="*/ 15641053 w 16747958"/>
              <a:gd name="connsiteY25" fmla="*/ 1782199 h 2215336"/>
              <a:gd name="connsiteX26" fmla="*/ 15761369 w 16747958"/>
              <a:gd name="connsiteY26" fmla="*/ 1734073 h 2215336"/>
              <a:gd name="connsiteX27" fmla="*/ 15881684 w 16747958"/>
              <a:gd name="connsiteY27" fmla="*/ 1613757 h 2215336"/>
              <a:gd name="connsiteX28" fmla="*/ 16170442 w 16747958"/>
              <a:gd name="connsiteY28" fmla="*/ 1349062 h 2215336"/>
              <a:gd name="connsiteX29" fmla="*/ 16290758 w 16747958"/>
              <a:gd name="connsiteY29" fmla="*/ 1180620 h 2215336"/>
              <a:gd name="connsiteX30" fmla="*/ 16483263 w 16747958"/>
              <a:gd name="connsiteY30" fmla="*/ 964052 h 2215336"/>
              <a:gd name="connsiteX31" fmla="*/ 16579516 w 16747958"/>
              <a:gd name="connsiteY31" fmla="*/ 819673 h 2215336"/>
              <a:gd name="connsiteX32" fmla="*/ 16627642 w 16747958"/>
              <a:gd name="connsiteY32" fmla="*/ 747484 h 2215336"/>
              <a:gd name="connsiteX33" fmla="*/ 16675769 w 16747958"/>
              <a:gd name="connsiteY33" fmla="*/ 651231 h 2215336"/>
              <a:gd name="connsiteX34" fmla="*/ 16723895 w 16747958"/>
              <a:gd name="connsiteY34" fmla="*/ 579041 h 2215336"/>
              <a:gd name="connsiteX35" fmla="*/ 16747958 w 16747958"/>
              <a:gd name="connsiteY3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0852484 w 16747958"/>
              <a:gd name="connsiteY13" fmla="*/ 1493441 h 2215336"/>
              <a:gd name="connsiteX14" fmla="*/ 11165305 w 16747958"/>
              <a:gd name="connsiteY14" fmla="*/ 1613757 h 2215336"/>
              <a:gd name="connsiteX15" fmla="*/ 12729411 w 16747958"/>
              <a:gd name="connsiteY15" fmla="*/ 1998768 h 2215336"/>
              <a:gd name="connsiteX16" fmla="*/ 13090358 w 16747958"/>
              <a:gd name="connsiteY16" fmla="*/ 2070957 h 2215336"/>
              <a:gd name="connsiteX17" fmla="*/ 13306926 w 16747958"/>
              <a:gd name="connsiteY17" fmla="*/ 2095020 h 2215336"/>
              <a:gd name="connsiteX18" fmla="*/ 13980695 w 16747958"/>
              <a:gd name="connsiteY18" fmla="*/ 2191273 h 2215336"/>
              <a:gd name="connsiteX19" fmla="*/ 14461958 w 16747958"/>
              <a:gd name="connsiteY19" fmla="*/ 2215336 h 2215336"/>
              <a:gd name="connsiteX20" fmla="*/ 14702590 w 16747958"/>
              <a:gd name="connsiteY20" fmla="*/ 2191273 h 2215336"/>
              <a:gd name="connsiteX21" fmla="*/ 14991347 w 16747958"/>
              <a:gd name="connsiteY21" fmla="*/ 2143147 h 2215336"/>
              <a:gd name="connsiteX22" fmla="*/ 15207916 w 16747958"/>
              <a:gd name="connsiteY22" fmla="*/ 2046894 h 2215336"/>
              <a:gd name="connsiteX23" fmla="*/ 15400421 w 16747958"/>
              <a:gd name="connsiteY23" fmla="*/ 1926578 h 2215336"/>
              <a:gd name="connsiteX24" fmla="*/ 15641053 w 16747958"/>
              <a:gd name="connsiteY24" fmla="*/ 1782199 h 2215336"/>
              <a:gd name="connsiteX25" fmla="*/ 15761369 w 16747958"/>
              <a:gd name="connsiteY25" fmla="*/ 1734073 h 2215336"/>
              <a:gd name="connsiteX26" fmla="*/ 15881684 w 16747958"/>
              <a:gd name="connsiteY26" fmla="*/ 1613757 h 2215336"/>
              <a:gd name="connsiteX27" fmla="*/ 16170442 w 16747958"/>
              <a:gd name="connsiteY27" fmla="*/ 1349062 h 2215336"/>
              <a:gd name="connsiteX28" fmla="*/ 16290758 w 16747958"/>
              <a:gd name="connsiteY28" fmla="*/ 1180620 h 2215336"/>
              <a:gd name="connsiteX29" fmla="*/ 16483263 w 16747958"/>
              <a:gd name="connsiteY29" fmla="*/ 964052 h 2215336"/>
              <a:gd name="connsiteX30" fmla="*/ 16579516 w 16747958"/>
              <a:gd name="connsiteY30" fmla="*/ 819673 h 2215336"/>
              <a:gd name="connsiteX31" fmla="*/ 16627642 w 16747958"/>
              <a:gd name="connsiteY31" fmla="*/ 747484 h 2215336"/>
              <a:gd name="connsiteX32" fmla="*/ 16675769 w 16747958"/>
              <a:gd name="connsiteY32" fmla="*/ 651231 h 2215336"/>
              <a:gd name="connsiteX33" fmla="*/ 16723895 w 16747958"/>
              <a:gd name="connsiteY33" fmla="*/ 579041 h 2215336"/>
              <a:gd name="connsiteX34" fmla="*/ 16747958 w 16747958"/>
              <a:gd name="connsiteY3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090358 w 16747958"/>
              <a:gd name="connsiteY15" fmla="*/ 2070957 h 2215336"/>
              <a:gd name="connsiteX16" fmla="*/ 13306926 w 16747958"/>
              <a:gd name="connsiteY16" fmla="*/ 2095020 h 2215336"/>
              <a:gd name="connsiteX17" fmla="*/ 13980695 w 16747958"/>
              <a:gd name="connsiteY17" fmla="*/ 2191273 h 2215336"/>
              <a:gd name="connsiteX18" fmla="*/ 14461958 w 16747958"/>
              <a:gd name="connsiteY18" fmla="*/ 2215336 h 2215336"/>
              <a:gd name="connsiteX19" fmla="*/ 14702590 w 16747958"/>
              <a:gd name="connsiteY19" fmla="*/ 2191273 h 2215336"/>
              <a:gd name="connsiteX20" fmla="*/ 14991347 w 16747958"/>
              <a:gd name="connsiteY20" fmla="*/ 2143147 h 2215336"/>
              <a:gd name="connsiteX21" fmla="*/ 15207916 w 16747958"/>
              <a:gd name="connsiteY21" fmla="*/ 2046894 h 2215336"/>
              <a:gd name="connsiteX22" fmla="*/ 15400421 w 16747958"/>
              <a:gd name="connsiteY22" fmla="*/ 1926578 h 2215336"/>
              <a:gd name="connsiteX23" fmla="*/ 15641053 w 16747958"/>
              <a:gd name="connsiteY23" fmla="*/ 1782199 h 2215336"/>
              <a:gd name="connsiteX24" fmla="*/ 15761369 w 16747958"/>
              <a:gd name="connsiteY24" fmla="*/ 1734073 h 2215336"/>
              <a:gd name="connsiteX25" fmla="*/ 15881684 w 16747958"/>
              <a:gd name="connsiteY25" fmla="*/ 1613757 h 2215336"/>
              <a:gd name="connsiteX26" fmla="*/ 16170442 w 16747958"/>
              <a:gd name="connsiteY26" fmla="*/ 1349062 h 2215336"/>
              <a:gd name="connsiteX27" fmla="*/ 16290758 w 16747958"/>
              <a:gd name="connsiteY27" fmla="*/ 1180620 h 2215336"/>
              <a:gd name="connsiteX28" fmla="*/ 16483263 w 16747958"/>
              <a:gd name="connsiteY28" fmla="*/ 964052 h 2215336"/>
              <a:gd name="connsiteX29" fmla="*/ 16579516 w 16747958"/>
              <a:gd name="connsiteY29" fmla="*/ 819673 h 2215336"/>
              <a:gd name="connsiteX30" fmla="*/ 16627642 w 16747958"/>
              <a:gd name="connsiteY30" fmla="*/ 747484 h 2215336"/>
              <a:gd name="connsiteX31" fmla="*/ 16675769 w 16747958"/>
              <a:gd name="connsiteY31" fmla="*/ 651231 h 2215336"/>
              <a:gd name="connsiteX32" fmla="*/ 16723895 w 16747958"/>
              <a:gd name="connsiteY32" fmla="*/ 579041 h 2215336"/>
              <a:gd name="connsiteX33" fmla="*/ 16747958 w 16747958"/>
              <a:gd name="connsiteY3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675769 w 16747958"/>
              <a:gd name="connsiteY30" fmla="*/ 651231 h 2215336"/>
              <a:gd name="connsiteX31" fmla="*/ 16723895 w 16747958"/>
              <a:gd name="connsiteY31" fmla="*/ 579041 h 2215336"/>
              <a:gd name="connsiteX32" fmla="*/ 16747958 w 16747958"/>
              <a:gd name="connsiteY3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23895 w 16747958"/>
              <a:gd name="connsiteY30" fmla="*/ 579041 h 2215336"/>
              <a:gd name="connsiteX31" fmla="*/ 16747958 w 16747958"/>
              <a:gd name="connsiteY3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579516 w 16747958"/>
              <a:gd name="connsiteY28" fmla="*/ 819673 h 2215336"/>
              <a:gd name="connsiteX29" fmla="*/ 16627642 w 16747958"/>
              <a:gd name="connsiteY29" fmla="*/ 747484 h 2215336"/>
              <a:gd name="connsiteX30" fmla="*/ 16747958 w 16747958"/>
              <a:gd name="connsiteY3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290758 w 16747958"/>
              <a:gd name="connsiteY26" fmla="*/ 1180620 h 2215336"/>
              <a:gd name="connsiteX27" fmla="*/ 16483263 w 16747958"/>
              <a:gd name="connsiteY27" fmla="*/ 964052 h 2215336"/>
              <a:gd name="connsiteX28" fmla="*/ 16627642 w 16747958"/>
              <a:gd name="connsiteY28" fmla="*/ 747484 h 2215336"/>
              <a:gd name="connsiteX29" fmla="*/ 16747958 w 16747958"/>
              <a:gd name="connsiteY2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761369 w 16747958"/>
              <a:gd name="connsiteY23" fmla="*/ 1734073 h 2215336"/>
              <a:gd name="connsiteX24" fmla="*/ 15881684 w 16747958"/>
              <a:gd name="connsiteY24" fmla="*/ 1613757 h 2215336"/>
              <a:gd name="connsiteX25" fmla="*/ 16170442 w 16747958"/>
              <a:gd name="connsiteY25" fmla="*/ 1349062 h 2215336"/>
              <a:gd name="connsiteX26" fmla="*/ 16483263 w 16747958"/>
              <a:gd name="connsiteY26" fmla="*/ 964052 h 2215336"/>
              <a:gd name="connsiteX27" fmla="*/ 16627642 w 16747958"/>
              <a:gd name="connsiteY27" fmla="*/ 747484 h 2215336"/>
              <a:gd name="connsiteX28" fmla="*/ 16747958 w 16747958"/>
              <a:gd name="connsiteY2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400421 w 16747958"/>
              <a:gd name="connsiteY21" fmla="*/ 1926578 h 2215336"/>
              <a:gd name="connsiteX22" fmla="*/ 15641053 w 16747958"/>
              <a:gd name="connsiteY22" fmla="*/ 1782199 h 2215336"/>
              <a:gd name="connsiteX23" fmla="*/ 15881684 w 16747958"/>
              <a:gd name="connsiteY23" fmla="*/ 1613757 h 2215336"/>
              <a:gd name="connsiteX24" fmla="*/ 16170442 w 16747958"/>
              <a:gd name="connsiteY24" fmla="*/ 1349062 h 2215336"/>
              <a:gd name="connsiteX25" fmla="*/ 16483263 w 16747958"/>
              <a:gd name="connsiteY25" fmla="*/ 964052 h 2215336"/>
              <a:gd name="connsiteX26" fmla="*/ 16627642 w 16747958"/>
              <a:gd name="connsiteY26" fmla="*/ 747484 h 2215336"/>
              <a:gd name="connsiteX27" fmla="*/ 16747958 w 16747958"/>
              <a:gd name="connsiteY27"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5881684 w 16747958"/>
              <a:gd name="connsiteY22" fmla="*/ 1613757 h 2215336"/>
              <a:gd name="connsiteX23" fmla="*/ 16170442 w 16747958"/>
              <a:gd name="connsiteY23" fmla="*/ 1349062 h 2215336"/>
              <a:gd name="connsiteX24" fmla="*/ 16483263 w 16747958"/>
              <a:gd name="connsiteY24" fmla="*/ 964052 h 2215336"/>
              <a:gd name="connsiteX25" fmla="*/ 16627642 w 16747958"/>
              <a:gd name="connsiteY25" fmla="*/ 747484 h 2215336"/>
              <a:gd name="connsiteX26" fmla="*/ 16747958 w 16747958"/>
              <a:gd name="connsiteY26"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702590 w 16747958"/>
              <a:gd name="connsiteY18" fmla="*/ 2191273 h 2215336"/>
              <a:gd name="connsiteX19" fmla="*/ 14991347 w 16747958"/>
              <a:gd name="connsiteY19" fmla="*/ 2143147 h 2215336"/>
              <a:gd name="connsiteX20" fmla="*/ 15207916 w 16747958"/>
              <a:gd name="connsiteY20" fmla="*/ 2046894 h 2215336"/>
              <a:gd name="connsiteX21" fmla="*/ 15641053 w 16747958"/>
              <a:gd name="connsiteY21" fmla="*/ 1782199 h 2215336"/>
              <a:gd name="connsiteX22" fmla="*/ 16170442 w 16747958"/>
              <a:gd name="connsiteY22" fmla="*/ 1349062 h 2215336"/>
              <a:gd name="connsiteX23" fmla="*/ 16483263 w 16747958"/>
              <a:gd name="connsiteY23" fmla="*/ 964052 h 2215336"/>
              <a:gd name="connsiteX24" fmla="*/ 16627642 w 16747958"/>
              <a:gd name="connsiteY24" fmla="*/ 747484 h 2215336"/>
              <a:gd name="connsiteX25" fmla="*/ 16747958 w 16747958"/>
              <a:gd name="connsiteY25"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207916 w 16747958"/>
              <a:gd name="connsiteY19" fmla="*/ 2046894 h 2215336"/>
              <a:gd name="connsiteX20" fmla="*/ 15641053 w 16747958"/>
              <a:gd name="connsiteY20" fmla="*/ 1782199 h 2215336"/>
              <a:gd name="connsiteX21" fmla="*/ 16170442 w 16747958"/>
              <a:gd name="connsiteY21" fmla="*/ 1349062 h 2215336"/>
              <a:gd name="connsiteX22" fmla="*/ 16483263 w 16747958"/>
              <a:gd name="connsiteY22" fmla="*/ 964052 h 2215336"/>
              <a:gd name="connsiteX23" fmla="*/ 16627642 w 16747958"/>
              <a:gd name="connsiteY23" fmla="*/ 747484 h 2215336"/>
              <a:gd name="connsiteX24" fmla="*/ 16747958 w 16747958"/>
              <a:gd name="connsiteY24"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3980695 w 16747958"/>
              <a:gd name="connsiteY16" fmla="*/ 2191273 h 2215336"/>
              <a:gd name="connsiteX17" fmla="*/ 14461958 w 16747958"/>
              <a:gd name="connsiteY17" fmla="*/ 2215336 h 2215336"/>
              <a:gd name="connsiteX18" fmla="*/ 14991347 w 16747958"/>
              <a:gd name="connsiteY18" fmla="*/ 2143147 h 2215336"/>
              <a:gd name="connsiteX19" fmla="*/ 15641053 w 16747958"/>
              <a:gd name="connsiteY19" fmla="*/ 1782199 h 2215336"/>
              <a:gd name="connsiteX20" fmla="*/ 16170442 w 16747958"/>
              <a:gd name="connsiteY20" fmla="*/ 1349062 h 2215336"/>
              <a:gd name="connsiteX21" fmla="*/ 16483263 w 16747958"/>
              <a:gd name="connsiteY21" fmla="*/ 964052 h 2215336"/>
              <a:gd name="connsiteX22" fmla="*/ 16627642 w 16747958"/>
              <a:gd name="connsiteY22" fmla="*/ 747484 h 2215336"/>
              <a:gd name="connsiteX23" fmla="*/ 16747958 w 16747958"/>
              <a:gd name="connsiteY23"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3306926 w 16747958"/>
              <a:gd name="connsiteY15" fmla="*/ 2095020 h 2215336"/>
              <a:gd name="connsiteX16" fmla="*/ 14461958 w 16747958"/>
              <a:gd name="connsiteY16" fmla="*/ 2215336 h 2215336"/>
              <a:gd name="connsiteX17" fmla="*/ 14991347 w 16747958"/>
              <a:gd name="connsiteY17" fmla="*/ 2143147 h 2215336"/>
              <a:gd name="connsiteX18" fmla="*/ 15641053 w 16747958"/>
              <a:gd name="connsiteY18" fmla="*/ 1782199 h 2215336"/>
              <a:gd name="connsiteX19" fmla="*/ 16170442 w 16747958"/>
              <a:gd name="connsiteY19" fmla="*/ 1349062 h 2215336"/>
              <a:gd name="connsiteX20" fmla="*/ 16483263 w 16747958"/>
              <a:gd name="connsiteY20" fmla="*/ 964052 h 2215336"/>
              <a:gd name="connsiteX21" fmla="*/ 16627642 w 16747958"/>
              <a:gd name="connsiteY21" fmla="*/ 747484 h 2215336"/>
              <a:gd name="connsiteX22" fmla="*/ 16747958 w 16747958"/>
              <a:gd name="connsiteY22"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627642 w 16747958"/>
              <a:gd name="connsiteY20" fmla="*/ 747484 h 2215336"/>
              <a:gd name="connsiteX21" fmla="*/ 16747958 w 16747958"/>
              <a:gd name="connsiteY21"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8999621 w 16747958"/>
              <a:gd name="connsiteY9" fmla="*/ 771547 h 2215336"/>
              <a:gd name="connsiteX10" fmla="*/ 9288379 w 16747958"/>
              <a:gd name="connsiteY10" fmla="*/ 867799 h 2215336"/>
              <a:gd name="connsiteX11" fmla="*/ 9938084 w 16747958"/>
              <a:gd name="connsiteY11" fmla="*/ 1156557 h 2215336"/>
              <a:gd name="connsiteX12" fmla="*/ 10539663 w 16747958"/>
              <a:gd name="connsiteY12" fmla="*/ 1397189 h 2215336"/>
              <a:gd name="connsiteX13" fmla="*/ 11165305 w 16747958"/>
              <a:gd name="connsiteY13" fmla="*/ 1613757 h 2215336"/>
              <a:gd name="connsiteX14" fmla="*/ 12729411 w 16747958"/>
              <a:gd name="connsiteY14" fmla="*/ 1998768 h 2215336"/>
              <a:gd name="connsiteX15" fmla="*/ 14461958 w 16747958"/>
              <a:gd name="connsiteY15" fmla="*/ 2215336 h 2215336"/>
              <a:gd name="connsiteX16" fmla="*/ 14991347 w 16747958"/>
              <a:gd name="connsiteY16" fmla="*/ 2143147 h 2215336"/>
              <a:gd name="connsiteX17" fmla="*/ 15641053 w 16747958"/>
              <a:gd name="connsiteY17" fmla="*/ 1782199 h 2215336"/>
              <a:gd name="connsiteX18" fmla="*/ 16170442 w 16747958"/>
              <a:gd name="connsiteY18" fmla="*/ 1349062 h 2215336"/>
              <a:gd name="connsiteX19" fmla="*/ 16483263 w 16747958"/>
              <a:gd name="connsiteY19" fmla="*/ 964052 h 2215336"/>
              <a:gd name="connsiteX20" fmla="*/ 16747958 w 16747958"/>
              <a:gd name="connsiteY20"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288379 w 16747958"/>
              <a:gd name="connsiteY9" fmla="*/ 867799 h 2215336"/>
              <a:gd name="connsiteX10" fmla="*/ 9938084 w 16747958"/>
              <a:gd name="connsiteY10" fmla="*/ 1156557 h 2215336"/>
              <a:gd name="connsiteX11" fmla="*/ 10539663 w 16747958"/>
              <a:gd name="connsiteY11" fmla="*/ 1397189 h 2215336"/>
              <a:gd name="connsiteX12" fmla="*/ 11165305 w 16747958"/>
              <a:gd name="connsiteY12" fmla="*/ 1613757 h 2215336"/>
              <a:gd name="connsiteX13" fmla="*/ 12729411 w 16747958"/>
              <a:gd name="connsiteY13" fmla="*/ 1998768 h 2215336"/>
              <a:gd name="connsiteX14" fmla="*/ 14461958 w 16747958"/>
              <a:gd name="connsiteY14" fmla="*/ 2215336 h 2215336"/>
              <a:gd name="connsiteX15" fmla="*/ 14991347 w 16747958"/>
              <a:gd name="connsiteY15" fmla="*/ 2143147 h 2215336"/>
              <a:gd name="connsiteX16" fmla="*/ 15641053 w 16747958"/>
              <a:gd name="connsiteY16" fmla="*/ 1782199 h 2215336"/>
              <a:gd name="connsiteX17" fmla="*/ 16170442 w 16747958"/>
              <a:gd name="connsiteY17" fmla="*/ 1349062 h 2215336"/>
              <a:gd name="connsiteX18" fmla="*/ 16483263 w 16747958"/>
              <a:gd name="connsiteY18" fmla="*/ 964052 h 2215336"/>
              <a:gd name="connsiteX19" fmla="*/ 16747958 w 16747958"/>
              <a:gd name="connsiteY19"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061158 w 16747958"/>
              <a:gd name="connsiteY7" fmla="*/ 434662 h 2215336"/>
              <a:gd name="connsiteX8" fmla="*/ 8614611 w 16747958"/>
              <a:gd name="connsiteY8" fmla="*/ 627168 h 2215336"/>
              <a:gd name="connsiteX9" fmla="*/ 9938084 w 16747958"/>
              <a:gd name="connsiteY9" fmla="*/ 1156557 h 2215336"/>
              <a:gd name="connsiteX10" fmla="*/ 10539663 w 16747958"/>
              <a:gd name="connsiteY10" fmla="*/ 1397189 h 2215336"/>
              <a:gd name="connsiteX11" fmla="*/ 11165305 w 16747958"/>
              <a:gd name="connsiteY11" fmla="*/ 1613757 h 2215336"/>
              <a:gd name="connsiteX12" fmla="*/ 12729411 w 16747958"/>
              <a:gd name="connsiteY12" fmla="*/ 1998768 h 2215336"/>
              <a:gd name="connsiteX13" fmla="*/ 14461958 w 16747958"/>
              <a:gd name="connsiteY13" fmla="*/ 2215336 h 2215336"/>
              <a:gd name="connsiteX14" fmla="*/ 14991347 w 16747958"/>
              <a:gd name="connsiteY14" fmla="*/ 2143147 h 2215336"/>
              <a:gd name="connsiteX15" fmla="*/ 15641053 w 16747958"/>
              <a:gd name="connsiteY15" fmla="*/ 1782199 h 2215336"/>
              <a:gd name="connsiteX16" fmla="*/ 16170442 w 16747958"/>
              <a:gd name="connsiteY16" fmla="*/ 1349062 h 2215336"/>
              <a:gd name="connsiteX17" fmla="*/ 16483263 w 16747958"/>
              <a:gd name="connsiteY17" fmla="*/ 964052 h 2215336"/>
              <a:gd name="connsiteX18" fmla="*/ 16747958 w 16747958"/>
              <a:gd name="connsiteY18" fmla="*/ 506852 h 2215336"/>
              <a:gd name="connsiteX0" fmla="*/ 0 w 16747958"/>
              <a:gd name="connsiteY0" fmla="*/ 1517505 h 2215336"/>
              <a:gd name="connsiteX1" fmla="*/ 433137 w 16747958"/>
              <a:gd name="connsiteY1" fmla="*/ 988115 h 2215336"/>
              <a:gd name="connsiteX2" fmla="*/ 1179095 w 16747958"/>
              <a:gd name="connsiteY2" fmla="*/ 506852 h 2215336"/>
              <a:gd name="connsiteX3" fmla="*/ 2093495 w 16747958"/>
              <a:gd name="connsiteY3" fmla="*/ 242157 h 2215336"/>
              <a:gd name="connsiteX4" fmla="*/ 3537284 w 16747958"/>
              <a:gd name="connsiteY4" fmla="*/ 25589 h 2215336"/>
              <a:gd name="connsiteX5" fmla="*/ 5895474 w 16747958"/>
              <a:gd name="connsiteY5" fmla="*/ 25589 h 2215336"/>
              <a:gd name="connsiteX6" fmla="*/ 7146758 w 16747958"/>
              <a:gd name="connsiteY6" fmla="*/ 218094 h 2215336"/>
              <a:gd name="connsiteX7" fmla="*/ 8614611 w 16747958"/>
              <a:gd name="connsiteY7" fmla="*/ 627168 h 2215336"/>
              <a:gd name="connsiteX8" fmla="*/ 9938084 w 16747958"/>
              <a:gd name="connsiteY8" fmla="*/ 1156557 h 2215336"/>
              <a:gd name="connsiteX9" fmla="*/ 10539663 w 16747958"/>
              <a:gd name="connsiteY9" fmla="*/ 1397189 h 2215336"/>
              <a:gd name="connsiteX10" fmla="*/ 11165305 w 16747958"/>
              <a:gd name="connsiteY10" fmla="*/ 1613757 h 2215336"/>
              <a:gd name="connsiteX11" fmla="*/ 12729411 w 16747958"/>
              <a:gd name="connsiteY11" fmla="*/ 1998768 h 2215336"/>
              <a:gd name="connsiteX12" fmla="*/ 14461958 w 16747958"/>
              <a:gd name="connsiteY12" fmla="*/ 2215336 h 2215336"/>
              <a:gd name="connsiteX13" fmla="*/ 14991347 w 16747958"/>
              <a:gd name="connsiteY13" fmla="*/ 2143147 h 2215336"/>
              <a:gd name="connsiteX14" fmla="*/ 15641053 w 16747958"/>
              <a:gd name="connsiteY14" fmla="*/ 1782199 h 2215336"/>
              <a:gd name="connsiteX15" fmla="*/ 16170442 w 16747958"/>
              <a:gd name="connsiteY15" fmla="*/ 1349062 h 2215336"/>
              <a:gd name="connsiteX16" fmla="*/ 16483263 w 16747958"/>
              <a:gd name="connsiteY16" fmla="*/ 964052 h 2215336"/>
              <a:gd name="connsiteX17" fmla="*/ 16747958 w 16747958"/>
              <a:gd name="connsiteY17" fmla="*/ 506852 h 2215336"/>
              <a:gd name="connsiteX0" fmla="*/ 0 w 16747958"/>
              <a:gd name="connsiteY0" fmla="*/ 1517505 h 2215336"/>
              <a:gd name="connsiteX1" fmla="*/ 1179095 w 16747958"/>
              <a:gd name="connsiteY1" fmla="*/ 506852 h 2215336"/>
              <a:gd name="connsiteX2" fmla="*/ 2093495 w 16747958"/>
              <a:gd name="connsiteY2" fmla="*/ 242157 h 2215336"/>
              <a:gd name="connsiteX3" fmla="*/ 3537284 w 16747958"/>
              <a:gd name="connsiteY3" fmla="*/ 25589 h 2215336"/>
              <a:gd name="connsiteX4" fmla="*/ 5895474 w 16747958"/>
              <a:gd name="connsiteY4" fmla="*/ 25589 h 2215336"/>
              <a:gd name="connsiteX5" fmla="*/ 7146758 w 16747958"/>
              <a:gd name="connsiteY5" fmla="*/ 218094 h 2215336"/>
              <a:gd name="connsiteX6" fmla="*/ 8614611 w 16747958"/>
              <a:gd name="connsiteY6" fmla="*/ 627168 h 2215336"/>
              <a:gd name="connsiteX7" fmla="*/ 9938084 w 16747958"/>
              <a:gd name="connsiteY7" fmla="*/ 1156557 h 2215336"/>
              <a:gd name="connsiteX8" fmla="*/ 10539663 w 16747958"/>
              <a:gd name="connsiteY8" fmla="*/ 1397189 h 2215336"/>
              <a:gd name="connsiteX9" fmla="*/ 11165305 w 16747958"/>
              <a:gd name="connsiteY9" fmla="*/ 1613757 h 2215336"/>
              <a:gd name="connsiteX10" fmla="*/ 12729411 w 16747958"/>
              <a:gd name="connsiteY10" fmla="*/ 1998768 h 2215336"/>
              <a:gd name="connsiteX11" fmla="*/ 14461958 w 16747958"/>
              <a:gd name="connsiteY11" fmla="*/ 2215336 h 2215336"/>
              <a:gd name="connsiteX12" fmla="*/ 14991347 w 16747958"/>
              <a:gd name="connsiteY12" fmla="*/ 2143147 h 2215336"/>
              <a:gd name="connsiteX13" fmla="*/ 15641053 w 16747958"/>
              <a:gd name="connsiteY13" fmla="*/ 1782199 h 2215336"/>
              <a:gd name="connsiteX14" fmla="*/ 16170442 w 16747958"/>
              <a:gd name="connsiteY14" fmla="*/ 1349062 h 2215336"/>
              <a:gd name="connsiteX15" fmla="*/ 16483263 w 16747958"/>
              <a:gd name="connsiteY15" fmla="*/ 964052 h 2215336"/>
              <a:gd name="connsiteX16" fmla="*/ 16747958 w 16747958"/>
              <a:gd name="connsiteY16" fmla="*/ 506852 h 2215336"/>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0539663 w 16747958"/>
              <a:gd name="connsiteY7" fmla="*/ 1371722 h 2189869"/>
              <a:gd name="connsiteX8" fmla="*/ 11165305 w 16747958"/>
              <a:gd name="connsiteY8" fmla="*/ 1588290 h 2189869"/>
              <a:gd name="connsiteX9" fmla="*/ 12729411 w 16747958"/>
              <a:gd name="connsiteY9" fmla="*/ 1973301 h 2189869"/>
              <a:gd name="connsiteX10" fmla="*/ 14461958 w 16747958"/>
              <a:gd name="connsiteY10" fmla="*/ 2189869 h 2189869"/>
              <a:gd name="connsiteX11" fmla="*/ 14991347 w 16747958"/>
              <a:gd name="connsiteY11" fmla="*/ 2117680 h 2189869"/>
              <a:gd name="connsiteX12" fmla="*/ 15641053 w 16747958"/>
              <a:gd name="connsiteY12" fmla="*/ 1756732 h 2189869"/>
              <a:gd name="connsiteX13" fmla="*/ 16170442 w 16747958"/>
              <a:gd name="connsiteY13" fmla="*/ 1323595 h 2189869"/>
              <a:gd name="connsiteX14" fmla="*/ 16483263 w 16747958"/>
              <a:gd name="connsiteY14" fmla="*/ 938585 h 2189869"/>
              <a:gd name="connsiteX15" fmla="*/ 16747958 w 16747958"/>
              <a:gd name="connsiteY15"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170442 w 16747958"/>
              <a:gd name="connsiteY12" fmla="*/ 1323595 h 2189869"/>
              <a:gd name="connsiteX13" fmla="*/ 16483263 w 16747958"/>
              <a:gd name="connsiteY13" fmla="*/ 938585 h 2189869"/>
              <a:gd name="connsiteX14" fmla="*/ 16747958 w 16747958"/>
              <a:gd name="connsiteY14"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4991347 w 16747958"/>
              <a:gd name="connsiteY10" fmla="*/ 2117680 h 2189869"/>
              <a:gd name="connsiteX11" fmla="*/ 15641053 w 16747958"/>
              <a:gd name="connsiteY11" fmla="*/ 1756732 h 2189869"/>
              <a:gd name="connsiteX12" fmla="*/ 16483263 w 16747958"/>
              <a:gd name="connsiteY12" fmla="*/ 938585 h 2189869"/>
              <a:gd name="connsiteX13" fmla="*/ 16747958 w 16747958"/>
              <a:gd name="connsiteY13" fmla="*/ 481385 h 2189869"/>
              <a:gd name="connsiteX0" fmla="*/ 0 w 16747958"/>
              <a:gd name="connsiteY0" fmla="*/ 1492038 h 2189869"/>
              <a:gd name="connsiteX1" fmla="*/ 1179095 w 16747958"/>
              <a:gd name="connsiteY1" fmla="*/ 481385 h 2189869"/>
              <a:gd name="connsiteX2" fmla="*/ 2093495 w 16747958"/>
              <a:gd name="connsiteY2" fmla="*/ 216690 h 2189869"/>
              <a:gd name="connsiteX3" fmla="*/ 5895474 w 16747958"/>
              <a:gd name="connsiteY3" fmla="*/ 122 h 2189869"/>
              <a:gd name="connsiteX4" fmla="*/ 7146758 w 16747958"/>
              <a:gd name="connsiteY4" fmla="*/ 192627 h 2189869"/>
              <a:gd name="connsiteX5" fmla="*/ 8614611 w 16747958"/>
              <a:gd name="connsiteY5" fmla="*/ 601701 h 2189869"/>
              <a:gd name="connsiteX6" fmla="*/ 9938084 w 16747958"/>
              <a:gd name="connsiteY6" fmla="*/ 1131090 h 2189869"/>
              <a:gd name="connsiteX7" fmla="*/ 11165305 w 16747958"/>
              <a:gd name="connsiteY7" fmla="*/ 1588290 h 2189869"/>
              <a:gd name="connsiteX8" fmla="*/ 12729411 w 16747958"/>
              <a:gd name="connsiteY8" fmla="*/ 1973301 h 2189869"/>
              <a:gd name="connsiteX9" fmla="*/ 14461958 w 16747958"/>
              <a:gd name="connsiteY9" fmla="*/ 2189869 h 2189869"/>
              <a:gd name="connsiteX10" fmla="*/ 15641053 w 16747958"/>
              <a:gd name="connsiteY10" fmla="*/ 1756732 h 2189869"/>
              <a:gd name="connsiteX11" fmla="*/ 16483263 w 16747958"/>
              <a:gd name="connsiteY11" fmla="*/ 938585 h 2189869"/>
              <a:gd name="connsiteX12" fmla="*/ 16747958 w 16747958"/>
              <a:gd name="connsiteY12" fmla="*/ 481385 h 2189869"/>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492038 h 2226990"/>
              <a:gd name="connsiteX1" fmla="*/ 1179095 w 16747958"/>
              <a:gd name="connsiteY1" fmla="*/ 481385 h 2226990"/>
              <a:gd name="connsiteX2" fmla="*/ 2093495 w 16747958"/>
              <a:gd name="connsiteY2" fmla="*/ 216690 h 2226990"/>
              <a:gd name="connsiteX3" fmla="*/ 5895474 w 16747958"/>
              <a:gd name="connsiteY3" fmla="*/ 122 h 2226990"/>
              <a:gd name="connsiteX4" fmla="*/ 7146758 w 16747958"/>
              <a:gd name="connsiteY4" fmla="*/ 192627 h 2226990"/>
              <a:gd name="connsiteX5" fmla="*/ 8614611 w 16747958"/>
              <a:gd name="connsiteY5" fmla="*/ 601701 h 2226990"/>
              <a:gd name="connsiteX6" fmla="*/ 9938084 w 16747958"/>
              <a:gd name="connsiteY6" fmla="*/ 1131090 h 2226990"/>
              <a:gd name="connsiteX7" fmla="*/ 11165305 w 16747958"/>
              <a:gd name="connsiteY7" fmla="*/ 1588290 h 2226990"/>
              <a:gd name="connsiteX8" fmla="*/ 12729411 w 16747958"/>
              <a:gd name="connsiteY8" fmla="*/ 1973301 h 2226990"/>
              <a:gd name="connsiteX9" fmla="*/ 14461958 w 16747958"/>
              <a:gd name="connsiteY9" fmla="*/ 2189869 h 2226990"/>
              <a:gd name="connsiteX10" fmla="*/ 15641053 w 16747958"/>
              <a:gd name="connsiteY10" fmla="*/ 1756732 h 2226990"/>
              <a:gd name="connsiteX11" fmla="*/ 16483263 w 16747958"/>
              <a:gd name="connsiteY11" fmla="*/ 938585 h 2226990"/>
              <a:gd name="connsiteX12" fmla="*/ 16747958 w 16747958"/>
              <a:gd name="connsiteY12" fmla="*/ 481385 h 2226990"/>
              <a:gd name="connsiteX0" fmla="*/ 0 w 16747958"/>
              <a:gd name="connsiteY0" fmla="*/ 1504379 h 2239331"/>
              <a:gd name="connsiteX1" fmla="*/ 1179095 w 16747958"/>
              <a:gd name="connsiteY1" fmla="*/ 493726 h 2239331"/>
              <a:gd name="connsiteX2" fmla="*/ 2093495 w 16747958"/>
              <a:gd name="connsiteY2" fmla="*/ 229031 h 2239331"/>
              <a:gd name="connsiteX3" fmla="*/ 5895474 w 16747958"/>
              <a:gd name="connsiteY3" fmla="*/ 12463 h 2239331"/>
              <a:gd name="connsiteX4" fmla="*/ 8614611 w 16747958"/>
              <a:gd name="connsiteY4" fmla="*/ 614042 h 2239331"/>
              <a:gd name="connsiteX5" fmla="*/ 9938084 w 16747958"/>
              <a:gd name="connsiteY5" fmla="*/ 1143431 h 2239331"/>
              <a:gd name="connsiteX6" fmla="*/ 11165305 w 16747958"/>
              <a:gd name="connsiteY6" fmla="*/ 1600631 h 2239331"/>
              <a:gd name="connsiteX7" fmla="*/ 12729411 w 16747958"/>
              <a:gd name="connsiteY7" fmla="*/ 1985642 h 2239331"/>
              <a:gd name="connsiteX8" fmla="*/ 14461958 w 16747958"/>
              <a:gd name="connsiteY8" fmla="*/ 2202210 h 2239331"/>
              <a:gd name="connsiteX9" fmla="*/ 15641053 w 16747958"/>
              <a:gd name="connsiteY9" fmla="*/ 1769073 h 2239331"/>
              <a:gd name="connsiteX10" fmla="*/ 16483263 w 16747958"/>
              <a:gd name="connsiteY10" fmla="*/ 950926 h 2239331"/>
              <a:gd name="connsiteX11" fmla="*/ 16747958 w 16747958"/>
              <a:gd name="connsiteY11" fmla="*/ 493726 h 2239331"/>
              <a:gd name="connsiteX0" fmla="*/ 0 w 16747958"/>
              <a:gd name="connsiteY0" fmla="*/ 1504379 h 1991537"/>
              <a:gd name="connsiteX1" fmla="*/ 1179095 w 16747958"/>
              <a:gd name="connsiteY1" fmla="*/ 493726 h 1991537"/>
              <a:gd name="connsiteX2" fmla="*/ 2093495 w 16747958"/>
              <a:gd name="connsiteY2" fmla="*/ 229031 h 1991537"/>
              <a:gd name="connsiteX3" fmla="*/ 5895474 w 16747958"/>
              <a:gd name="connsiteY3" fmla="*/ 12463 h 1991537"/>
              <a:gd name="connsiteX4" fmla="*/ 8614611 w 16747958"/>
              <a:gd name="connsiteY4" fmla="*/ 614042 h 1991537"/>
              <a:gd name="connsiteX5" fmla="*/ 9938084 w 16747958"/>
              <a:gd name="connsiteY5" fmla="*/ 1143431 h 1991537"/>
              <a:gd name="connsiteX6" fmla="*/ 11165305 w 16747958"/>
              <a:gd name="connsiteY6" fmla="*/ 1600631 h 1991537"/>
              <a:gd name="connsiteX7" fmla="*/ 12729411 w 16747958"/>
              <a:gd name="connsiteY7" fmla="*/ 1985642 h 1991537"/>
              <a:gd name="connsiteX8" fmla="*/ 15641053 w 16747958"/>
              <a:gd name="connsiteY8" fmla="*/ 1769073 h 1991537"/>
              <a:gd name="connsiteX9" fmla="*/ 16483263 w 16747958"/>
              <a:gd name="connsiteY9" fmla="*/ 950926 h 1991537"/>
              <a:gd name="connsiteX10" fmla="*/ 16747958 w 16747958"/>
              <a:gd name="connsiteY10" fmla="*/ 493726 h 1991537"/>
              <a:gd name="connsiteX0" fmla="*/ 0 w 16747958"/>
              <a:gd name="connsiteY0" fmla="*/ 1504379 h 2020274"/>
              <a:gd name="connsiteX1" fmla="*/ 1179095 w 16747958"/>
              <a:gd name="connsiteY1" fmla="*/ 493726 h 2020274"/>
              <a:gd name="connsiteX2" fmla="*/ 2093495 w 16747958"/>
              <a:gd name="connsiteY2" fmla="*/ 229031 h 2020274"/>
              <a:gd name="connsiteX3" fmla="*/ 5895474 w 16747958"/>
              <a:gd name="connsiteY3" fmla="*/ 12463 h 2020274"/>
              <a:gd name="connsiteX4" fmla="*/ 8614611 w 16747958"/>
              <a:gd name="connsiteY4" fmla="*/ 614042 h 2020274"/>
              <a:gd name="connsiteX5" fmla="*/ 9938084 w 16747958"/>
              <a:gd name="connsiteY5" fmla="*/ 1143431 h 2020274"/>
              <a:gd name="connsiteX6" fmla="*/ 12729411 w 16747958"/>
              <a:gd name="connsiteY6" fmla="*/ 1985642 h 2020274"/>
              <a:gd name="connsiteX7" fmla="*/ 15641053 w 16747958"/>
              <a:gd name="connsiteY7" fmla="*/ 1769073 h 2020274"/>
              <a:gd name="connsiteX8" fmla="*/ 16483263 w 16747958"/>
              <a:gd name="connsiteY8" fmla="*/ 950926 h 2020274"/>
              <a:gd name="connsiteX9" fmla="*/ 16747958 w 16747958"/>
              <a:gd name="connsiteY9" fmla="*/ 493726 h 2020274"/>
              <a:gd name="connsiteX0" fmla="*/ 0 w 16747958"/>
              <a:gd name="connsiteY0" fmla="*/ 1504379 h 2031854"/>
              <a:gd name="connsiteX1" fmla="*/ 1179095 w 16747958"/>
              <a:gd name="connsiteY1" fmla="*/ 493726 h 2031854"/>
              <a:gd name="connsiteX2" fmla="*/ 2093495 w 16747958"/>
              <a:gd name="connsiteY2" fmla="*/ 229031 h 2031854"/>
              <a:gd name="connsiteX3" fmla="*/ 5895474 w 16747958"/>
              <a:gd name="connsiteY3" fmla="*/ 12463 h 2031854"/>
              <a:gd name="connsiteX4" fmla="*/ 8614611 w 16747958"/>
              <a:gd name="connsiteY4" fmla="*/ 614042 h 2031854"/>
              <a:gd name="connsiteX5" fmla="*/ 9938084 w 16747958"/>
              <a:gd name="connsiteY5" fmla="*/ 1143431 h 2031854"/>
              <a:gd name="connsiteX6" fmla="*/ 12729411 w 16747958"/>
              <a:gd name="connsiteY6" fmla="*/ 1985642 h 2031854"/>
              <a:gd name="connsiteX7" fmla="*/ 15641053 w 16747958"/>
              <a:gd name="connsiteY7" fmla="*/ 1769073 h 2031854"/>
              <a:gd name="connsiteX8" fmla="*/ 16747958 w 16747958"/>
              <a:gd name="connsiteY8" fmla="*/ 493726 h 2031854"/>
              <a:gd name="connsiteX0" fmla="*/ 0 w 16747958"/>
              <a:gd name="connsiteY0" fmla="*/ 1520541 h 2048016"/>
              <a:gd name="connsiteX1" fmla="*/ 2093495 w 16747958"/>
              <a:gd name="connsiteY1" fmla="*/ 245193 h 2048016"/>
              <a:gd name="connsiteX2" fmla="*/ 5895474 w 16747958"/>
              <a:gd name="connsiteY2" fmla="*/ 28625 h 2048016"/>
              <a:gd name="connsiteX3" fmla="*/ 8614611 w 16747958"/>
              <a:gd name="connsiteY3" fmla="*/ 630204 h 2048016"/>
              <a:gd name="connsiteX4" fmla="*/ 9938084 w 16747958"/>
              <a:gd name="connsiteY4" fmla="*/ 1159593 h 2048016"/>
              <a:gd name="connsiteX5" fmla="*/ 12729411 w 16747958"/>
              <a:gd name="connsiteY5" fmla="*/ 2001804 h 2048016"/>
              <a:gd name="connsiteX6" fmla="*/ 15641053 w 16747958"/>
              <a:gd name="connsiteY6" fmla="*/ 1785235 h 2048016"/>
              <a:gd name="connsiteX7" fmla="*/ 16747958 w 16747958"/>
              <a:gd name="connsiteY7" fmla="*/ 509888 h 2048016"/>
              <a:gd name="connsiteX0" fmla="*/ 0 w 17268220"/>
              <a:gd name="connsiteY0" fmla="*/ 3898403 h 3898403"/>
              <a:gd name="connsiteX1" fmla="*/ 2613757 w 17268220"/>
              <a:gd name="connsiteY1" fmla="*/ 368586 h 3898403"/>
              <a:gd name="connsiteX2" fmla="*/ 6415736 w 17268220"/>
              <a:gd name="connsiteY2" fmla="*/ 152018 h 3898403"/>
              <a:gd name="connsiteX3" fmla="*/ 9134873 w 17268220"/>
              <a:gd name="connsiteY3" fmla="*/ 753597 h 3898403"/>
              <a:gd name="connsiteX4" fmla="*/ 10458346 w 17268220"/>
              <a:gd name="connsiteY4" fmla="*/ 1282986 h 3898403"/>
              <a:gd name="connsiteX5" fmla="*/ 13249673 w 17268220"/>
              <a:gd name="connsiteY5" fmla="*/ 2125197 h 3898403"/>
              <a:gd name="connsiteX6" fmla="*/ 16161315 w 17268220"/>
              <a:gd name="connsiteY6" fmla="*/ 1908628 h 3898403"/>
              <a:gd name="connsiteX7" fmla="*/ 17268220 w 17268220"/>
              <a:gd name="connsiteY7" fmla="*/ 633281 h 3898403"/>
              <a:gd name="connsiteX0" fmla="*/ 0 w 17268220"/>
              <a:gd name="connsiteY0" fmla="*/ 3535937 h 3535937"/>
              <a:gd name="connsiteX1" fmla="*/ 2613757 w 17268220"/>
              <a:gd name="connsiteY1" fmla="*/ 6120 h 3535937"/>
              <a:gd name="connsiteX2" fmla="*/ 5454040 w 17268220"/>
              <a:gd name="connsiteY2" fmla="*/ 2627345 h 3535937"/>
              <a:gd name="connsiteX3" fmla="*/ 9134873 w 17268220"/>
              <a:gd name="connsiteY3" fmla="*/ 391131 h 3535937"/>
              <a:gd name="connsiteX4" fmla="*/ 10458346 w 17268220"/>
              <a:gd name="connsiteY4" fmla="*/ 920520 h 3535937"/>
              <a:gd name="connsiteX5" fmla="*/ 13249673 w 17268220"/>
              <a:gd name="connsiteY5" fmla="*/ 1762731 h 3535937"/>
              <a:gd name="connsiteX6" fmla="*/ 16161315 w 17268220"/>
              <a:gd name="connsiteY6" fmla="*/ 1546162 h 3535937"/>
              <a:gd name="connsiteX7" fmla="*/ 17268220 w 17268220"/>
              <a:gd name="connsiteY7" fmla="*/ 270815 h 3535937"/>
              <a:gd name="connsiteX0" fmla="*/ 0 w 17268220"/>
              <a:gd name="connsiteY0" fmla="*/ 4129212 h 4129212"/>
              <a:gd name="connsiteX1" fmla="*/ 2613757 w 17268220"/>
              <a:gd name="connsiteY1" fmla="*/ 599395 h 4129212"/>
              <a:gd name="connsiteX2" fmla="*/ 5454040 w 17268220"/>
              <a:gd name="connsiteY2" fmla="*/ 3220620 h 4129212"/>
              <a:gd name="connsiteX3" fmla="*/ 9402887 w 17268220"/>
              <a:gd name="connsiteY3" fmla="*/ 38475 h 4129212"/>
              <a:gd name="connsiteX4" fmla="*/ 10458346 w 17268220"/>
              <a:gd name="connsiteY4" fmla="*/ 1513795 h 4129212"/>
              <a:gd name="connsiteX5" fmla="*/ 13249673 w 17268220"/>
              <a:gd name="connsiteY5" fmla="*/ 2356006 h 4129212"/>
              <a:gd name="connsiteX6" fmla="*/ 16161315 w 17268220"/>
              <a:gd name="connsiteY6" fmla="*/ 2139437 h 4129212"/>
              <a:gd name="connsiteX7" fmla="*/ 17268220 w 17268220"/>
              <a:gd name="connsiteY7" fmla="*/ 864090 h 4129212"/>
              <a:gd name="connsiteX0" fmla="*/ 0 w 17268220"/>
              <a:gd name="connsiteY0" fmla="*/ 4097433 h 4097433"/>
              <a:gd name="connsiteX1" fmla="*/ 2613757 w 17268220"/>
              <a:gd name="connsiteY1" fmla="*/ 567616 h 4097433"/>
              <a:gd name="connsiteX2" fmla="*/ 5454040 w 17268220"/>
              <a:gd name="connsiteY2" fmla="*/ 3188841 h 4097433"/>
              <a:gd name="connsiteX3" fmla="*/ 9402887 w 17268220"/>
              <a:gd name="connsiteY3" fmla="*/ 6696 h 4097433"/>
              <a:gd name="connsiteX4" fmla="*/ 11057436 w 17268220"/>
              <a:gd name="connsiteY4" fmla="*/ 2349120 h 4097433"/>
              <a:gd name="connsiteX5" fmla="*/ 13249673 w 17268220"/>
              <a:gd name="connsiteY5" fmla="*/ 2324227 h 4097433"/>
              <a:gd name="connsiteX6" fmla="*/ 16161315 w 17268220"/>
              <a:gd name="connsiteY6" fmla="*/ 2107658 h 4097433"/>
              <a:gd name="connsiteX7" fmla="*/ 17268220 w 17268220"/>
              <a:gd name="connsiteY7" fmla="*/ 832311 h 4097433"/>
              <a:gd name="connsiteX0" fmla="*/ 0 w 17268220"/>
              <a:gd name="connsiteY0" fmla="*/ 4098379 h 4098379"/>
              <a:gd name="connsiteX1" fmla="*/ 2613757 w 17268220"/>
              <a:gd name="connsiteY1" fmla="*/ 568562 h 4098379"/>
              <a:gd name="connsiteX2" fmla="*/ 5454040 w 17268220"/>
              <a:gd name="connsiteY2" fmla="*/ 3189787 h 4098379"/>
              <a:gd name="connsiteX3" fmla="*/ 9402887 w 17268220"/>
              <a:gd name="connsiteY3" fmla="*/ 7642 h 4098379"/>
              <a:gd name="connsiteX4" fmla="*/ 11057436 w 17268220"/>
              <a:gd name="connsiteY4" fmla="*/ 2350066 h 4098379"/>
              <a:gd name="connsiteX5" fmla="*/ 14195604 w 17268220"/>
              <a:gd name="connsiteY5" fmla="*/ 3980552 h 4098379"/>
              <a:gd name="connsiteX6" fmla="*/ 16161315 w 17268220"/>
              <a:gd name="connsiteY6" fmla="*/ 2108604 h 4098379"/>
              <a:gd name="connsiteX7" fmla="*/ 17268220 w 17268220"/>
              <a:gd name="connsiteY7" fmla="*/ 833257 h 4098379"/>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6161315 w 18009199"/>
              <a:gd name="connsiteY6" fmla="*/ 2221278 h 4211053"/>
              <a:gd name="connsiteX7" fmla="*/ 18009199 w 18009199"/>
              <a:gd name="connsiteY7" fmla="*/ 0 h 4211053"/>
              <a:gd name="connsiteX0" fmla="*/ 0 w 18009199"/>
              <a:gd name="connsiteY0" fmla="*/ 4211053 h 4211053"/>
              <a:gd name="connsiteX1" fmla="*/ 2613757 w 18009199"/>
              <a:gd name="connsiteY1" fmla="*/ 681236 h 4211053"/>
              <a:gd name="connsiteX2" fmla="*/ 5454040 w 18009199"/>
              <a:gd name="connsiteY2" fmla="*/ 3302461 h 4211053"/>
              <a:gd name="connsiteX3" fmla="*/ 9402887 w 18009199"/>
              <a:gd name="connsiteY3" fmla="*/ 120316 h 4211053"/>
              <a:gd name="connsiteX4" fmla="*/ 11057436 w 18009199"/>
              <a:gd name="connsiteY4" fmla="*/ 2462740 h 4211053"/>
              <a:gd name="connsiteX5" fmla="*/ 14195604 w 18009199"/>
              <a:gd name="connsiteY5" fmla="*/ 4093226 h 4211053"/>
              <a:gd name="connsiteX6" fmla="*/ 15782943 w 18009199"/>
              <a:gd name="connsiteY6" fmla="*/ 1858671 h 4211053"/>
              <a:gd name="connsiteX7" fmla="*/ 18009199 w 18009199"/>
              <a:gd name="connsiteY7" fmla="*/ 0 h 4211053"/>
              <a:gd name="connsiteX0" fmla="*/ 0 w 18009199"/>
              <a:gd name="connsiteY0" fmla="*/ 4211053 h 4211124"/>
              <a:gd name="connsiteX1" fmla="*/ 2613757 w 18009199"/>
              <a:gd name="connsiteY1" fmla="*/ 681236 h 4211124"/>
              <a:gd name="connsiteX2" fmla="*/ 5454040 w 18009199"/>
              <a:gd name="connsiteY2" fmla="*/ 3302461 h 4211124"/>
              <a:gd name="connsiteX3" fmla="*/ 9402887 w 18009199"/>
              <a:gd name="connsiteY3" fmla="*/ 120316 h 4211124"/>
              <a:gd name="connsiteX4" fmla="*/ 11057436 w 18009199"/>
              <a:gd name="connsiteY4" fmla="*/ 2462740 h 4211124"/>
              <a:gd name="connsiteX5" fmla="*/ 14195604 w 18009199"/>
              <a:gd name="connsiteY5" fmla="*/ 4093226 h 4211124"/>
              <a:gd name="connsiteX6" fmla="*/ 15782943 w 18009199"/>
              <a:gd name="connsiteY6" fmla="*/ 1858671 h 4211124"/>
              <a:gd name="connsiteX7" fmla="*/ 18009199 w 18009199"/>
              <a:gd name="connsiteY7" fmla="*/ 0 h 4211124"/>
              <a:gd name="connsiteX0" fmla="*/ 0 w 18009414"/>
              <a:gd name="connsiteY0" fmla="*/ 4211056 h 4211127"/>
              <a:gd name="connsiteX1" fmla="*/ 2613757 w 18009414"/>
              <a:gd name="connsiteY1" fmla="*/ 681239 h 4211127"/>
              <a:gd name="connsiteX2" fmla="*/ 5454040 w 18009414"/>
              <a:gd name="connsiteY2" fmla="*/ 3302464 h 4211127"/>
              <a:gd name="connsiteX3" fmla="*/ 9402887 w 18009414"/>
              <a:gd name="connsiteY3" fmla="*/ 120319 h 4211127"/>
              <a:gd name="connsiteX4" fmla="*/ 11057436 w 18009414"/>
              <a:gd name="connsiteY4" fmla="*/ 2462743 h 4211127"/>
              <a:gd name="connsiteX5" fmla="*/ 14195604 w 18009414"/>
              <a:gd name="connsiteY5" fmla="*/ 4093229 h 4211127"/>
              <a:gd name="connsiteX6" fmla="*/ 15782943 w 18009414"/>
              <a:gd name="connsiteY6" fmla="*/ 1858674 h 4211127"/>
              <a:gd name="connsiteX7" fmla="*/ 18009199 w 18009414"/>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057436 w 18009451"/>
              <a:gd name="connsiteY4" fmla="*/ 24627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1"/>
              <a:gd name="connsiteY0" fmla="*/ 4211056 h 4211127"/>
              <a:gd name="connsiteX1" fmla="*/ 2613757 w 18009451"/>
              <a:gd name="connsiteY1" fmla="*/ 681239 h 4211127"/>
              <a:gd name="connsiteX2" fmla="*/ 5454040 w 18009451"/>
              <a:gd name="connsiteY2" fmla="*/ 3302464 h 4211127"/>
              <a:gd name="connsiteX3" fmla="*/ 9402887 w 18009451"/>
              <a:gd name="connsiteY3" fmla="*/ 120319 h 4211127"/>
              <a:gd name="connsiteX4" fmla="*/ 11293919 w 18009451"/>
              <a:gd name="connsiteY4" fmla="*/ 2919943 h 4211127"/>
              <a:gd name="connsiteX5" fmla="*/ 14195604 w 18009451"/>
              <a:gd name="connsiteY5" fmla="*/ 4093229 h 4211127"/>
              <a:gd name="connsiteX6" fmla="*/ 16019426 w 18009451"/>
              <a:gd name="connsiteY6" fmla="*/ 2016329 h 4211127"/>
              <a:gd name="connsiteX7" fmla="*/ 18009199 w 18009451"/>
              <a:gd name="connsiteY7" fmla="*/ 3 h 4211127"/>
              <a:gd name="connsiteX0" fmla="*/ 0 w 18009456"/>
              <a:gd name="connsiteY0" fmla="*/ 4211056 h 4424833"/>
              <a:gd name="connsiteX1" fmla="*/ 2613757 w 18009456"/>
              <a:gd name="connsiteY1" fmla="*/ 681239 h 4424833"/>
              <a:gd name="connsiteX2" fmla="*/ 5454040 w 18009456"/>
              <a:gd name="connsiteY2" fmla="*/ 3302464 h 4424833"/>
              <a:gd name="connsiteX3" fmla="*/ 9402887 w 18009456"/>
              <a:gd name="connsiteY3" fmla="*/ 120319 h 4424833"/>
              <a:gd name="connsiteX4" fmla="*/ 11293919 w 18009456"/>
              <a:gd name="connsiteY4" fmla="*/ 2919943 h 4424833"/>
              <a:gd name="connsiteX5" fmla="*/ 14037948 w 18009456"/>
              <a:gd name="connsiteY5" fmla="*/ 4408539 h 4424833"/>
              <a:gd name="connsiteX6" fmla="*/ 16019426 w 18009456"/>
              <a:gd name="connsiteY6" fmla="*/ 2016329 h 4424833"/>
              <a:gd name="connsiteX7" fmla="*/ 18009199 w 18009456"/>
              <a:gd name="connsiteY7" fmla="*/ 3 h 4424833"/>
              <a:gd name="connsiteX0" fmla="*/ 0 w 18356297"/>
              <a:gd name="connsiteY0" fmla="*/ 4242587 h 4424833"/>
              <a:gd name="connsiteX1" fmla="*/ 2960598 w 18356297"/>
              <a:gd name="connsiteY1" fmla="*/ 681239 h 4424833"/>
              <a:gd name="connsiteX2" fmla="*/ 5800881 w 18356297"/>
              <a:gd name="connsiteY2" fmla="*/ 3302464 h 4424833"/>
              <a:gd name="connsiteX3" fmla="*/ 9749728 w 18356297"/>
              <a:gd name="connsiteY3" fmla="*/ 120319 h 4424833"/>
              <a:gd name="connsiteX4" fmla="*/ 11640760 w 18356297"/>
              <a:gd name="connsiteY4" fmla="*/ 2919943 h 4424833"/>
              <a:gd name="connsiteX5" fmla="*/ 14384789 w 18356297"/>
              <a:gd name="connsiteY5" fmla="*/ 4408539 h 4424833"/>
              <a:gd name="connsiteX6" fmla="*/ 16366267 w 18356297"/>
              <a:gd name="connsiteY6" fmla="*/ 2016329 h 4424833"/>
              <a:gd name="connsiteX7" fmla="*/ 18356040 w 18356297"/>
              <a:gd name="connsiteY7" fmla="*/ 3 h 4424833"/>
              <a:gd name="connsiteX0" fmla="*/ 0 w 18356297"/>
              <a:gd name="connsiteY0" fmla="*/ 4242587 h 4435715"/>
              <a:gd name="connsiteX1" fmla="*/ 2960598 w 18356297"/>
              <a:gd name="connsiteY1" fmla="*/ 681239 h 4435715"/>
              <a:gd name="connsiteX2" fmla="*/ 5800881 w 18356297"/>
              <a:gd name="connsiteY2" fmla="*/ 3302464 h 4435715"/>
              <a:gd name="connsiteX3" fmla="*/ 9749728 w 18356297"/>
              <a:gd name="connsiteY3" fmla="*/ 120319 h 4435715"/>
              <a:gd name="connsiteX4" fmla="*/ 11230857 w 18356297"/>
              <a:gd name="connsiteY4" fmla="*/ 3109130 h 4435715"/>
              <a:gd name="connsiteX5" fmla="*/ 14384789 w 18356297"/>
              <a:gd name="connsiteY5" fmla="*/ 4408539 h 4435715"/>
              <a:gd name="connsiteX6" fmla="*/ 16366267 w 18356297"/>
              <a:gd name="connsiteY6" fmla="*/ 2016329 h 4435715"/>
              <a:gd name="connsiteX7" fmla="*/ 18356040 w 18356297"/>
              <a:gd name="connsiteY7" fmla="*/ 3 h 4435715"/>
              <a:gd name="connsiteX0" fmla="*/ 0 w 18356292"/>
              <a:gd name="connsiteY0" fmla="*/ 4242587 h 4242658"/>
              <a:gd name="connsiteX1" fmla="*/ 2960598 w 18356292"/>
              <a:gd name="connsiteY1" fmla="*/ 681239 h 4242658"/>
              <a:gd name="connsiteX2" fmla="*/ 5800881 w 18356292"/>
              <a:gd name="connsiteY2" fmla="*/ 3302464 h 4242658"/>
              <a:gd name="connsiteX3" fmla="*/ 9749728 w 18356292"/>
              <a:gd name="connsiteY3" fmla="*/ 120319 h 4242658"/>
              <a:gd name="connsiteX4" fmla="*/ 11230857 w 18356292"/>
              <a:gd name="connsiteY4" fmla="*/ 3109130 h 4242658"/>
              <a:gd name="connsiteX5" fmla="*/ 14526679 w 18356292"/>
              <a:gd name="connsiteY5" fmla="*/ 4030167 h 4242658"/>
              <a:gd name="connsiteX6" fmla="*/ 16366267 w 18356292"/>
              <a:gd name="connsiteY6" fmla="*/ 2016329 h 4242658"/>
              <a:gd name="connsiteX7" fmla="*/ 18356040 w 18356292"/>
              <a:gd name="connsiteY7" fmla="*/ 3 h 4242658"/>
              <a:gd name="connsiteX0" fmla="*/ 0 w 18356231"/>
              <a:gd name="connsiteY0" fmla="*/ 4242590 h 4242661"/>
              <a:gd name="connsiteX1" fmla="*/ 2960598 w 18356231"/>
              <a:gd name="connsiteY1" fmla="*/ 681242 h 4242661"/>
              <a:gd name="connsiteX2" fmla="*/ 5800881 w 18356231"/>
              <a:gd name="connsiteY2" fmla="*/ 3302467 h 4242661"/>
              <a:gd name="connsiteX3" fmla="*/ 9749728 w 18356231"/>
              <a:gd name="connsiteY3" fmla="*/ 120322 h 4242661"/>
              <a:gd name="connsiteX4" fmla="*/ 11230857 w 18356231"/>
              <a:gd name="connsiteY4" fmla="*/ 3109133 h 4242661"/>
              <a:gd name="connsiteX5" fmla="*/ 14526679 w 18356231"/>
              <a:gd name="connsiteY5" fmla="*/ 4030170 h 4242661"/>
              <a:gd name="connsiteX6" fmla="*/ 15924833 w 18356231"/>
              <a:gd name="connsiteY6" fmla="*/ 1259588 h 4242661"/>
              <a:gd name="connsiteX7" fmla="*/ 18356040 w 18356231"/>
              <a:gd name="connsiteY7" fmla="*/ 6 h 424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31" h="4242661">
                <a:moveTo>
                  <a:pt x="0" y="4242590"/>
                </a:moveTo>
                <a:cubicBezTo>
                  <a:pt x="10476" y="4260673"/>
                  <a:pt x="1993785" y="837929"/>
                  <a:pt x="2960598" y="681242"/>
                </a:cubicBezTo>
                <a:cubicBezTo>
                  <a:pt x="3927411" y="524555"/>
                  <a:pt x="4669359" y="3395954"/>
                  <a:pt x="5800881" y="3302467"/>
                </a:cubicBezTo>
                <a:cubicBezTo>
                  <a:pt x="6932403" y="3208980"/>
                  <a:pt x="8844732" y="152544"/>
                  <a:pt x="9749728" y="120322"/>
                </a:cubicBezTo>
                <a:cubicBezTo>
                  <a:pt x="10654724" y="88100"/>
                  <a:pt x="10434699" y="2457492"/>
                  <a:pt x="11230857" y="3109133"/>
                </a:cubicBezTo>
                <a:cubicBezTo>
                  <a:pt x="12027015" y="3760774"/>
                  <a:pt x="13744350" y="4338428"/>
                  <a:pt x="14526679" y="4030170"/>
                </a:cubicBezTo>
                <a:cubicBezTo>
                  <a:pt x="15309008" y="3721913"/>
                  <a:pt x="15286606" y="1931282"/>
                  <a:pt x="15924833" y="1259588"/>
                </a:cubicBezTo>
                <a:cubicBezTo>
                  <a:pt x="16563060" y="587894"/>
                  <a:pt x="18377683" y="-2311"/>
                  <a:pt x="18356040" y="6"/>
                </a:cubicBezTo>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06" name="Oval 11">
            <a:extLst>
              <a:ext uri="{FF2B5EF4-FFF2-40B4-BE49-F238E27FC236}">
                <a16:creationId xmlns:a16="http://schemas.microsoft.com/office/drawing/2014/main" id="{B27AE0A7-8F7F-9001-6C5B-9621AB028918}"/>
              </a:ext>
            </a:extLst>
          </p:cNvPr>
          <p:cNvSpPr/>
          <p:nvPr/>
        </p:nvSpPr>
        <p:spPr>
          <a:xfrm>
            <a:off x="2131701" y="4743409"/>
            <a:ext cx="210130" cy="2068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07" name="Oval 37">
            <a:extLst>
              <a:ext uri="{FF2B5EF4-FFF2-40B4-BE49-F238E27FC236}">
                <a16:creationId xmlns:a16="http://schemas.microsoft.com/office/drawing/2014/main" id="{26F66B1B-113B-9B44-2389-5B6FA5ABE793}"/>
              </a:ext>
            </a:extLst>
          </p:cNvPr>
          <p:cNvSpPr/>
          <p:nvPr/>
        </p:nvSpPr>
        <p:spPr>
          <a:xfrm>
            <a:off x="2791429" y="3810179"/>
            <a:ext cx="210130" cy="2068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08" name="Oval 38">
            <a:extLst>
              <a:ext uri="{FF2B5EF4-FFF2-40B4-BE49-F238E27FC236}">
                <a16:creationId xmlns:a16="http://schemas.microsoft.com/office/drawing/2014/main" id="{267EA505-8333-5B53-22C1-DC05DB75283D}"/>
              </a:ext>
            </a:extLst>
          </p:cNvPr>
          <p:cNvSpPr/>
          <p:nvPr/>
        </p:nvSpPr>
        <p:spPr>
          <a:xfrm>
            <a:off x="3908401" y="3932659"/>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09" name="Oval 39">
            <a:extLst>
              <a:ext uri="{FF2B5EF4-FFF2-40B4-BE49-F238E27FC236}">
                <a16:creationId xmlns:a16="http://schemas.microsoft.com/office/drawing/2014/main" id="{A0951B8F-6BF1-0CFC-C890-E3328A245EC8}"/>
              </a:ext>
            </a:extLst>
          </p:cNvPr>
          <p:cNvSpPr/>
          <p:nvPr/>
        </p:nvSpPr>
        <p:spPr>
          <a:xfrm>
            <a:off x="4366184" y="4477495"/>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10" name="Oval 40">
            <a:extLst>
              <a:ext uri="{FF2B5EF4-FFF2-40B4-BE49-F238E27FC236}">
                <a16:creationId xmlns:a16="http://schemas.microsoft.com/office/drawing/2014/main" id="{34C8CE0C-7367-A835-52C2-9C126578B59C}"/>
              </a:ext>
            </a:extLst>
          </p:cNvPr>
          <p:cNvSpPr/>
          <p:nvPr/>
        </p:nvSpPr>
        <p:spPr>
          <a:xfrm>
            <a:off x="4998240" y="4324821"/>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11" name="Oval 41">
            <a:extLst>
              <a:ext uri="{FF2B5EF4-FFF2-40B4-BE49-F238E27FC236}">
                <a16:creationId xmlns:a16="http://schemas.microsoft.com/office/drawing/2014/main" id="{A0B9C623-21E4-298A-0EA3-4225F887C2D8}"/>
              </a:ext>
            </a:extLst>
          </p:cNvPr>
          <p:cNvSpPr/>
          <p:nvPr/>
        </p:nvSpPr>
        <p:spPr>
          <a:xfrm>
            <a:off x="5692292" y="3615318"/>
            <a:ext cx="210130" cy="2068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12" name="Oval 42">
            <a:extLst>
              <a:ext uri="{FF2B5EF4-FFF2-40B4-BE49-F238E27FC236}">
                <a16:creationId xmlns:a16="http://schemas.microsoft.com/office/drawing/2014/main" id="{AB09E784-6695-F661-959B-DC6CBF3EFDF3}"/>
              </a:ext>
            </a:extLst>
          </p:cNvPr>
          <p:cNvSpPr/>
          <p:nvPr/>
        </p:nvSpPr>
        <p:spPr>
          <a:xfrm>
            <a:off x="6405936" y="3182346"/>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13" name="Oval 43">
            <a:extLst>
              <a:ext uri="{FF2B5EF4-FFF2-40B4-BE49-F238E27FC236}">
                <a16:creationId xmlns:a16="http://schemas.microsoft.com/office/drawing/2014/main" id="{F67FC699-5313-F649-E1B4-F31B462EA610}"/>
              </a:ext>
            </a:extLst>
          </p:cNvPr>
          <p:cNvSpPr/>
          <p:nvPr/>
        </p:nvSpPr>
        <p:spPr>
          <a:xfrm>
            <a:off x="6777795" y="4167333"/>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0" name="Oval 44">
            <a:extLst>
              <a:ext uri="{FF2B5EF4-FFF2-40B4-BE49-F238E27FC236}">
                <a16:creationId xmlns:a16="http://schemas.microsoft.com/office/drawing/2014/main" id="{60A1EC79-EA1F-DABE-C536-C721F5FA403A}"/>
              </a:ext>
            </a:extLst>
          </p:cNvPr>
          <p:cNvSpPr/>
          <p:nvPr/>
        </p:nvSpPr>
        <p:spPr>
          <a:xfrm>
            <a:off x="7313266" y="4644560"/>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1" name="Oval 45">
            <a:extLst>
              <a:ext uri="{FF2B5EF4-FFF2-40B4-BE49-F238E27FC236}">
                <a16:creationId xmlns:a16="http://schemas.microsoft.com/office/drawing/2014/main" id="{35DC6239-B527-D9A5-505A-64A5DEBF23FA}"/>
              </a:ext>
            </a:extLst>
          </p:cNvPr>
          <p:cNvSpPr/>
          <p:nvPr/>
        </p:nvSpPr>
        <p:spPr>
          <a:xfrm>
            <a:off x="8084763" y="4904455"/>
            <a:ext cx="210130" cy="2068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2" name="Oval 46">
            <a:extLst>
              <a:ext uri="{FF2B5EF4-FFF2-40B4-BE49-F238E27FC236}">
                <a16:creationId xmlns:a16="http://schemas.microsoft.com/office/drawing/2014/main" id="{FE984EDD-ED91-B544-02C1-917FECD03238}"/>
              </a:ext>
            </a:extLst>
          </p:cNvPr>
          <p:cNvSpPr/>
          <p:nvPr/>
        </p:nvSpPr>
        <p:spPr>
          <a:xfrm>
            <a:off x="8640888" y="4597459"/>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3" name="Oval 47">
            <a:extLst>
              <a:ext uri="{FF2B5EF4-FFF2-40B4-BE49-F238E27FC236}">
                <a16:creationId xmlns:a16="http://schemas.microsoft.com/office/drawing/2014/main" id="{ACC2A26B-AC2A-8E06-A5F8-4E0B7DB65095}"/>
              </a:ext>
            </a:extLst>
          </p:cNvPr>
          <p:cNvSpPr/>
          <p:nvPr/>
        </p:nvSpPr>
        <p:spPr>
          <a:xfrm>
            <a:off x="8983483" y="3730348"/>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4" name="Oval 48">
            <a:extLst>
              <a:ext uri="{FF2B5EF4-FFF2-40B4-BE49-F238E27FC236}">
                <a16:creationId xmlns:a16="http://schemas.microsoft.com/office/drawing/2014/main" id="{AA1087F1-F33A-58D7-D68E-94C0FC5DC9C5}"/>
              </a:ext>
            </a:extLst>
          </p:cNvPr>
          <p:cNvSpPr/>
          <p:nvPr/>
        </p:nvSpPr>
        <p:spPr>
          <a:xfrm>
            <a:off x="9976619" y="3182345"/>
            <a:ext cx="210130" cy="2068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225" name="Subtitle 2">
            <a:extLst>
              <a:ext uri="{FF2B5EF4-FFF2-40B4-BE49-F238E27FC236}">
                <a16:creationId xmlns:a16="http://schemas.microsoft.com/office/drawing/2014/main" id="{DE68ECFA-8C21-5DD0-9CE3-2FCA17E5AA20}"/>
              </a:ext>
            </a:extLst>
          </p:cNvPr>
          <p:cNvSpPr txBox="1">
            <a:spLocks/>
          </p:cNvSpPr>
          <p:nvPr/>
        </p:nvSpPr>
        <p:spPr>
          <a:xfrm>
            <a:off x="2390256" y="473141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26" name="Subtitle 2">
            <a:extLst>
              <a:ext uri="{FF2B5EF4-FFF2-40B4-BE49-F238E27FC236}">
                <a16:creationId xmlns:a16="http://schemas.microsoft.com/office/drawing/2014/main" id="{14C1636A-3598-F87C-B87D-14298525E1A0}"/>
              </a:ext>
            </a:extLst>
          </p:cNvPr>
          <p:cNvSpPr txBox="1">
            <a:spLocks/>
          </p:cNvSpPr>
          <p:nvPr/>
        </p:nvSpPr>
        <p:spPr>
          <a:xfrm>
            <a:off x="4156645" y="392066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27" name="Subtitle 2">
            <a:extLst>
              <a:ext uri="{FF2B5EF4-FFF2-40B4-BE49-F238E27FC236}">
                <a16:creationId xmlns:a16="http://schemas.microsoft.com/office/drawing/2014/main" id="{68B3EEA2-2634-735C-2850-38D6615D7C17}"/>
              </a:ext>
            </a:extLst>
          </p:cNvPr>
          <p:cNvSpPr txBox="1">
            <a:spLocks/>
          </p:cNvSpPr>
          <p:nvPr/>
        </p:nvSpPr>
        <p:spPr>
          <a:xfrm>
            <a:off x="5241388" y="4282678"/>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28" name="Subtitle 2">
            <a:extLst>
              <a:ext uri="{FF2B5EF4-FFF2-40B4-BE49-F238E27FC236}">
                <a16:creationId xmlns:a16="http://schemas.microsoft.com/office/drawing/2014/main" id="{00C49FB8-9404-544E-355C-A4366C0C4108}"/>
              </a:ext>
            </a:extLst>
          </p:cNvPr>
          <p:cNvSpPr txBox="1">
            <a:spLocks/>
          </p:cNvSpPr>
          <p:nvPr/>
        </p:nvSpPr>
        <p:spPr>
          <a:xfrm>
            <a:off x="6684635" y="3169700"/>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29" name="Subtitle 2">
            <a:extLst>
              <a:ext uri="{FF2B5EF4-FFF2-40B4-BE49-F238E27FC236}">
                <a16:creationId xmlns:a16="http://schemas.microsoft.com/office/drawing/2014/main" id="{D29DE367-68B3-B01A-5EE8-3A408C0BA295}"/>
              </a:ext>
            </a:extLst>
          </p:cNvPr>
          <p:cNvSpPr txBox="1">
            <a:spLocks/>
          </p:cNvSpPr>
          <p:nvPr/>
        </p:nvSpPr>
        <p:spPr>
          <a:xfrm>
            <a:off x="7056783" y="414625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0" name="Subtitle 2">
            <a:extLst>
              <a:ext uri="{FF2B5EF4-FFF2-40B4-BE49-F238E27FC236}">
                <a16:creationId xmlns:a16="http://schemas.microsoft.com/office/drawing/2014/main" id="{EA1BF1CE-F6BD-FE54-E2FF-BDAEBC37B5D1}"/>
              </a:ext>
            </a:extLst>
          </p:cNvPr>
          <p:cNvSpPr txBox="1">
            <a:spLocks/>
          </p:cNvSpPr>
          <p:nvPr/>
        </p:nvSpPr>
        <p:spPr>
          <a:xfrm>
            <a:off x="8949350" y="459987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1" name="Subtitle 2">
            <a:extLst>
              <a:ext uri="{FF2B5EF4-FFF2-40B4-BE49-F238E27FC236}">
                <a16:creationId xmlns:a16="http://schemas.microsoft.com/office/drawing/2014/main" id="{223D70FB-C6DE-9568-BD81-758460E82E49}"/>
              </a:ext>
            </a:extLst>
          </p:cNvPr>
          <p:cNvSpPr txBox="1">
            <a:spLocks/>
          </p:cNvSpPr>
          <p:nvPr/>
        </p:nvSpPr>
        <p:spPr>
          <a:xfrm>
            <a:off x="9218039"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2" name="Subtitle 2">
            <a:extLst>
              <a:ext uri="{FF2B5EF4-FFF2-40B4-BE49-F238E27FC236}">
                <a16:creationId xmlns:a16="http://schemas.microsoft.com/office/drawing/2014/main" id="{4B54A161-649E-5710-BD45-ABD4200AABA3}"/>
              </a:ext>
            </a:extLst>
          </p:cNvPr>
          <p:cNvSpPr txBox="1">
            <a:spLocks/>
          </p:cNvSpPr>
          <p:nvPr/>
        </p:nvSpPr>
        <p:spPr>
          <a:xfrm>
            <a:off x="1878771" y="3798187"/>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3" name="Subtitle 2">
            <a:extLst>
              <a:ext uri="{FF2B5EF4-FFF2-40B4-BE49-F238E27FC236}">
                <a16:creationId xmlns:a16="http://schemas.microsoft.com/office/drawing/2014/main" id="{249E9B55-D291-D552-66AD-807318508196}"/>
              </a:ext>
            </a:extLst>
          </p:cNvPr>
          <p:cNvSpPr txBox="1">
            <a:spLocks/>
          </p:cNvSpPr>
          <p:nvPr/>
        </p:nvSpPr>
        <p:spPr>
          <a:xfrm>
            <a:off x="4030165" y="4678904"/>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4" name="Subtitle 2">
            <a:extLst>
              <a:ext uri="{FF2B5EF4-FFF2-40B4-BE49-F238E27FC236}">
                <a16:creationId xmlns:a16="http://schemas.microsoft.com/office/drawing/2014/main" id="{B3F0EDBD-70C5-3A6B-DDE4-71854555FD0D}"/>
              </a:ext>
            </a:extLst>
          </p:cNvPr>
          <p:cNvSpPr txBox="1">
            <a:spLocks/>
          </p:cNvSpPr>
          <p:nvPr/>
        </p:nvSpPr>
        <p:spPr>
          <a:xfrm>
            <a:off x="4950355" y="340989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5" name="Subtitle 2">
            <a:extLst>
              <a:ext uri="{FF2B5EF4-FFF2-40B4-BE49-F238E27FC236}">
                <a16:creationId xmlns:a16="http://schemas.microsoft.com/office/drawing/2014/main" id="{74E23E82-9662-EB2F-A53A-F42BBC088EB4}"/>
              </a:ext>
            </a:extLst>
          </p:cNvPr>
          <p:cNvSpPr txBox="1">
            <a:spLocks/>
          </p:cNvSpPr>
          <p:nvPr/>
        </p:nvSpPr>
        <p:spPr>
          <a:xfrm>
            <a:off x="6381437" y="4636723"/>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6" name="Subtitle 2">
            <a:extLst>
              <a:ext uri="{FF2B5EF4-FFF2-40B4-BE49-F238E27FC236}">
                <a16:creationId xmlns:a16="http://schemas.microsoft.com/office/drawing/2014/main" id="{4C555D34-EC08-71D2-ED35-D02D1872D6C9}"/>
              </a:ext>
            </a:extLst>
          </p:cNvPr>
          <p:cNvSpPr txBox="1">
            <a:spLocks/>
          </p:cNvSpPr>
          <p:nvPr/>
        </p:nvSpPr>
        <p:spPr>
          <a:xfrm>
            <a:off x="7199931" y="4907705"/>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sp>
        <p:nvSpPr>
          <p:cNvPr id="237" name="Subtitle 2">
            <a:extLst>
              <a:ext uri="{FF2B5EF4-FFF2-40B4-BE49-F238E27FC236}">
                <a16:creationId xmlns:a16="http://schemas.microsoft.com/office/drawing/2014/main" id="{AA8CCE05-3E6B-0679-578B-D16B02A2CA6F}"/>
              </a:ext>
            </a:extLst>
          </p:cNvPr>
          <p:cNvSpPr txBox="1">
            <a:spLocks/>
          </p:cNvSpPr>
          <p:nvPr/>
        </p:nvSpPr>
        <p:spPr>
          <a:xfrm>
            <a:off x="9097258" y="3181162"/>
            <a:ext cx="833498" cy="230832"/>
          </a:xfrm>
          <a:prstGeom prst="rect">
            <a:avLst/>
          </a:prstGeom>
        </p:spPr>
        <p:txBody>
          <a:bodyPr vert="horz" wrap="none" lIns="45720" tIns="22860" rIns="45720" bIns="22860"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a:ea typeface="Lato Light" panose="020F0502020204030203" pitchFamily="34" charset="0"/>
                <a:cs typeface="Mukta ExtraLight" panose="020B0000000000000000" pitchFamily="34" charset="77"/>
              </a:rPr>
              <a:t>Touchpoint</a:t>
            </a:r>
          </a:p>
        </p:txBody>
      </p:sp>
      <p:pic>
        <p:nvPicPr>
          <p:cNvPr id="12" name="Picture 11">
            <a:extLst>
              <a:ext uri="{FF2B5EF4-FFF2-40B4-BE49-F238E27FC236}">
                <a16:creationId xmlns:a16="http://schemas.microsoft.com/office/drawing/2014/main" id="{4C2E53ED-F247-EAC0-5D4C-8119D8A571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2920" y="3075027"/>
            <a:ext cx="457200" cy="457200"/>
          </a:xfrm>
          <a:prstGeom prst="rect">
            <a:avLst/>
          </a:prstGeom>
        </p:spPr>
      </p:pic>
      <p:pic>
        <p:nvPicPr>
          <p:cNvPr id="17" name="Picture 16">
            <a:extLst>
              <a:ext uri="{FF2B5EF4-FFF2-40B4-BE49-F238E27FC236}">
                <a16:creationId xmlns:a16="http://schemas.microsoft.com/office/drawing/2014/main" id="{95418D38-065E-75B6-205E-827532BD228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2920" y="4735492"/>
            <a:ext cx="457200" cy="457200"/>
          </a:xfrm>
          <a:prstGeom prst="rect">
            <a:avLst/>
          </a:prstGeom>
        </p:spPr>
      </p:pic>
      <p:pic>
        <p:nvPicPr>
          <p:cNvPr id="18" name="Picture 17">
            <a:extLst>
              <a:ext uri="{FF2B5EF4-FFF2-40B4-BE49-F238E27FC236}">
                <a16:creationId xmlns:a16="http://schemas.microsoft.com/office/drawing/2014/main" id="{2FA77342-2817-D493-BD18-A64E93B3600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2920" y="3905259"/>
            <a:ext cx="457200" cy="457200"/>
          </a:xfrm>
          <a:prstGeom prst="rect">
            <a:avLst/>
          </a:prstGeom>
        </p:spPr>
      </p:pic>
      <p:sp>
        <p:nvSpPr>
          <p:cNvPr id="3" name="Google Shape;507;p14">
            <a:extLst>
              <a:ext uri="{FF2B5EF4-FFF2-40B4-BE49-F238E27FC236}">
                <a16:creationId xmlns:a16="http://schemas.microsoft.com/office/drawing/2014/main" id="{2DBD3399-7E97-7115-9FD5-56946573CD9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F1DEE27B-B218-4650-8536-9802AFE171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30014726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t>[Hypothesis overview slide / Insert action title]</a:t>
            </a:r>
            <a:endParaRPr lang="en-DK" dirty="0">
              <a:solidFill>
                <a:schemeClr val="bg2">
                  <a:lumMod val="10000"/>
                </a:schemeClr>
              </a:solidFill>
            </a:endParaRPr>
          </a:p>
        </p:txBody>
      </p:sp>
      <p:sp>
        <p:nvSpPr>
          <p:cNvPr id="8" name="Text Placeholder 7">
            <a:extLst>
              <a:ext uri="{FF2B5EF4-FFF2-40B4-BE49-F238E27FC236}">
                <a16:creationId xmlns:a16="http://schemas.microsoft.com/office/drawing/2014/main" id="{698DCB25-26B3-1677-AE34-7A3663C12F78}"/>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Area</a:t>
            </a:r>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solidFill>
                  <a:srgbClr val="051D30"/>
                </a:solidFill>
              </a:rPr>
              <a:t>Hypothesis</a:t>
            </a:r>
            <a:endParaRPr lang="en-GB" sz="1400" b="1" dirty="0">
              <a:solidFill>
                <a:srgbClr val="051D30"/>
              </a:solidFill>
              <a:cs typeface="Arial" pitchFamily="34" charset="0"/>
            </a:endParaRPr>
          </a:p>
        </p:txBody>
      </p:sp>
      <p:sp>
        <p:nvSpPr>
          <p:cNvPr id="14" name="Rectangle 13">
            <a:extLst>
              <a:ext uri="{FF2B5EF4-FFF2-40B4-BE49-F238E27FC236}">
                <a16:creationId xmlns:a16="http://schemas.microsoft.com/office/drawing/2014/main" id="{624B2F15-0E05-3748-C035-37972A319CEE}"/>
              </a:ext>
            </a:extLst>
          </p:cNvPr>
          <p:cNvSpPr>
            <a:spLocks/>
          </p:cNvSpPr>
          <p:nvPr/>
        </p:nvSpPr>
        <p:spPr>
          <a:xfrm>
            <a:off x="554736" y="4924586"/>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3 e.g. business plan]</a:t>
            </a:r>
          </a:p>
        </p:txBody>
      </p:sp>
      <p:sp>
        <p:nvSpPr>
          <p:cNvPr id="21" name="Rectangle 16">
            <a:extLst>
              <a:ext uri="{FF2B5EF4-FFF2-40B4-BE49-F238E27FC236}">
                <a16:creationId xmlns:a16="http://schemas.microsoft.com/office/drawing/2014/main" id="{04E7F615-F27B-E23F-89BB-74B97DBFCD45}"/>
              </a:ext>
            </a:extLst>
          </p:cNvPr>
          <p:cNvSpPr>
            <a:spLocks/>
          </p:cNvSpPr>
          <p:nvPr/>
        </p:nvSpPr>
        <p:spPr>
          <a:xfrm>
            <a:off x="554736" y="1821039"/>
            <a:ext cx="1476001" cy="1238604"/>
          </a:xfrm>
          <a:prstGeom prst="rect">
            <a:avLst/>
          </a:prstGeom>
          <a:solidFill>
            <a:srgbClr val="061E3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1 e.g. market]</a:t>
            </a:r>
          </a:p>
        </p:txBody>
      </p:sp>
      <p:sp>
        <p:nvSpPr>
          <p:cNvPr id="28" name="Rectangle 27">
            <a:extLst>
              <a:ext uri="{FF2B5EF4-FFF2-40B4-BE49-F238E27FC236}">
                <a16:creationId xmlns:a16="http://schemas.microsoft.com/office/drawing/2014/main" id="{4A5592BA-3AB9-EB0F-CCC8-1BA1112D5465}"/>
              </a:ext>
            </a:extLst>
          </p:cNvPr>
          <p:cNvSpPr>
            <a:spLocks/>
          </p:cNvSpPr>
          <p:nvPr/>
        </p:nvSpPr>
        <p:spPr>
          <a:xfrm>
            <a:off x="554736" y="3372812"/>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2 e.g. company]</a:t>
            </a: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3.2</a:t>
            </a:r>
            <a:r>
              <a:rPr lang="en-US" sz="1200" dirty="0">
                <a:solidFill>
                  <a:schemeClr val="bg1"/>
                </a:solidFill>
              </a:rPr>
              <a:t> [Hypothesis on business strategy, growth, improvements, financial projections, capabilities, management strength, synergies]</a:t>
            </a: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3.1</a:t>
            </a:r>
            <a:r>
              <a:rPr lang="en-US" sz="1200" dirty="0">
                <a:solidFill>
                  <a:schemeClr val="bg1"/>
                </a:solidFill>
              </a:rPr>
              <a:t> [Hypothesis on business strategy, growth, improvements, financial projections, capabilities, management strength, synergies]</a:t>
            </a: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3.3</a:t>
            </a:r>
            <a:r>
              <a:rPr lang="en-US" sz="1200" dirty="0">
                <a:solidFill>
                  <a:schemeClr val="bg1"/>
                </a:solidFill>
              </a:rPr>
              <a:t> [Hypothesis on business strategy, growth, improvements, financial projections, capabilities, management strength, synergies]</a:t>
            </a: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9463882"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1.1 </a:t>
            </a:r>
            <a:r>
              <a:rPr lang="en-US" sz="1200" dirty="0">
                <a:solidFill>
                  <a:schemeClr val="bg1"/>
                </a:solidFill>
              </a:rPr>
              <a:t>[Hypothesis on market size, growth, profitability, competitors, trends, dynamics of existing and new markets/segments]</a:t>
            </a: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9463882"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1.2 </a:t>
            </a:r>
            <a:r>
              <a:rPr lang="en-US" sz="1200" dirty="0">
                <a:solidFill>
                  <a:schemeClr val="bg1"/>
                </a:solidFill>
              </a:rPr>
              <a:t>[Hypothesis on market size, growth, profitability, competitors, trends, dynamics of existing and new markets/segments]</a:t>
            </a: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9463882"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1.3 </a:t>
            </a:r>
            <a:r>
              <a:rPr lang="en-US" sz="1200" dirty="0">
                <a:solidFill>
                  <a:schemeClr val="bg1"/>
                </a:solidFill>
              </a:rPr>
              <a:t>[Hypothesis on market size, growth, profitability, competitors, trends, dynamics of existing and new markets/segments]</a:t>
            </a: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2.1</a:t>
            </a:r>
            <a:r>
              <a:rPr lang="en-US" sz="1200" dirty="0">
                <a:solidFill>
                  <a:schemeClr val="bg1"/>
                </a:solidFill>
              </a:rPr>
              <a:t> [Hypothesis on core financials, revenue/basket distribution, value proposition, customer retention, satisfaction, key account relations] </a:t>
            </a: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2.2</a:t>
            </a:r>
            <a:r>
              <a:rPr lang="en-US" sz="1200" dirty="0">
                <a:solidFill>
                  <a:schemeClr val="bg1"/>
                </a:solidFill>
              </a:rPr>
              <a:t> [Hypothesis on core financials, revenue/basket distribution, value proposition, customer retention, satisfaction, key account relations] </a:t>
            </a: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9463882"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2.3</a:t>
            </a:r>
            <a:r>
              <a:rPr lang="en-US" sz="1200" dirty="0">
                <a:solidFill>
                  <a:schemeClr val="bg1"/>
                </a:solidFill>
              </a:rPr>
              <a:t> [Hypothesis on core financials, revenue/basket distribution, value proposition, customer retention, satisfaction, key account relations] </a:t>
            </a:r>
          </a:p>
        </p:txBody>
      </p:sp>
      <p:sp>
        <p:nvSpPr>
          <p:cNvPr id="10" name="Oval 9">
            <a:extLst>
              <a:ext uri="{FF2B5EF4-FFF2-40B4-BE49-F238E27FC236}">
                <a16:creationId xmlns:a16="http://schemas.microsoft.com/office/drawing/2014/main" id="{884A391D-82A1-5A43-7222-47C561781BAB}"/>
              </a:ext>
            </a:extLst>
          </p:cNvPr>
          <p:cNvSpPr/>
          <p:nvPr/>
        </p:nvSpPr>
        <p:spPr>
          <a:xfrm>
            <a:off x="428459" y="329443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2</a:t>
            </a:r>
            <a:endParaRPr lang="en-DK" sz="1200" b="1"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F11F898-DB21-0160-57E8-464942B00496}"/>
              </a:ext>
            </a:extLst>
          </p:cNvPr>
          <p:cNvSpPr/>
          <p:nvPr/>
        </p:nvSpPr>
        <p:spPr>
          <a:xfrm>
            <a:off x="428459" y="484620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3</a:t>
            </a:r>
            <a:endParaRPr lang="en-DK" sz="1200" b="1" dirty="0">
              <a:solidFill>
                <a:schemeClr val="tx1"/>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78AD1732-8A2B-95C2-E26F-6875AAE05A7F}"/>
              </a:ext>
            </a:extLst>
          </p:cNvPr>
          <p:cNvCxnSpPr>
            <a:cxnSpLocks/>
          </p:cNvCxnSpPr>
          <p:nvPr/>
        </p:nvCxnSpPr>
        <p:spPr>
          <a:xfrm>
            <a:off x="2177254" y="1701441"/>
            <a:ext cx="946404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751EE4-97C2-EF92-E719-776E603255D8}"/>
              </a:ext>
            </a:extLst>
          </p:cNvPr>
          <p:cNvCxnSpPr>
            <a:cxnSpLocks/>
          </p:cNvCxnSpPr>
          <p:nvPr/>
        </p:nvCxnSpPr>
        <p:spPr>
          <a:xfrm>
            <a:off x="554736" y="1701441"/>
            <a:ext cx="147218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53B61C7-2D35-E460-4F4A-26CF44EF192B}"/>
              </a:ext>
            </a:extLst>
          </p:cNvPr>
          <p:cNvSpPr/>
          <p:nvPr/>
        </p:nvSpPr>
        <p:spPr>
          <a:xfrm>
            <a:off x="428459" y="174265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1</a:t>
            </a:r>
            <a:endParaRPr lang="en-DK" sz="1200" b="1" dirty="0">
              <a:solidFill>
                <a:schemeClr val="tx1"/>
              </a:solidFill>
              <a:latin typeface="Arial" panose="020B0604020202020204" pitchFamily="34" charset="0"/>
              <a:cs typeface="Arial" panose="020B0604020202020204" pitchFamily="34" charset="0"/>
            </a:endParaRPr>
          </a:p>
        </p:txBody>
      </p:sp>
      <p:sp>
        <p:nvSpPr>
          <p:cNvPr id="4" name="Google Shape;507;p14">
            <a:extLst>
              <a:ext uri="{FF2B5EF4-FFF2-40B4-BE49-F238E27FC236}">
                <a16:creationId xmlns:a16="http://schemas.microsoft.com/office/drawing/2014/main" id="{3613D0E2-17F6-E60D-077B-5BF09C9A995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604A1BFA-3869-8DAC-1D90-6691C6F9688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7014027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[Hypothesis deep-dive slide / Insert action title]</a:t>
            </a:r>
            <a:endParaRPr lang="en-DK" dirty="0">
              <a:solidFill>
                <a:schemeClr val="bg2">
                  <a:lumMod val="10000"/>
                </a:schemeClr>
              </a:solidFill>
            </a:endParaRPr>
          </a:p>
        </p:txBody>
      </p:sp>
      <p:sp>
        <p:nvSpPr>
          <p:cNvPr id="7" name="Text Placeholder 6">
            <a:extLst>
              <a:ext uri="{FF2B5EF4-FFF2-40B4-BE49-F238E27FC236}">
                <a16:creationId xmlns:a16="http://schemas.microsoft.com/office/drawing/2014/main" id="{02752CEE-7FDA-A08D-DDD3-CA9122E47E4D}"/>
              </a:ext>
            </a:extLst>
          </p:cNvPr>
          <p:cNvSpPr>
            <a:spLocks noGrp="1"/>
          </p:cNvSpPr>
          <p:nvPr>
            <p:ph type="body" sz="quarter" idx="17"/>
          </p:nvPr>
        </p:nvSpPr>
        <p:spPr/>
        <p:txBody>
          <a:bodyPr/>
          <a:lstStyle/>
          <a:p>
            <a:endParaRPr lang="en-US"/>
          </a:p>
        </p:txBody>
      </p:sp>
      <p:sp>
        <p:nvSpPr>
          <p:cNvPr id="12" name="Rectangle 33">
            <a:extLst>
              <a:ext uri="{FF2B5EF4-FFF2-40B4-BE49-F238E27FC236}">
                <a16:creationId xmlns:a16="http://schemas.microsoft.com/office/drawing/2014/main" id="{38E76C43-83F3-1003-79DA-1B6AFC64B220}"/>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solidFill>
                  <a:srgbClr val="051D30"/>
                </a:solidFill>
              </a:rPr>
              <a:t>Analysis to validate</a:t>
            </a:r>
            <a:endParaRPr lang="en-GB" sz="1400" b="1" dirty="0">
              <a:solidFill>
                <a:srgbClr val="051D30"/>
              </a:solidFill>
              <a:cs typeface="Arial" pitchFamily="34" charset="0"/>
            </a:endParaRPr>
          </a:p>
        </p:txBody>
      </p:sp>
      <p:sp>
        <p:nvSpPr>
          <p:cNvPr id="15" name="Rectangle 15">
            <a:extLst>
              <a:ext uri="{FF2B5EF4-FFF2-40B4-BE49-F238E27FC236}">
                <a16:creationId xmlns:a16="http://schemas.microsoft.com/office/drawing/2014/main" id="{E2842EC3-1E62-BB73-D0A7-714D3D71C0F2}"/>
              </a:ext>
            </a:extLst>
          </p:cNvPr>
          <p:cNvSpPr/>
          <p:nvPr/>
        </p:nvSpPr>
        <p:spPr>
          <a:xfrm>
            <a:off x="2177254" y="5352506"/>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17" name="Rectangle 15">
            <a:extLst>
              <a:ext uri="{FF2B5EF4-FFF2-40B4-BE49-F238E27FC236}">
                <a16:creationId xmlns:a16="http://schemas.microsoft.com/office/drawing/2014/main" id="{9666BD9A-5534-F0C1-99D9-94C9EA837D10}"/>
              </a:ext>
            </a:extLst>
          </p:cNvPr>
          <p:cNvSpPr/>
          <p:nvPr/>
        </p:nvSpPr>
        <p:spPr>
          <a:xfrm>
            <a:off x="2177254" y="4924586"/>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18" name="Rectangle 15">
            <a:extLst>
              <a:ext uri="{FF2B5EF4-FFF2-40B4-BE49-F238E27FC236}">
                <a16:creationId xmlns:a16="http://schemas.microsoft.com/office/drawing/2014/main" id="{A72504D3-3E16-97E0-6551-282F90F8337A}"/>
              </a:ext>
            </a:extLst>
          </p:cNvPr>
          <p:cNvSpPr/>
          <p:nvPr/>
        </p:nvSpPr>
        <p:spPr>
          <a:xfrm>
            <a:off x="2177254" y="5780426"/>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22" name="Rectangle 15">
            <a:extLst>
              <a:ext uri="{FF2B5EF4-FFF2-40B4-BE49-F238E27FC236}">
                <a16:creationId xmlns:a16="http://schemas.microsoft.com/office/drawing/2014/main" id="{D8D5A236-6EA5-FE71-023C-B667B1223F56}"/>
              </a:ext>
            </a:extLst>
          </p:cNvPr>
          <p:cNvSpPr/>
          <p:nvPr/>
        </p:nvSpPr>
        <p:spPr>
          <a:xfrm>
            <a:off x="2177254" y="1821039"/>
            <a:ext cx="4668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23" name="Rectangle 15">
            <a:extLst>
              <a:ext uri="{FF2B5EF4-FFF2-40B4-BE49-F238E27FC236}">
                <a16:creationId xmlns:a16="http://schemas.microsoft.com/office/drawing/2014/main" id="{7C14FD55-0CA9-39E3-F6F6-3480BBFCF364}"/>
              </a:ext>
            </a:extLst>
          </p:cNvPr>
          <p:cNvSpPr/>
          <p:nvPr/>
        </p:nvSpPr>
        <p:spPr>
          <a:xfrm>
            <a:off x="2177254" y="2248959"/>
            <a:ext cx="4668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25" name="Rectangle 15">
            <a:extLst>
              <a:ext uri="{FF2B5EF4-FFF2-40B4-BE49-F238E27FC236}">
                <a16:creationId xmlns:a16="http://schemas.microsoft.com/office/drawing/2014/main" id="{A49CFD7D-7CAA-DF4B-F480-5896CDEBD598}"/>
              </a:ext>
            </a:extLst>
          </p:cNvPr>
          <p:cNvSpPr/>
          <p:nvPr/>
        </p:nvSpPr>
        <p:spPr>
          <a:xfrm>
            <a:off x="2177254" y="2676879"/>
            <a:ext cx="4668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29" name="Rectangle 15">
            <a:extLst>
              <a:ext uri="{FF2B5EF4-FFF2-40B4-BE49-F238E27FC236}">
                <a16:creationId xmlns:a16="http://schemas.microsoft.com/office/drawing/2014/main" id="{205C2414-A148-F175-477F-7E4CCB54E9B6}"/>
              </a:ext>
            </a:extLst>
          </p:cNvPr>
          <p:cNvSpPr/>
          <p:nvPr/>
        </p:nvSpPr>
        <p:spPr>
          <a:xfrm>
            <a:off x="2177254" y="3372812"/>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30" name="Rectangle 15">
            <a:extLst>
              <a:ext uri="{FF2B5EF4-FFF2-40B4-BE49-F238E27FC236}">
                <a16:creationId xmlns:a16="http://schemas.microsoft.com/office/drawing/2014/main" id="{5D3831B1-0641-2905-3305-0000ACB4174B}"/>
              </a:ext>
            </a:extLst>
          </p:cNvPr>
          <p:cNvSpPr/>
          <p:nvPr/>
        </p:nvSpPr>
        <p:spPr>
          <a:xfrm>
            <a:off x="2177254" y="3800732"/>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34" name="Rectangle 15">
            <a:extLst>
              <a:ext uri="{FF2B5EF4-FFF2-40B4-BE49-F238E27FC236}">
                <a16:creationId xmlns:a16="http://schemas.microsoft.com/office/drawing/2014/main" id="{F43F056B-1A8B-AA46-276F-DD0E28624FAA}"/>
              </a:ext>
            </a:extLst>
          </p:cNvPr>
          <p:cNvSpPr/>
          <p:nvPr/>
        </p:nvSpPr>
        <p:spPr>
          <a:xfrm>
            <a:off x="2177254" y="4228652"/>
            <a:ext cx="4668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endParaRPr lang="en-US" sz="1200" dirty="0">
              <a:solidFill>
                <a:schemeClr val="bg1"/>
              </a:solidFill>
            </a:endParaRPr>
          </a:p>
        </p:txBody>
      </p:sp>
      <p:sp>
        <p:nvSpPr>
          <p:cNvPr id="44" name="Rectangle 33">
            <a:extLst>
              <a:ext uri="{FF2B5EF4-FFF2-40B4-BE49-F238E27FC236}">
                <a16:creationId xmlns:a16="http://schemas.microsoft.com/office/drawing/2014/main" id="{63405DD2-2E9F-1BAC-D873-A8D83F6CB03C}"/>
              </a:ext>
            </a:extLst>
          </p:cNvPr>
          <p:cNvSpPr>
            <a:spLocks noChangeArrowheads="1"/>
          </p:cNvSpPr>
          <p:nvPr/>
        </p:nvSpPr>
        <p:spPr bwMode="auto">
          <a:xfrm>
            <a:off x="7005349"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solidFill>
                  <a:srgbClr val="051D30"/>
                </a:solidFill>
              </a:rPr>
              <a:t>Data sources</a:t>
            </a:r>
            <a:endParaRPr lang="en-GB" sz="1400" b="1" dirty="0">
              <a:solidFill>
                <a:srgbClr val="051D30"/>
              </a:solidFill>
              <a:cs typeface="Arial" pitchFamily="34" charset="0"/>
            </a:endParaRPr>
          </a:p>
        </p:txBody>
      </p:sp>
      <p:sp>
        <p:nvSpPr>
          <p:cNvPr id="45" name="Rectangle 15">
            <a:extLst>
              <a:ext uri="{FF2B5EF4-FFF2-40B4-BE49-F238E27FC236}">
                <a16:creationId xmlns:a16="http://schemas.microsoft.com/office/drawing/2014/main" id="{0F07A9F2-483F-2971-E265-3A46ACCE2F0A}"/>
              </a:ext>
            </a:extLst>
          </p:cNvPr>
          <p:cNvSpPr/>
          <p:nvPr/>
        </p:nvSpPr>
        <p:spPr>
          <a:xfrm>
            <a:off x="7005349" y="535250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46" name="Rectangle 15">
            <a:extLst>
              <a:ext uri="{FF2B5EF4-FFF2-40B4-BE49-F238E27FC236}">
                <a16:creationId xmlns:a16="http://schemas.microsoft.com/office/drawing/2014/main" id="{35EF958B-76D4-9877-2E05-E4714E374892}"/>
              </a:ext>
            </a:extLst>
          </p:cNvPr>
          <p:cNvSpPr/>
          <p:nvPr/>
        </p:nvSpPr>
        <p:spPr>
          <a:xfrm>
            <a:off x="7005349" y="492458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47" name="Rectangle 15">
            <a:extLst>
              <a:ext uri="{FF2B5EF4-FFF2-40B4-BE49-F238E27FC236}">
                <a16:creationId xmlns:a16="http://schemas.microsoft.com/office/drawing/2014/main" id="{29C28383-A6FB-6D1B-A80A-DFCB7569BDEB}"/>
              </a:ext>
            </a:extLst>
          </p:cNvPr>
          <p:cNvSpPr/>
          <p:nvPr/>
        </p:nvSpPr>
        <p:spPr>
          <a:xfrm>
            <a:off x="7005349" y="5780426"/>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48" name="Rectangle 15">
            <a:extLst>
              <a:ext uri="{FF2B5EF4-FFF2-40B4-BE49-F238E27FC236}">
                <a16:creationId xmlns:a16="http://schemas.microsoft.com/office/drawing/2014/main" id="{D7ABC62A-51C6-7137-CF05-A5328A0C7BD3}"/>
              </a:ext>
            </a:extLst>
          </p:cNvPr>
          <p:cNvSpPr/>
          <p:nvPr/>
        </p:nvSpPr>
        <p:spPr>
          <a:xfrm>
            <a:off x="7000811" y="182103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49" name="Rectangle 15">
            <a:extLst>
              <a:ext uri="{FF2B5EF4-FFF2-40B4-BE49-F238E27FC236}">
                <a16:creationId xmlns:a16="http://schemas.microsoft.com/office/drawing/2014/main" id="{9A0F4FD9-7C35-9432-48A5-3687A0F989E4}"/>
              </a:ext>
            </a:extLst>
          </p:cNvPr>
          <p:cNvSpPr/>
          <p:nvPr/>
        </p:nvSpPr>
        <p:spPr>
          <a:xfrm>
            <a:off x="7005349" y="224895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50" name="Rectangle 15">
            <a:extLst>
              <a:ext uri="{FF2B5EF4-FFF2-40B4-BE49-F238E27FC236}">
                <a16:creationId xmlns:a16="http://schemas.microsoft.com/office/drawing/2014/main" id="{85807B2C-4D08-51BA-DFEB-B1F77CA42D89}"/>
              </a:ext>
            </a:extLst>
          </p:cNvPr>
          <p:cNvSpPr/>
          <p:nvPr/>
        </p:nvSpPr>
        <p:spPr>
          <a:xfrm>
            <a:off x="7005349" y="2676879"/>
            <a:ext cx="4668046" cy="382764"/>
          </a:xfrm>
          <a:prstGeom prst="rect">
            <a:avLst/>
          </a:prstGeom>
          <a:no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51" name="Rectangle 15">
            <a:extLst>
              <a:ext uri="{FF2B5EF4-FFF2-40B4-BE49-F238E27FC236}">
                <a16:creationId xmlns:a16="http://schemas.microsoft.com/office/drawing/2014/main" id="{9DAE544D-C555-505F-3CAD-F3744D11606E}"/>
              </a:ext>
            </a:extLst>
          </p:cNvPr>
          <p:cNvSpPr/>
          <p:nvPr/>
        </p:nvSpPr>
        <p:spPr>
          <a:xfrm>
            <a:off x="7005349" y="337281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52" name="Rectangle 15">
            <a:extLst>
              <a:ext uri="{FF2B5EF4-FFF2-40B4-BE49-F238E27FC236}">
                <a16:creationId xmlns:a16="http://schemas.microsoft.com/office/drawing/2014/main" id="{18F53BB1-F8F3-110C-AF6B-772D80E5B63E}"/>
              </a:ext>
            </a:extLst>
          </p:cNvPr>
          <p:cNvSpPr/>
          <p:nvPr/>
        </p:nvSpPr>
        <p:spPr>
          <a:xfrm>
            <a:off x="7005349" y="380073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53" name="Rectangle 15">
            <a:extLst>
              <a:ext uri="{FF2B5EF4-FFF2-40B4-BE49-F238E27FC236}">
                <a16:creationId xmlns:a16="http://schemas.microsoft.com/office/drawing/2014/main" id="{BF8642FA-3CEE-9882-28B3-B4E15945D34D}"/>
              </a:ext>
            </a:extLst>
          </p:cNvPr>
          <p:cNvSpPr/>
          <p:nvPr/>
        </p:nvSpPr>
        <p:spPr>
          <a:xfrm>
            <a:off x="7005349" y="4228652"/>
            <a:ext cx="4668046" cy="38276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45548" rIns="91106" bIns="45548" rtlCol="0" anchor="ctr"/>
          <a:lstStyle/>
          <a:p>
            <a:r>
              <a:rPr lang="en-US" sz="1200" dirty="0">
                <a:solidFill>
                  <a:schemeClr val="bg1"/>
                </a:solidFill>
              </a:rPr>
              <a:t>[Insert potential data sources e.g. desktop research, interviews with industry experts etc.]</a:t>
            </a:r>
          </a:p>
        </p:txBody>
      </p:sp>
      <p:sp>
        <p:nvSpPr>
          <p:cNvPr id="8" name="Rectangle 7">
            <a:extLst>
              <a:ext uri="{FF2B5EF4-FFF2-40B4-BE49-F238E27FC236}">
                <a16:creationId xmlns:a16="http://schemas.microsoft.com/office/drawing/2014/main" id="{5521C705-1C39-6452-2938-6D9D0FA530A8}"/>
              </a:ext>
            </a:extLst>
          </p:cNvPr>
          <p:cNvSpPr/>
          <p:nvPr/>
        </p:nvSpPr>
        <p:spPr>
          <a:xfrm>
            <a:off x="554736" y="1421892"/>
            <a:ext cx="1055738" cy="307777"/>
          </a:xfrm>
          <a:prstGeom prst="rect">
            <a:avLst/>
          </a:prstGeom>
        </p:spPr>
        <p:txBody>
          <a:bodyPr wrap="none" lIns="0">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Hypothesis</a:t>
            </a:r>
          </a:p>
        </p:txBody>
      </p:sp>
      <p:sp>
        <p:nvSpPr>
          <p:cNvPr id="9" name="Rectangle 8">
            <a:extLst>
              <a:ext uri="{FF2B5EF4-FFF2-40B4-BE49-F238E27FC236}">
                <a16:creationId xmlns:a16="http://schemas.microsoft.com/office/drawing/2014/main" id="{1BB4A025-9C02-F5FF-A390-39EB8F925453}"/>
              </a:ext>
            </a:extLst>
          </p:cNvPr>
          <p:cNvSpPr>
            <a:spLocks/>
          </p:cNvSpPr>
          <p:nvPr/>
        </p:nvSpPr>
        <p:spPr>
          <a:xfrm>
            <a:off x="554736" y="4924586"/>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1.3]</a:t>
            </a:r>
          </a:p>
        </p:txBody>
      </p:sp>
      <p:sp>
        <p:nvSpPr>
          <p:cNvPr id="10" name="Rectangle 16">
            <a:extLst>
              <a:ext uri="{FF2B5EF4-FFF2-40B4-BE49-F238E27FC236}">
                <a16:creationId xmlns:a16="http://schemas.microsoft.com/office/drawing/2014/main" id="{43BAB932-7EB3-FE18-AD6C-464BEC094698}"/>
              </a:ext>
            </a:extLst>
          </p:cNvPr>
          <p:cNvSpPr>
            <a:spLocks/>
          </p:cNvSpPr>
          <p:nvPr/>
        </p:nvSpPr>
        <p:spPr>
          <a:xfrm>
            <a:off x="554736" y="1821039"/>
            <a:ext cx="1476001" cy="1238604"/>
          </a:xfrm>
          <a:prstGeom prst="rect">
            <a:avLst/>
          </a:prstGeom>
          <a:solidFill>
            <a:srgbClr val="061E3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1.1]</a:t>
            </a:r>
          </a:p>
        </p:txBody>
      </p:sp>
      <p:sp>
        <p:nvSpPr>
          <p:cNvPr id="11" name="Rectangle 10">
            <a:extLst>
              <a:ext uri="{FF2B5EF4-FFF2-40B4-BE49-F238E27FC236}">
                <a16:creationId xmlns:a16="http://schemas.microsoft.com/office/drawing/2014/main" id="{7069E2D2-7BD2-12B0-1E7B-8BD6CF60303B}"/>
              </a:ext>
            </a:extLst>
          </p:cNvPr>
          <p:cNvSpPr>
            <a:spLocks/>
          </p:cNvSpPr>
          <p:nvPr/>
        </p:nvSpPr>
        <p:spPr>
          <a:xfrm>
            <a:off x="554736" y="3372812"/>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[Hypothesis </a:t>
            </a:r>
            <a:b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GB" sz="1400" b="0" i="0" u="none" strike="noStrike" kern="1200" cap="none" spc="0" normalizeH="0" baseline="0" noProof="0" dirty="0">
                <a:ln>
                  <a:noFill/>
                </a:ln>
                <a:solidFill>
                  <a:srgbClr val="FFFFFF"/>
                </a:solidFill>
                <a:effectLst/>
                <a:uLnTx/>
                <a:uFillTx/>
                <a:latin typeface="Arial" panose="020B0604020202020204"/>
                <a:ea typeface="+mn-ea"/>
                <a:cs typeface="+mn-cs"/>
              </a:rPr>
              <a:t>1.2]</a:t>
            </a:r>
          </a:p>
        </p:txBody>
      </p:sp>
      <p:sp>
        <p:nvSpPr>
          <p:cNvPr id="13" name="Oval 12">
            <a:extLst>
              <a:ext uri="{FF2B5EF4-FFF2-40B4-BE49-F238E27FC236}">
                <a16:creationId xmlns:a16="http://schemas.microsoft.com/office/drawing/2014/main" id="{0869CD69-AA10-657F-C7D4-BE4E35A47EF4}"/>
              </a:ext>
            </a:extLst>
          </p:cNvPr>
          <p:cNvSpPr/>
          <p:nvPr/>
        </p:nvSpPr>
        <p:spPr>
          <a:xfrm>
            <a:off x="428459" y="174265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200">
                <a:solidFill>
                  <a:schemeClr val="tx1"/>
                </a:solidFill>
                <a:latin typeface="Arial" panose="020B0604020202020204" pitchFamily="34" charset="0"/>
                <a:cs typeface="Arial" panose="020B0604020202020204" pitchFamily="34" charset="0"/>
              </a:rPr>
              <a:t>1</a:t>
            </a:r>
            <a:r>
              <a:rPr lang="da-DK" sz="1200" dirty="0">
                <a:solidFill>
                  <a:schemeClr val="tx1"/>
                </a:solidFill>
                <a:latin typeface="Arial" panose="020B0604020202020204" pitchFamily="34" charset="0"/>
                <a:cs typeface="Arial" panose="020B0604020202020204" pitchFamily="34" charset="0"/>
              </a:rPr>
              <a:t>.1</a:t>
            </a:r>
            <a:endParaRPr lang="en-DK" sz="1200" dirty="0">
              <a:solidFill>
                <a:schemeClr val="tx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430A03F6-47A5-2AD5-AC78-32112C639511}"/>
              </a:ext>
            </a:extLst>
          </p:cNvPr>
          <p:cNvSpPr/>
          <p:nvPr/>
        </p:nvSpPr>
        <p:spPr>
          <a:xfrm>
            <a:off x="428459" y="329443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dirty="0">
                <a:solidFill>
                  <a:schemeClr val="tx1"/>
                </a:solidFill>
                <a:latin typeface="Arial" panose="020B0604020202020204" pitchFamily="34" charset="0"/>
                <a:cs typeface="Arial" panose="020B0604020202020204" pitchFamily="34" charset="0"/>
              </a:rPr>
              <a:t>1.</a:t>
            </a:r>
            <a:r>
              <a:rPr lang="en-DK" sz="1200">
                <a:solidFill>
                  <a:schemeClr val="tx1"/>
                </a:solidFill>
                <a:latin typeface="Arial" panose="020B0604020202020204" pitchFamily="34" charset="0"/>
                <a:cs typeface="Arial" panose="020B0604020202020204" pitchFamily="34" charset="0"/>
              </a:rPr>
              <a:t>2</a:t>
            </a:r>
            <a:endParaRPr lang="en-DK" sz="1200" dirty="0">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CCDB95A-5C16-ECDD-97C9-AECCE6B0886D}"/>
              </a:ext>
            </a:extLst>
          </p:cNvPr>
          <p:cNvSpPr/>
          <p:nvPr/>
        </p:nvSpPr>
        <p:spPr>
          <a:xfrm>
            <a:off x="428459" y="484620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dirty="0">
                <a:solidFill>
                  <a:schemeClr val="tx1"/>
                </a:solidFill>
                <a:latin typeface="Arial" panose="020B0604020202020204" pitchFamily="34" charset="0"/>
                <a:cs typeface="Arial" panose="020B0604020202020204" pitchFamily="34" charset="0"/>
              </a:rPr>
              <a:t>1.</a:t>
            </a:r>
            <a:r>
              <a:rPr lang="en-DK" sz="1200">
                <a:solidFill>
                  <a:schemeClr val="tx1"/>
                </a:solidFill>
                <a:latin typeface="Arial" panose="020B0604020202020204" pitchFamily="34" charset="0"/>
                <a:cs typeface="Arial" panose="020B0604020202020204" pitchFamily="34" charset="0"/>
              </a:rPr>
              <a:t>3</a:t>
            </a:r>
            <a:endParaRPr lang="en-DK" sz="1200" dirty="0">
              <a:solidFill>
                <a:schemeClr val="tx1"/>
              </a:solidFill>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D8772A3D-B33E-DF92-CB9C-8147258DD5EA}"/>
              </a:ext>
            </a:extLst>
          </p:cNvPr>
          <p:cNvCxnSpPr>
            <a:cxnSpLocks/>
          </p:cNvCxnSpPr>
          <p:nvPr/>
        </p:nvCxnSpPr>
        <p:spPr>
          <a:xfrm>
            <a:off x="554736" y="1701441"/>
            <a:ext cx="147218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34350CC-EB10-92BC-4CF2-53BBC04EE7E4}"/>
              </a:ext>
            </a:extLst>
          </p:cNvPr>
          <p:cNvCxnSpPr>
            <a:cxnSpLocks/>
          </p:cNvCxnSpPr>
          <p:nvPr/>
        </p:nvCxnSpPr>
        <p:spPr>
          <a:xfrm>
            <a:off x="2177254" y="1701441"/>
            <a:ext cx="467258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161CB9F-CA2D-5585-2614-08D38D3E5452}"/>
              </a:ext>
            </a:extLst>
          </p:cNvPr>
          <p:cNvCxnSpPr>
            <a:cxnSpLocks/>
          </p:cNvCxnSpPr>
          <p:nvPr/>
        </p:nvCxnSpPr>
        <p:spPr>
          <a:xfrm>
            <a:off x="7000811" y="1701441"/>
            <a:ext cx="467258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B5A91D30-4FF5-8A2A-476D-32839AD4F81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4" name="Google Shape;538;p14">
            <a:extLst>
              <a:ext uri="{FF2B5EF4-FFF2-40B4-BE49-F238E27FC236}">
                <a16:creationId xmlns:a16="http://schemas.microsoft.com/office/drawing/2014/main" id="{76574117-48BE-52B5-A49F-0B975A6B8D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7536261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[Hypothesis evaluation slide / Insert action title]</a:t>
            </a:r>
            <a:endParaRPr lang="en-DK" dirty="0">
              <a:solidFill>
                <a:schemeClr val="bg2">
                  <a:lumMod val="10000"/>
                </a:schemeClr>
              </a:solidFill>
            </a:endParaRPr>
          </a:p>
        </p:txBody>
      </p:sp>
      <p:sp>
        <p:nvSpPr>
          <p:cNvPr id="8" name="Text Placeholder 7">
            <a:extLst>
              <a:ext uri="{FF2B5EF4-FFF2-40B4-BE49-F238E27FC236}">
                <a16:creationId xmlns:a16="http://schemas.microsoft.com/office/drawing/2014/main" id="{0C3C1EFD-0E38-871B-07B2-E2A3BADFC758}"/>
              </a:ext>
            </a:extLst>
          </p:cNvPr>
          <p:cNvSpPr>
            <a:spLocks noGrp="1"/>
          </p:cNvSpPr>
          <p:nvPr>
            <p:ph type="body" sz="quarter" idx="17"/>
          </p:nvPr>
        </p:nvSpPr>
        <p:spPr/>
        <p:txBody>
          <a:bodyPr/>
          <a:lstStyle/>
          <a:p>
            <a:endParaRPr lang="en-US"/>
          </a:p>
        </p:txBody>
      </p:sp>
      <p:sp>
        <p:nvSpPr>
          <p:cNvPr id="38" name="Rectangle 15">
            <a:extLst>
              <a:ext uri="{FF2B5EF4-FFF2-40B4-BE49-F238E27FC236}">
                <a16:creationId xmlns:a16="http://schemas.microsoft.com/office/drawing/2014/main" id="{A47AF71F-2B2F-D1C9-CA4E-3E5696B5577E}"/>
              </a:ext>
            </a:extLst>
          </p:cNvPr>
          <p:cNvSpPr/>
          <p:nvPr/>
        </p:nvSpPr>
        <p:spPr>
          <a:xfrm>
            <a:off x="2177254" y="5352506"/>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3.2 </a:t>
            </a:r>
            <a:r>
              <a:rPr lang="en-US" sz="1200" dirty="0">
                <a:solidFill>
                  <a:schemeClr val="bg1"/>
                </a:solidFill>
              </a:rPr>
              <a:t>[Previously defined hypothesis] </a:t>
            </a:r>
          </a:p>
        </p:txBody>
      </p:sp>
      <p:sp>
        <p:nvSpPr>
          <p:cNvPr id="39" name="Rectangle 15">
            <a:extLst>
              <a:ext uri="{FF2B5EF4-FFF2-40B4-BE49-F238E27FC236}">
                <a16:creationId xmlns:a16="http://schemas.microsoft.com/office/drawing/2014/main" id="{2D9C5DB9-85FC-C7A2-A04C-3485BAFEAD6F}"/>
              </a:ext>
            </a:extLst>
          </p:cNvPr>
          <p:cNvSpPr/>
          <p:nvPr/>
        </p:nvSpPr>
        <p:spPr>
          <a:xfrm>
            <a:off x="2177254" y="4924586"/>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3.1 </a:t>
            </a:r>
            <a:r>
              <a:rPr lang="en-US" sz="1200" dirty="0">
                <a:solidFill>
                  <a:schemeClr val="bg1"/>
                </a:solidFill>
              </a:rPr>
              <a:t>[Previously defined hypothesis] </a:t>
            </a:r>
          </a:p>
        </p:txBody>
      </p:sp>
      <p:sp>
        <p:nvSpPr>
          <p:cNvPr id="40" name="Rectangle 15">
            <a:extLst>
              <a:ext uri="{FF2B5EF4-FFF2-40B4-BE49-F238E27FC236}">
                <a16:creationId xmlns:a16="http://schemas.microsoft.com/office/drawing/2014/main" id="{F447C03B-6708-7A08-8D23-00C2F8AC0641}"/>
              </a:ext>
            </a:extLst>
          </p:cNvPr>
          <p:cNvSpPr/>
          <p:nvPr/>
        </p:nvSpPr>
        <p:spPr>
          <a:xfrm>
            <a:off x="2177254" y="5780426"/>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3.3 </a:t>
            </a:r>
            <a:r>
              <a:rPr lang="en-US" sz="1200" dirty="0">
                <a:solidFill>
                  <a:schemeClr val="bg1"/>
                </a:solidFill>
              </a:rPr>
              <a:t>[Previously defined hypothesis] </a:t>
            </a:r>
          </a:p>
        </p:txBody>
      </p:sp>
      <p:sp>
        <p:nvSpPr>
          <p:cNvPr id="42" name="Rectangle 15">
            <a:extLst>
              <a:ext uri="{FF2B5EF4-FFF2-40B4-BE49-F238E27FC236}">
                <a16:creationId xmlns:a16="http://schemas.microsoft.com/office/drawing/2014/main" id="{2E7C9727-0696-1615-1408-2959F5CB5E38}"/>
              </a:ext>
            </a:extLst>
          </p:cNvPr>
          <p:cNvSpPr/>
          <p:nvPr/>
        </p:nvSpPr>
        <p:spPr>
          <a:xfrm>
            <a:off x="2177254" y="1821039"/>
            <a:ext cx="7081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1.1 </a:t>
            </a:r>
            <a:r>
              <a:rPr lang="en-US" sz="1200" dirty="0">
                <a:solidFill>
                  <a:schemeClr val="bg1"/>
                </a:solidFill>
              </a:rPr>
              <a:t>[Previously defined hypothesis] </a:t>
            </a:r>
          </a:p>
        </p:txBody>
      </p:sp>
      <p:sp>
        <p:nvSpPr>
          <p:cNvPr id="43" name="Rectangle 15">
            <a:extLst>
              <a:ext uri="{FF2B5EF4-FFF2-40B4-BE49-F238E27FC236}">
                <a16:creationId xmlns:a16="http://schemas.microsoft.com/office/drawing/2014/main" id="{E992FCAB-F013-B618-A024-0FD8AE46F25D}"/>
              </a:ext>
            </a:extLst>
          </p:cNvPr>
          <p:cNvSpPr/>
          <p:nvPr/>
        </p:nvSpPr>
        <p:spPr>
          <a:xfrm>
            <a:off x="2177254" y="2248959"/>
            <a:ext cx="7081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1.2 </a:t>
            </a:r>
            <a:r>
              <a:rPr lang="en-US" sz="1200" dirty="0">
                <a:solidFill>
                  <a:schemeClr val="bg1"/>
                </a:solidFill>
              </a:rPr>
              <a:t>[Previously defined hypothesis] </a:t>
            </a:r>
          </a:p>
        </p:txBody>
      </p:sp>
      <p:sp>
        <p:nvSpPr>
          <p:cNvPr id="44" name="Rectangle 15">
            <a:extLst>
              <a:ext uri="{FF2B5EF4-FFF2-40B4-BE49-F238E27FC236}">
                <a16:creationId xmlns:a16="http://schemas.microsoft.com/office/drawing/2014/main" id="{61300A85-C359-DB2B-2BDB-F1C3CC17A725}"/>
              </a:ext>
            </a:extLst>
          </p:cNvPr>
          <p:cNvSpPr/>
          <p:nvPr/>
        </p:nvSpPr>
        <p:spPr>
          <a:xfrm>
            <a:off x="2177254" y="2676879"/>
            <a:ext cx="7081046" cy="382764"/>
          </a:xfrm>
          <a:prstGeom prst="rect">
            <a:avLst/>
          </a:prstGeom>
          <a:solidFill>
            <a:schemeClr val="tx1">
              <a:lumMod val="95000"/>
            </a:schemeClr>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1.3 </a:t>
            </a:r>
            <a:r>
              <a:rPr lang="en-US" sz="1200" dirty="0">
                <a:solidFill>
                  <a:schemeClr val="bg1"/>
                </a:solidFill>
              </a:rPr>
              <a:t>[Previously defined hypothesis] </a:t>
            </a:r>
          </a:p>
        </p:txBody>
      </p:sp>
      <p:sp>
        <p:nvSpPr>
          <p:cNvPr id="45" name="Rectangle 15">
            <a:extLst>
              <a:ext uri="{FF2B5EF4-FFF2-40B4-BE49-F238E27FC236}">
                <a16:creationId xmlns:a16="http://schemas.microsoft.com/office/drawing/2014/main" id="{A9069F95-7C54-2A7A-D3D4-8DFA3CF783A8}"/>
              </a:ext>
            </a:extLst>
          </p:cNvPr>
          <p:cNvSpPr/>
          <p:nvPr/>
        </p:nvSpPr>
        <p:spPr>
          <a:xfrm>
            <a:off x="2177254" y="3372812"/>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2.1 </a:t>
            </a:r>
            <a:r>
              <a:rPr lang="en-US" sz="1200" dirty="0">
                <a:solidFill>
                  <a:schemeClr val="bg1"/>
                </a:solidFill>
              </a:rPr>
              <a:t>[Previously defined hypothesis] </a:t>
            </a:r>
          </a:p>
        </p:txBody>
      </p:sp>
      <p:sp>
        <p:nvSpPr>
          <p:cNvPr id="46" name="Rectangle 15">
            <a:extLst>
              <a:ext uri="{FF2B5EF4-FFF2-40B4-BE49-F238E27FC236}">
                <a16:creationId xmlns:a16="http://schemas.microsoft.com/office/drawing/2014/main" id="{5AE4DDD0-F97F-E82E-201F-808EB19131F6}"/>
              </a:ext>
            </a:extLst>
          </p:cNvPr>
          <p:cNvSpPr/>
          <p:nvPr/>
        </p:nvSpPr>
        <p:spPr>
          <a:xfrm>
            <a:off x="2177254" y="3800732"/>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2.2  </a:t>
            </a:r>
            <a:r>
              <a:rPr lang="en-US" sz="1200" dirty="0">
                <a:solidFill>
                  <a:schemeClr val="bg1"/>
                </a:solidFill>
              </a:rPr>
              <a:t>[Previously defined hypothesis] </a:t>
            </a:r>
          </a:p>
        </p:txBody>
      </p:sp>
      <p:sp>
        <p:nvSpPr>
          <p:cNvPr id="47" name="Rectangle 15">
            <a:extLst>
              <a:ext uri="{FF2B5EF4-FFF2-40B4-BE49-F238E27FC236}">
                <a16:creationId xmlns:a16="http://schemas.microsoft.com/office/drawing/2014/main" id="{867526A8-96A8-B572-AFE5-60548D00F730}"/>
              </a:ext>
            </a:extLst>
          </p:cNvPr>
          <p:cNvSpPr/>
          <p:nvPr/>
        </p:nvSpPr>
        <p:spPr>
          <a:xfrm>
            <a:off x="2177254" y="4228652"/>
            <a:ext cx="7081046" cy="382764"/>
          </a:xfrm>
          <a:prstGeom prst="rect">
            <a:avLst/>
          </a:prstGeom>
          <a:solidFill>
            <a:schemeClr val="tx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r>
              <a:rPr lang="en-US" sz="1200" b="1" dirty="0">
                <a:solidFill>
                  <a:schemeClr val="bg1"/>
                </a:solidFill>
              </a:rPr>
              <a:t>2.3 </a:t>
            </a:r>
            <a:r>
              <a:rPr lang="en-US" sz="1200" dirty="0">
                <a:solidFill>
                  <a:schemeClr val="bg1"/>
                </a:solidFill>
              </a:rPr>
              <a:t>[Previously defined hypothesis] </a:t>
            </a:r>
          </a:p>
        </p:txBody>
      </p:sp>
      <p:sp>
        <p:nvSpPr>
          <p:cNvPr id="55" name="Rectangle 54">
            <a:extLst>
              <a:ext uri="{FF2B5EF4-FFF2-40B4-BE49-F238E27FC236}">
                <a16:creationId xmlns:a16="http://schemas.microsoft.com/office/drawing/2014/main" id="{5916589C-028F-06E1-ED68-BECBD56F1F49}"/>
              </a:ext>
            </a:extLst>
          </p:cNvPr>
          <p:cNvSpPr>
            <a:spLocks noChangeArrowheads="1"/>
          </p:cNvSpPr>
          <p:nvPr/>
        </p:nvSpPr>
        <p:spPr bwMode="auto">
          <a:xfrm>
            <a:off x="9372831" y="1406066"/>
            <a:ext cx="1155832"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solidFill>
                  <a:srgbClr val="051D30"/>
                </a:solidFill>
                <a:cs typeface="Arial" pitchFamily="34" charset="0"/>
              </a:rPr>
              <a:t>Confirmation</a:t>
            </a:r>
          </a:p>
        </p:txBody>
      </p:sp>
      <p:sp>
        <p:nvSpPr>
          <p:cNvPr id="56" name="Rectangle 55">
            <a:extLst>
              <a:ext uri="{FF2B5EF4-FFF2-40B4-BE49-F238E27FC236}">
                <a16:creationId xmlns:a16="http://schemas.microsoft.com/office/drawing/2014/main" id="{3D367F64-22B9-FFC0-6985-48E74187575F}"/>
              </a:ext>
            </a:extLst>
          </p:cNvPr>
          <p:cNvSpPr>
            <a:spLocks noChangeArrowheads="1"/>
          </p:cNvSpPr>
          <p:nvPr/>
        </p:nvSpPr>
        <p:spPr bwMode="auto">
          <a:xfrm>
            <a:off x="10637047" y="1406066"/>
            <a:ext cx="1004090" cy="215444"/>
          </a:xfrm>
          <a:prstGeom prst="rect">
            <a:avLst/>
          </a:prstGeom>
          <a:noFill/>
          <a:ln w="9525">
            <a:noFill/>
            <a:miter lim="800000"/>
            <a:headEnd/>
            <a:tailEnd/>
          </a:ln>
          <a:effectLst/>
        </p:spPr>
        <p:txBody>
          <a:bodyPr wrap="square" lIns="0" tIns="0" rIns="0" bIns="0" anchor="b">
            <a:spAutoFit/>
          </a:bodyPr>
          <a:lstStyle/>
          <a:p>
            <a:pPr algn="ctr">
              <a:spcBef>
                <a:spcPts val="600"/>
              </a:spcBef>
            </a:pPr>
            <a:r>
              <a:rPr lang="en-GB" sz="1400" b="1" dirty="0">
                <a:solidFill>
                  <a:srgbClr val="051D30"/>
                </a:solidFill>
                <a:cs typeface="Arial" pitchFamily="34" charset="0"/>
              </a:rPr>
              <a:t>Certainty</a:t>
            </a:r>
          </a:p>
        </p:txBody>
      </p:sp>
      <p:sp>
        <p:nvSpPr>
          <p:cNvPr id="71" name="Oval 70">
            <a:extLst>
              <a:ext uri="{FF2B5EF4-FFF2-40B4-BE49-F238E27FC236}">
                <a16:creationId xmlns:a16="http://schemas.microsoft.com/office/drawing/2014/main" id="{36913CAA-81B8-CB63-D5C2-2CDCBDF8B47D}"/>
              </a:ext>
            </a:extLst>
          </p:cNvPr>
          <p:cNvSpPr/>
          <p:nvPr>
            <p:custDataLst>
              <p:tags r:id="rId1"/>
            </p:custDataLst>
          </p:nvPr>
        </p:nvSpPr>
        <p:spPr bwMode="auto">
          <a:xfrm>
            <a:off x="10991454" y="1864784"/>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72" name="Arc 71">
            <a:extLst>
              <a:ext uri="{FF2B5EF4-FFF2-40B4-BE49-F238E27FC236}">
                <a16:creationId xmlns:a16="http://schemas.microsoft.com/office/drawing/2014/main" id="{84601903-52D6-6546-BD08-3F1E2441AA0E}"/>
              </a:ext>
            </a:extLst>
          </p:cNvPr>
          <p:cNvSpPr/>
          <p:nvPr>
            <p:custDataLst>
              <p:tags r:id="rId2"/>
            </p:custDataLst>
          </p:nvPr>
        </p:nvSpPr>
        <p:spPr bwMode="gray">
          <a:xfrm>
            <a:off x="10991456" y="1864784"/>
            <a:ext cx="295273" cy="295273"/>
          </a:xfrm>
          <a:prstGeom prst="arc">
            <a:avLst>
              <a:gd name="adj1" fmla="val 16200000"/>
              <a:gd name="adj2" fmla="val 540000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74" name="Oval 73">
            <a:extLst>
              <a:ext uri="{FF2B5EF4-FFF2-40B4-BE49-F238E27FC236}">
                <a16:creationId xmlns:a16="http://schemas.microsoft.com/office/drawing/2014/main" id="{8A060989-451B-E96D-8EE5-35E4A1BC9754}"/>
              </a:ext>
            </a:extLst>
          </p:cNvPr>
          <p:cNvSpPr/>
          <p:nvPr>
            <p:custDataLst>
              <p:tags r:id="rId3"/>
            </p:custDataLst>
          </p:nvPr>
        </p:nvSpPr>
        <p:spPr bwMode="auto">
          <a:xfrm>
            <a:off x="10991454" y="2720624"/>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75" name="Arc 74">
            <a:extLst>
              <a:ext uri="{FF2B5EF4-FFF2-40B4-BE49-F238E27FC236}">
                <a16:creationId xmlns:a16="http://schemas.microsoft.com/office/drawing/2014/main" id="{E748A2DE-6A47-8E5C-0E49-1ADBB28A7C23}"/>
              </a:ext>
            </a:extLst>
          </p:cNvPr>
          <p:cNvSpPr/>
          <p:nvPr>
            <p:custDataLst>
              <p:tags r:id="rId4"/>
            </p:custDataLst>
          </p:nvPr>
        </p:nvSpPr>
        <p:spPr bwMode="gray">
          <a:xfrm>
            <a:off x="10991456" y="2720624"/>
            <a:ext cx="295273" cy="295273"/>
          </a:xfrm>
          <a:prstGeom prst="arc">
            <a:avLst>
              <a:gd name="adj1" fmla="val 16200000"/>
              <a:gd name="adj2" fmla="val 540000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77" name="Oval 76">
            <a:extLst>
              <a:ext uri="{FF2B5EF4-FFF2-40B4-BE49-F238E27FC236}">
                <a16:creationId xmlns:a16="http://schemas.microsoft.com/office/drawing/2014/main" id="{AC332CB7-8F91-21F9-BB8F-965360A1193A}"/>
              </a:ext>
            </a:extLst>
          </p:cNvPr>
          <p:cNvSpPr/>
          <p:nvPr>
            <p:custDataLst>
              <p:tags r:id="rId5"/>
            </p:custDataLst>
          </p:nvPr>
        </p:nvSpPr>
        <p:spPr bwMode="auto">
          <a:xfrm>
            <a:off x="10991454" y="3844477"/>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78" name="Arc 77">
            <a:extLst>
              <a:ext uri="{FF2B5EF4-FFF2-40B4-BE49-F238E27FC236}">
                <a16:creationId xmlns:a16="http://schemas.microsoft.com/office/drawing/2014/main" id="{F6EB79F4-15D1-E91B-AB53-683D57077D38}"/>
              </a:ext>
            </a:extLst>
          </p:cNvPr>
          <p:cNvSpPr/>
          <p:nvPr>
            <p:custDataLst>
              <p:tags r:id="rId6"/>
            </p:custDataLst>
          </p:nvPr>
        </p:nvSpPr>
        <p:spPr bwMode="gray">
          <a:xfrm>
            <a:off x="10991456" y="3844477"/>
            <a:ext cx="295273" cy="295273"/>
          </a:xfrm>
          <a:prstGeom prst="arc">
            <a:avLst>
              <a:gd name="adj1" fmla="val 16200000"/>
              <a:gd name="adj2" fmla="val 540000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0" name="Oval 79">
            <a:extLst>
              <a:ext uri="{FF2B5EF4-FFF2-40B4-BE49-F238E27FC236}">
                <a16:creationId xmlns:a16="http://schemas.microsoft.com/office/drawing/2014/main" id="{11E8D4EF-811D-0665-C814-DB447ECACE3D}"/>
              </a:ext>
            </a:extLst>
          </p:cNvPr>
          <p:cNvSpPr/>
          <p:nvPr>
            <p:custDataLst>
              <p:tags r:id="rId7"/>
            </p:custDataLst>
          </p:nvPr>
        </p:nvSpPr>
        <p:spPr bwMode="auto">
          <a:xfrm>
            <a:off x="10991454" y="5824171"/>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81" name="Arc 80">
            <a:extLst>
              <a:ext uri="{FF2B5EF4-FFF2-40B4-BE49-F238E27FC236}">
                <a16:creationId xmlns:a16="http://schemas.microsoft.com/office/drawing/2014/main" id="{DDF15E39-9B2B-F175-6D2C-15E4676315C3}"/>
              </a:ext>
            </a:extLst>
          </p:cNvPr>
          <p:cNvSpPr/>
          <p:nvPr>
            <p:custDataLst>
              <p:tags r:id="rId8"/>
            </p:custDataLst>
          </p:nvPr>
        </p:nvSpPr>
        <p:spPr bwMode="gray">
          <a:xfrm>
            <a:off x="10991456" y="5824171"/>
            <a:ext cx="295273" cy="295273"/>
          </a:xfrm>
          <a:prstGeom prst="arc">
            <a:avLst>
              <a:gd name="adj1" fmla="val 16200000"/>
              <a:gd name="adj2" fmla="val 540000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2" name="Oval 81">
            <a:extLst>
              <a:ext uri="{FF2B5EF4-FFF2-40B4-BE49-F238E27FC236}">
                <a16:creationId xmlns:a16="http://schemas.microsoft.com/office/drawing/2014/main" id="{650965D2-423C-F715-4676-7739E7E18C98}"/>
              </a:ext>
            </a:extLst>
          </p:cNvPr>
          <p:cNvSpPr/>
          <p:nvPr>
            <p:custDataLst>
              <p:tags r:id="rId9"/>
            </p:custDataLst>
          </p:nvPr>
        </p:nvSpPr>
        <p:spPr bwMode="auto">
          <a:xfrm>
            <a:off x="10991454" y="2292704"/>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84" name="Oval 83">
            <a:extLst>
              <a:ext uri="{FF2B5EF4-FFF2-40B4-BE49-F238E27FC236}">
                <a16:creationId xmlns:a16="http://schemas.microsoft.com/office/drawing/2014/main" id="{52D9FE1E-CA69-BCC4-9F9A-F8D135148E54}"/>
              </a:ext>
            </a:extLst>
          </p:cNvPr>
          <p:cNvSpPr/>
          <p:nvPr>
            <p:custDataLst>
              <p:tags r:id="rId10"/>
            </p:custDataLst>
          </p:nvPr>
        </p:nvSpPr>
        <p:spPr bwMode="auto">
          <a:xfrm>
            <a:off x="10991454" y="3416557"/>
            <a:ext cx="295276" cy="295275"/>
          </a:xfrm>
          <a:prstGeom prst="ellipse">
            <a:avLst/>
          </a:prstGeom>
          <a:solidFill>
            <a:schemeClr val="tx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85" name="Oval 84">
            <a:extLst>
              <a:ext uri="{FF2B5EF4-FFF2-40B4-BE49-F238E27FC236}">
                <a16:creationId xmlns:a16="http://schemas.microsoft.com/office/drawing/2014/main" id="{A971449C-BCDA-65CF-FFFD-92404A3E583C}"/>
              </a:ext>
            </a:extLst>
          </p:cNvPr>
          <p:cNvSpPr/>
          <p:nvPr>
            <p:custDataLst>
              <p:tags r:id="rId11"/>
            </p:custDataLst>
          </p:nvPr>
        </p:nvSpPr>
        <p:spPr bwMode="auto">
          <a:xfrm>
            <a:off x="10991454" y="4272397"/>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86" name="Arc 85">
            <a:extLst>
              <a:ext uri="{FF2B5EF4-FFF2-40B4-BE49-F238E27FC236}">
                <a16:creationId xmlns:a16="http://schemas.microsoft.com/office/drawing/2014/main" id="{9CA7C445-3F17-1968-976C-5EB887E27DB6}"/>
              </a:ext>
            </a:extLst>
          </p:cNvPr>
          <p:cNvSpPr/>
          <p:nvPr>
            <p:custDataLst>
              <p:tags r:id="rId12"/>
            </p:custDataLst>
          </p:nvPr>
        </p:nvSpPr>
        <p:spPr bwMode="gray">
          <a:xfrm>
            <a:off x="10991456" y="4272397"/>
            <a:ext cx="295273" cy="295273"/>
          </a:xfrm>
          <a:prstGeom prst="arc">
            <a:avLst>
              <a:gd name="adj1" fmla="val 16200000"/>
              <a:gd name="adj2" fmla="val 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88" name="Oval 87">
            <a:extLst>
              <a:ext uri="{FF2B5EF4-FFF2-40B4-BE49-F238E27FC236}">
                <a16:creationId xmlns:a16="http://schemas.microsoft.com/office/drawing/2014/main" id="{2C5B266D-8EB6-B6B3-0BE4-4E86943CEB64}"/>
              </a:ext>
            </a:extLst>
          </p:cNvPr>
          <p:cNvSpPr/>
          <p:nvPr>
            <p:custDataLst>
              <p:tags r:id="rId13"/>
            </p:custDataLst>
          </p:nvPr>
        </p:nvSpPr>
        <p:spPr bwMode="auto">
          <a:xfrm>
            <a:off x="10991454" y="4968331"/>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89" name="Arc 88">
            <a:extLst>
              <a:ext uri="{FF2B5EF4-FFF2-40B4-BE49-F238E27FC236}">
                <a16:creationId xmlns:a16="http://schemas.microsoft.com/office/drawing/2014/main" id="{225924F7-3E00-B8AF-28F8-A4D0C8BEB8E4}"/>
              </a:ext>
            </a:extLst>
          </p:cNvPr>
          <p:cNvSpPr/>
          <p:nvPr>
            <p:custDataLst>
              <p:tags r:id="rId14"/>
            </p:custDataLst>
          </p:nvPr>
        </p:nvSpPr>
        <p:spPr bwMode="gray">
          <a:xfrm>
            <a:off x="10991456" y="4968331"/>
            <a:ext cx="295273" cy="295273"/>
          </a:xfrm>
          <a:prstGeom prst="arc">
            <a:avLst>
              <a:gd name="adj1" fmla="val 16200000"/>
              <a:gd name="adj2" fmla="val 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sp>
        <p:nvSpPr>
          <p:cNvPr id="91" name="Oval 90">
            <a:extLst>
              <a:ext uri="{FF2B5EF4-FFF2-40B4-BE49-F238E27FC236}">
                <a16:creationId xmlns:a16="http://schemas.microsoft.com/office/drawing/2014/main" id="{D081E20C-789A-0BC0-8D71-62A82E731160}"/>
              </a:ext>
            </a:extLst>
          </p:cNvPr>
          <p:cNvSpPr/>
          <p:nvPr>
            <p:custDataLst>
              <p:tags r:id="rId15"/>
            </p:custDataLst>
          </p:nvPr>
        </p:nvSpPr>
        <p:spPr bwMode="auto">
          <a:xfrm>
            <a:off x="10991454" y="5396251"/>
            <a:ext cx="295276" cy="295275"/>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92" name="Arc 91">
            <a:extLst>
              <a:ext uri="{FF2B5EF4-FFF2-40B4-BE49-F238E27FC236}">
                <a16:creationId xmlns:a16="http://schemas.microsoft.com/office/drawing/2014/main" id="{8A9DD7AF-DAF0-7225-54AC-711AD7EE3AF3}"/>
              </a:ext>
            </a:extLst>
          </p:cNvPr>
          <p:cNvSpPr/>
          <p:nvPr>
            <p:custDataLst>
              <p:tags r:id="rId16"/>
            </p:custDataLst>
          </p:nvPr>
        </p:nvSpPr>
        <p:spPr bwMode="gray">
          <a:xfrm>
            <a:off x="10991456" y="5396251"/>
            <a:ext cx="295273" cy="295273"/>
          </a:xfrm>
          <a:prstGeom prst="arc">
            <a:avLst>
              <a:gd name="adj1" fmla="val 16200000"/>
              <a:gd name="adj2" fmla="val 0"/>
            </a:avLst>
          </a:prstGeom>
          <a:solidFill>
            <a:schemeClr val="tx1">
              <a:lumMod val="85000"/>
            </a:schemeClr>
          </a:solidFill>
          <a:ln w="9525">
            <a:no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sp>
        <p:nvSpPr>
          <p:cNvPr id="10" name="Rectangle 9">
            <a:extLst>
              <a:ext uri="{FF2B5EF4-FFF2-40B4-BE49-F238E27FC236}">
                <a16:creationId xmlns:a16="http://schemas.microsoft.com/office/drawing/2014/main" id="{3E75806E-3F73-61A9-EEB8-9568E03D88C4}"/>
              </a:ext>
            </a:extLst>
          </p:cNvPr>
          <p:cNvSpPr>
            <a:spLocks/>
          </p:cNvSpPr>
          <p:nvPr/>
        </p:nvSpPr>
        <p:spPr>
          <a:xfrm>
            <a:off x="554736" y="4924586"/>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3 e.g. business plan]</a:t>
            </a:r>
          </a:p>
        </p:txBody>
      </p:sp>
      <p:sp>
        <p:nvSpPr>
          <p:cNvPr id="11" name="Rectangle 16">
            <a:extLst>
              <a:ext uri="{FF2B5EF4-FFF2-40B4-BE49-F238E27FC236}">
                <a16:creationId xmlns:a16="http://schemas.microsoft.com/office/drawing/2014/main" id="{6F66460E-537A-B304-C8B0-FD4A445E7344}"/>
              </a:ext>
            </a:extLst>
          </p:cNvPr>
          <p:cNvSpPr>
            <a:spLocks/>
          </p:cNvSpPr>
          <p:nvPr/>
        </p:nvSpPr>
        <p:spPr>
          <a:xfrm>
            <a:off x="554736" y="1821039"/>
            <a:ext cx="1476001" cy="1238604"/>
          </a:xfrm>
          <a:prstGeom prst="rect">
            <a:avLst/>
          </a:prstGeom>
          <a:solidFill>
            <a:srgbClr val="061E31"/>
          </a:solidFill>
          <a:ln w="3175">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1 e.g. market]</a:t>
            </a:r>
          </a:p>
        </p:txBody>
      </p:sp>
      <p:sp>
        <p:nvSpPr>
          <p:cNvPr id="12" name="Rectangle 11">
            <a:extLst>
              <a:ext uri="{FF2B5EF4-FFF2-40B4-BE49-F238E27FC236}">
                <a16:creationId xmlns:a16="http://schemas.microsoft.com/office/drawing/2014/main" id="{CD70679D-88F2-870C-8A05-1CA24BAB8B87}"/>
              </a:ext>
            </a:extLst>
          </p:cNvPr>
          <p:cNvSpPr>
            <a:spLocks/>
          </p:cNvSpPr>
          <p:nvPr/>
        </p:nvSpPr>
        <p:spPr>
          <a:xfrm>
            <a:off x="554736" y="3372812"/>
            <a:ext cx="1476001" cy="1238604"/>
          </a:xfrm>
          <a:prstGeom prst="rect">
            <a:avLst/>
          </a:prstGeom>
          <a:solidFill>
            <a:srgbClr val="061E3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r>
              <a:rPr lang="en-GB" sz="1400" b="1" dirty="0">
                <a:solidFill>
                  <a:schemeClr val="tx1"/>
                </a:solidFill>
              </a:rPr>
              <a:t>[Area 2 e.g. company]</a:t>
            </a:r>
          </a:p>
        </p:txBody>
      </p:sp>
      <p:sp>
        <p:nvSpPr>
          <p:cNvPr id="13" name="Oval 12">
            <a:extLst>
              <a:ext uri="{FF2B5EF4-FFF2-40B4-BE49-F238E27FC236}">
                <a16:creationId xmlns:a16="http://schemas.microsoft.com/office/drawing/2014/main" id="{056E7B69-8CFC-A33C-2A3A-2EA41FA09B83}"/>
              </a:ext>
            </a:extLst>
          </p:cNvPr>
          <p:cNvSpPr/>
          <p:nvPr/>
        </p:nvSpPr>
        <p:spPr>
          <a:xfrm>
            <a:off x="428459" y="174265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1</a:t>
            </a:r>
            <a:endParaRPr lang="en-DK" sz="1200" b="1" dirty="0">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FEA930B-F234-DFB2-3097-DAC42354B537}"/>
              </a:ext>
            </a:extLst>
          </p:cNvPr>
          <p:cNvSpPr/>
          <p:nvPr/>
        </p:nvSpPr>
        <p:spPr>
          <a:xfrm>
            <a:off x="428459" y="329443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2</a:t>
            </a:r>
            <a:endParaRPr lang="en-DK" sz="1200" b="1" dirty="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71458D40-E5D8-9221-328F-CC183B64B5D6}"/>
              </a:ext>
            </a:extLst>
          </p:cNvPr>
          <p:cNvSpPr/>
          <p:nvPr/>
        </p:nvSpPr>
        <p:spPr>
          <a:xfrm>
            <a:off x="428459" y="484620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b="1" dirty="0">
                <a:solidFill>
                  <a:schemeClr val="tx1"/>
                </a:solidFill>
                <a:latin typeface="Arial" panose="020B0604020202020204" pitchFamily="34" charset="0"/>
                <a:cs typeface="Arial" panose="020B0604020202020204" pitchFamily="34" charset="0"/>
              </a:rPr>
              <a:t>3</a:t>
            </a:r>
            <a:endParaRPr lang="en-DK" sz="1200" b="1"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68795F-87B9-7447-FC9D-15CF5C0EFB7D}"/>
              </a:ext>
            </a:extLst>
          </p:cNvPr>
          <p:cNvSpPr txBox="1"/>
          <p:nvPr/>
        </p:nvSpPr>
        <p:spPr>
          <a:xfrm>
            <a:off x="9767867" y="1827755"/>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16" name="TextBox 15">
            <a:extLst>
              <a:ext uri="{FF2B5EF4-FFF2-40B4-BE49-F238E27FC236}">
                <a16:creationId xmlns:a16="http://schemas.microsoft.com/office/drawing/2014/main" id="{C0110CB5-7F8C-1BBE-8D6D-F1620168202D}"/>
              </a:ext>
            </a:extLst>
          </p:cNvPr>
          <p:cNvSpPr txBox="1"/>
          <p:nvPr/>
        </p:nvSpPr>
        <p:spPr>
          <a:xfrm>
            <a:off x="9767867" y="2255675"/>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18" name="TextBox 17">
            <a:extLst>
              <a:ext uri="{FF2B5EF4-FFF2-40B4-BE49-F238E27FC236}">
                <a16:creationId xmlns:a16="http://schemas.microsoft.com/office/drawing/2014/main" id="{8216392E-62FD-8352-B9FB-0E50709FE990}"/>
              </a:ext>
            </a:extLst>
          </p:cNvPr>
          <p:cNvSpPr txBox="1"/>
          <p:nvPr/>
        </p:nvSpPr>
        <p:spPr>
          <a:xfrm>
            <a:off x="9767867" y="2683595"/>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19" name="TextBox 18">
            <a:extLst>
              <a:ext uri="{FF2B5EF4-FFF2-40B4-BE49-F238E27FC236}">
                <a16:creationId xmlns:a16="http://schemas.microsoft.com/office/drawing/2014/main" id="{A4BD2592-22A4-6E68-82BC-57CB7DEC0E79}"/>
              </a:ext>
            </a:extLst>
          </p:cNvPr>
          <p:cNvSpPr txBox="1"/>
          <p:nvPr/>
        </p:nvSpPr>
        <p:spPr>
          <a:xfrm>
            <a:off x="9767867" y="3379528"/>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21" name="TextBox 20">
            <a:extLst>
              <a:ext uri="{FF2B5EF4-FFF2-40B4-BE49-F238E27FC236}">
                <a16:creationId xmlns:a16="http://schemas.microsoft.com/office/drawing/2014/main" id="{9FE96F7A-32BA-4E17-3EB4-0468987A84C6}"/>
              </a:ext>
            </a:extLst>
          </p:cNvPr>
          <p:cNvSpPr txBox="1"/>
          <p:nvPr/>
        </p:nvSpPr>
        <p:spPr>
          <a:xfrm>
            <a:off x="9767867" y="423536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solidFill>
                  <a:schemeClr val="bg1"/>
                </a:solidFill>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CE34B69C-50BF-6FC7-9AB9-A1D6A79BE547}"/>
              </a:ext>
            </a:extLst>
          </p:cNvPr>
          <p:cNvSpPr txBox="1"/>
          <p:nvPr/>
        </p:nvSpPr>
        <p:spPr>
          <a:xfrm>
            <a:off x="9767867" y="3807448"/>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solidFill>
                  <a:schemeClr val="bg1"/>
                </a:solidFill>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8236AB93-7E4A-0009-CB75-F19818F40D7F}"/>
              </a:ext>
            </a:extLst>
          </p:cNvPr>
          <p:cNvSpPr txBox="1"/>
          <p:nvPr/>
        </p:nvSpPr>
        <p:spPr>
          <a:xfrm>
            <a:off x="9767867" y="4924586"/>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24" name="TextBox 23">
            <a:extLst>
              <a:ext uri="{FF2B5EF4-FFF2-40B4-BE49-F238E27FC236}">
                <a16:creationId xmlns:a16="http://schemas.microsoft.com/office/drawing/2014/main" id="{7BE78230-14CF-F01D-7E65-7B10ED0B4DB7}"/>
              </a:ext>
            </a:extLst>
          </p:cNvPr>
          <p:cNvSpPr txBox="1"/>
          <p:nvPr/>
        </p:nvSpPr>
        <p:spPr>
          <a:xfrm>
            <a:off x="9767867" y="5355864"/>
            <a:ext cx="365760" cy="369332"/>
          </a:xfrm>
          <a:prstGeom prst="rect">
            <a:avLst/>
          </a:prstGeom>
          <a:noFill/>
          <a:ln w="6350">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noProof="0" dirty="0">
                <a:solidFill>
                  <a:schemeClr val="bg1"/>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C10AC362-4864-F2C5-E517-6F10E9AA4178}"/>
              </a:ext>
            </a:extLst>
          </p:cNvPr>
          <p:cNvSpPr txBox="1"/>
          <p:nvPr/>
        </p:nvSpPr>
        <p:spPr>
          <a:xfrm>
            <a:off x="9767867" y="5787142"/>
            <a:ext cx="365760" cy="369332"/>
          </a:xfrm>
          <a:prstGeom prst="rect">
            <a:avLst/>
          </a:prstGeom>
          <a:noFill/>
          <a:ln w="6350">
            <a:noFill/>
            <a:miter lim="800000"/>
          </a:ln>
        </p:spPr>
        <p:txBody>
          <a:bodyPr wrap="square">
            <a:spAutoFit/>
          </a:bodyPr>
          <a:lstStyle/>
          <a:p>
            <a:r>
              <a:rPr lang="en-US" sz="1800" noProof="0" dirty="0">
                <a:solidFill>
                  <a:schemeClr val="bg1"/>
                </a:solidFill>
                <a:latin typeface="Arial" panose="020B0604020202020204" pitchFamily="34" charset="0"/>
                <a:cs typeface="Arial" panose="020B0604020202020204" pitchFamily="34" charset="0"/>
              </a:rPr>
              <a:t>✓</a:t>
            </a:r>
            <a:endParaRPr lang="en-US" dirty="0"/>
          </a:p>
        </p:txBody>
      </p:sp>
      <p:sp>
        <p:nvSpPr>
          <p:cNvPr id="26" name="Rectangle 25">
            <a:extLst>
              <a:ext uri="{FF2B5EF4-FFF2-40B4-BE49-F238E27FC236}">
                <a16:creationId xmlns:a16="http://schemas.microsoft.com/office/drawing/2014/main" id="{014BB4F9-9EB5-50D3-E576-4564C95D96A5}"/>
              </a:ext>
            </a:extLst>
          </p:cNvPr>
          <p:cNvSpPr/>
          <p:nvPr/>
        </p:nvSpPr>
        <p:spPr>
          <a:xfrm>
            <a:off x="554736" y="1359900"/>
            <a:ext cx="1476001" cy="307777"/>
          </a:xfrm>
          <a:prstGeom prst="rect">
            <a:avLst/>
          </a:prstGeom>
        </p:spPr>
        <p:txBody>
          <a:bodyPr wrap="square" lIns="0">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Area</a:t>
            </a:r>
          </a:p>
        </p:txBody>
      </p:sp>
      <p:cxnSp>
        <p:nvCxnSpPr>
          <p:cNvPr id="28" name="Straight Connector 27">
            <a:extLst>
              <a:ext uri="{FF2B5EF4-FFF2-40B4-BE49-F238E27FC236}">
                <a16:creationId xmlns:a16="http://schemas.microsoft.com/office/drawing/2014/main" id="{8347060C-0244-BA39-9F58-11A63E39D5BD}"/>
              </a:ext>
            </a:extLst>
          </p:cNvPr>
          <p:cNvCxnSpPr>
            <a:cxnSpLocks/>
          </p:cNvCxnSpPr>
          <p:nvPr/>
        </p:nvCxnSpPr>
        <p:spPr>
          <a:xfrm>
            <a:off x="2177254" y="1701441"/>
            <a:ext cx="707745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FA4C803-D8B8-702E-19EA-0A233F8CC6D8}"/>
              </a:ext>
            </a:extLst>
          </p:cNvPr>
          <p:cNvCxnSpPr>
            <a:cxnSpLocks/>
          </p:cNvCxnSpPr>
          <p:nvPr/>
        </p:nvCxnSpPr>
        <p:spPr>
          <a:xfrm>
            <a:off x="554736" y="1701441"/>
            <a:ext cx="147218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33">
            <a:extLst>
              <a:ext uri="{FF2B5EF4-FFF2-40B4-BE49-F238E27FC236}">
                <a16:creationId xmlns:a16="http://schemas.microsoft.com/office/drawing/2014/main" id="{5C9E066D-C910-0597-B451-7A2F98F255E8}"/>
              </a:ext>
            </a:extLst>
          </p:cNvPr>
          <p:cNvSpPr>
            <a:spLocks noChangeArrowheads="1"/>
          </p:cNvSpPr>
          <p:nvPr/>
        </p:nvSpPr>
        <p:spPr bwMode="auto">
          <a:xfrm>
            <a:off x="2177254" y="1406066"/>
            <a:ext cx="3646030" cy="215444"/>
          </a:xfrm>
          <a:prstGeom prst="rect">
            <a:avLst/>
          </a:prstGeom>
          <a:noFill/>
          <a:ln w="9525">
            <a:noFill/>
            <a:miter lim="800000"/>
            <a:headEnd/>
            <a:tailEnd/>
          </a:ln>
          <a:effectLst/>
        </p:spPr>
        <p:txBody>
          <a:bodyPr wrap="square" lIns="0" tIns="0" rIns="0" bIns="0" anchor="b">
            <a:spAutoFit/>
          </a:bodyPr>
          <a:lstStyle/>
          <a:p>
            <a:pPr>
              <a:spcBef>
                <a:spcPts val="600"/>
              </a:spcBef>
            </a:pPr>
            <a:r>
              <a:rPr lang="en-GB" sz="1400" b="1" dirty="0">
                <a:solidFill>
                  <a:srgbClr val="051D30"/>
                </a:solidFill>
              </a:rPr>
              <a:t>Hypothesis</a:t>
            </a:r>
            <a:endParaRPr lang="en-GB" sz="1400" b="1" dirty="0">
              <a:solidFill>
                <a:srgbClr val="051D30"/>
              </a:solidFill>
              <a:cs typeface="Arial" pitchFamily="34" charset="0"/>
            </a:endParaRPr>
          </a:p>
        </p:txBody>
      </p:sp>
      <p:cxnSp>
        <p:nvCxnSpPr>
          <p:cNvPr id="31" name="Straight Connector 30">
            <a:extLst>
              <a:ext uri="{FF2B5EF4-FFF2-40B4-BE49-F238E27FC236}">
                <a16:creationId xmlns:a16="http://schemas.microsoft.com/office/drawing/2014/main" id="{D5747CA0-D5D0-553A-3AB7-C5E3B24C420E}"/>
              </a:ext>
            </a:extLst>
          </p:cNvPr>
          <p:cNvCxnSpPr>
            <a:cxnSpLocks/>
          </p:cNvCxnSpPr>
          <p:nvPr/>
        </p:nvCxnSpPr>
        <p:spPr>
          <a:xfrm>
            <a:off x="9376519" y="1701441"/>
            <a:ext cx="115214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049E69D-6CF3-E29B-CA29-D64CAF6A8772}"/>
              </a:ext>
            </a:extLst>
          </p:cNvPr>
          <p:cNvCxnSpPr>
            <a:cxnSpLocks/>
          </p:cNvCxnSpPr>
          <p:nvPr/>
        </p:nvCxnSpPr>
        <p:spPr>
          <a:xfrm>
            <a:off x="10635297" y="1701441"/>
            <a:ext cx="100584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DFA9E183-C584-E373-248C-8D2C31EEE5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43F75706-9C1B-F88F-3586-F2DF631FB3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006220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[M&amp;A target list slide / Insert action title]</a:t>
            </a:r>
            <a:endParaRPr lang="en-DK" dirty="0">
              <a:solidFill>
                <a:schemeClr val="bg2">
                  <a:lumMod val="10000"/>
                </a:schemeClr>
              </a:solidFill>
            </a:endParaRPr>
          </a:p>
        </p:txBody>
      </p:sp>
      <p:sp>
        <p:nvSpPr>
          <p:cNvPr id="5" name="Text Placeholder 4">
            <a:extLst>
              <a:ext uri="{FF2B5EF4-FFF2-40B4-BE49-F238E27FC236}">
                <a16:creationId xmlns:a16="http://schemas.microsoft.com/office/drawing/2014/main" id="{543503C4-58E8-D0DB-BA74-D8A1C4E1AFA1}"/>
              </a:ext>
            </a:extLst>
          </p:cNvPr>
          <p:cNvSpPr>
            <a:spLocks noGrp="1"/>
          </p:cNvSpPr>
          <p:nvPr>
            <p:ph type="body" sz="quarter" idx="17"/>
          </p:nvPr>
        </p:nvSpPr>
        <p:spPr/>
        <p:txBody>
          <a:bodyPr/>
          <a:lstStyle/>
          <a:p>
            <a:endParaRPr lang="en-US"/>
          </a:p>
        </p:txBody>
      </p:sp>
      <p:graphicFrame>
        <p:nvGraphicFramePr>
          <p:cNvPr id="9" name="Group 3">
            <a:extLst>
              <a:ext uri="{FF2B5EF4-FFF2-40B4-BE49-F238E27FC236}">
                <a16:creationId xmlns:a16="http://schemas.microsoft.com/office/drawing/2014/main" id="{CD2856FE-340D-7B56-3041-FCCD755B8FBD}"/>
              </a:ext>
            </a:extLst>
          </p:cNvPr>
          <p:cNvGraphicFramePr>
            <a:graphicFrameLocks/>
          </p:cNvGraphicFramePr>
          <p:nvPr>
            <p:custDataLst>
              <p:tags r:id="rId1"/>
            </p:custDataLst>
            <p:extLst>
              <p:ext uri="{D42A27DB-BD31-4B8C-83A1-F6EECF244321}">
                <p14:modId xmlns:p14="http://schemas.microsoft.com/office/powerpoint/2010/main" val="3395425325"/>
              </p:ext>
            </p:extLst>
          </p:nvPr>
        </p:nvGraphicFramePr>
        <p:xfrm>
          <a:off x="554736" y="1594064"/>
          <a:ext cx="11086401" cy="4631707"/>
        </p:xfrm>
        <a:graphic>
          <a:graphicData uri="http://schemas.openxmlformats.org/drawingml/2006/table">
            <a:tbl>
              <a:tblPr>
                <a:tableStyleId>{8799B23B-EC83-4686-B30A-512413B5E67A}</a:tableStyleId>
              </a:tblPr>
              <a:tblGrid>
                <a:gridCol w="1616124">
                  <a:extLst>
                    <a:ext uri="{9D8B030D-6E8A-4147-A177-3AD203B41FA5}">
                      <a16:colId xmlns:a16="http://schemas.microsoft.com/office/drawing/2014/main" val="20000"/>
                    </a:ext>
                  </a:extLst>
                </a:gridCol>
                <a:gridCol w="1145309">
                  <a:extLst>
                    <a:ext uri="{9D8B030D-6E8A-4147-A177-3AD203B41FA5}">
                      <a16:colId xmlns:a16="http://schemas.microsoft.com/office/drawing/2014/main" val="20003"/>
                    </a:ext>
                  </a:extLst>
                </a:gridCol>
                <a:gridCol w="1145309">
                  <a:extLst>
                    <a:ext uri="{9D8B030D-6E8A-4147-A177-3AD203B41FA5}">
                      <a16:colId xmlns:a16="http://schemas.microsoft.com/office/drawing/2014/main" val="20004"/>
                    </a:ext>
                  </a:extLst>
                </a:gridCol>
                <a:gridCol w="1145309">
                  <a:extLst>
                    <a:ext uri="{9D8B030D-6E8A-4147-A177-3AD203B41FA5}">
                      <a16:colId xmlns:a16="http://schemas.microsoft.com/office/drawing/2014/main" val="20005"/>
                    </a:ext>
                  </a:extLst>
                </a:gridCol>
                <a:gridCol w="1145309">
                  <a:extLst>
                    <a:ext uri="{9D8B030D-6E8A-4147-A177-3AD203B41FA5}">
                      <a16:colId xmlns:a16="http://schemas.microsoft.com/office/drawing/2014/main" val="20006"/>
                    </a:ext>
                  </a:extLst>
                </a:gridCol>
                <a:gridCol w="1145309">
                  <a:extLst>
                    <a:ext uri="{9D8B030D-6E8A-4147-A177-3AD203B41FA5}">
                      <a16:colId xmlns:a16="http://schemas.microsoft.com/office/drawing/2014/main" val="1930152280"/>
                    </a:ext>
                  </a:extLst>
                </a:gridCol>
                <a:gridCol w="3743732">
                  <a:extLst>
                    <a:ext uri="{9D8B030D-6E8A-4147-A177-3AD203B41FA5}">
                      <a16:colId xmlns:a16="http://schemas.microsoft.com/office/drawing/2014/main" val="20007"/>
                    </a:ext>
                  </a:extLst>
                </a:gridCol>
              </a:tblGrid>
              <a:tr h="704749">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1" i="0" u="none" strike="noStrike" cap="none" normalizeH="0" baseline="0" dirty="0">
                          <a:ln>
                            <a:noFill/>
                          </a:ln>
                          <a:solidFill>
                            <a:schemeClr val="tx1"/>
                          </a:solidFill>
                          <a:effectLst/>
                          <a:latin typeface="Arial" charset="0"/>
                        </a:rPr>
                        <a:t>Target</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Revenue, </a:t>
                      </a:r>
                      <a:br>
                        <a:rPr lang="en-US" sz="1200" b="1" i="0" u="none" strike="noStrike" dirty="0">
                          <a:solidFill>
                            <a:schemeClr val="tx1"/>
                          </a:solidFill>
                          <a:effectLst/>
                          <a:latin typeface="Arial" panose="020B0604020202020204" pitchFamily="34" charset="0"/>
                        </a:rPr>
                      </a:br>
                      <a:r>
                        <a:rPr lang="en-US" sz="1200" b="1" i="0" u="none" strike="noStrike" dirty="0">
                          <a:solidFill>
                            <a:schemeClr val="tx1"/>
                          </a:solidFill>
                          <a:effectLst/>
                          <a:latin typeface="Arial" panose="020B0604020202020204" pitchFamily="34" charset="0"/>
                        </a:rPr>
                        <a:t>[currency]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Profit margin</a:t>
                      </a:r>
                      <a:br>
                        <a:rPr lang="en-US" sz="1200" b="1" i="0" u="none" strike="noStrike" dirty="0">
                          <a:solidFill>
                            <a:schemeClr val="tx1"/>
                          </a:solidFill>
                          <a:effectLst/>
                          <a:latin typeface="Arial" panose="020B0604020202020204" pitchFamily="34" charset="0"/>
                        </a:rPr>
                      </a:br>
                      <a:r>
                        <a:rPr lang="en-US" sz="1200" b="1" i="0" u="none" strike="noStrike" dirty="0">
                          <a:solidFill>
                            <a:schemeClr val="tx1"/>
                          </a:solidFill>
                          <a:effectLst/>
                          <a:latin typeface="Arial" panose="020B0604020202020204" pitchFamily="34" charset="0"/>
                        </a:rPr>
                        <a:t>([unit])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Key </a:t>
                      </a:r>
                      <a:br>
                        <a:rPr lang="en-US" sz="1200" b="1" i="0" u="none" strike="noStrike" dirty="0">
                          <a:solidFill>
                            <a:schemeClr val="tx1"/>
                          </a:solidFill>
                          <a:effectLst/>
                          <a:latin typeface="Arial" panose="020B0604020202020204" pitchFamily="34" charset="0"/>
                        </a:rPr>
                      </a:br>
                      <a:r>
                        <a:rPr lang="en-US" sz="1200" b="1" i="0" u="none" strike="noStrike" dirty="0">
                          <a:solidFill>
                            <a:schemeClr val="tx1"/>
                          </a:solidFill>
                          <a:effectLst/>
                          <a:latin typeface="Arial" panose="020B0604020202020204" pitchFamily="34" charset="0"/>
                        </a:rPr>
                        <a:t>geographies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Number of </a:t>
                      </a:r>
                      <a:br>
                        <a:rPr lang="en-US" sz="1200" b="1" i="0" u="none" strike="noStrike" dirty="0">
                          <a:solidFill>
                            <a:schemeClr val="tx1"/>
                          </a:solidFill>
                          <a:effectLst/>
                          <a:latin typeface="Arial" panose="020B0604020202020204" pitchFamily="34" charset="0"/>
                        </a:rPr>
                      </a:br>
                      <a:r>
                        <a:rPr lang="en-US" sz="1200" b="1" i="0" u="none" strike="noStrike" dirty="0">
                          <a:solidFill>
                            <a:schemeClr val="tx1"/>
                          </a:solidFill>
                          <a:effectLst/>
                          <a:latin typeface="Arial" panose="020B0604020202020204" pitchFamily="34" charset="0"/>
                        </a:rPr>
                        <a:t>employees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Expected </a:t>
                      </a:r>
                      <a:br>
                        <a:rPr lang="en-US" sz="1200" b="1" i="0" u="none" strike="noStrike" dirty="0">
                          <a:solidFill>
                            <a:schemeClr val="tx1"/>
                          </a:solidFill>
                          <a:effectLst/>
                          <a:latin typeface="Arial" panose="020B0604020202020204" pitchFamily="34" charset="0"/>
                        </a:rPr>
                      </a:br>
                      <a:r>
                        <a:rPr lang="en-US" sz="1200" b="1" i="0" u="none" strike="noStrike" dirty="0">
                          <a:solidFill>
                            <a:schemeClr val="tx1"/>
                          </a:solidFill>
                          <a:effectLst/>
                          <a:latin typeface="Arial" panose="020B0604020202020204" pitchFamily="34" charset="0"/>
                        </a:rPr>
                        <a:t>willingness to sell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1" i="0" u="none" strike="noStrike" dirty="0">
                          <a:solidFill>
                            <a:schemeClr val="tx1"/>
                          </a:solidFill>
                          <a:effectLst/>
                          <a:latin typeface="Arial" panose="020B0604020202020204" pitchFamily="34" charset="0"/>
                        </a:rPr>
                        <a:t>Strategic rationale</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1]</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2]</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3]</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4]</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5]</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6]</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0994">
                <a:tc>
                  <a:txBody>
                    <a:bodyPr/>
                    <a:lstStyle/>
                    <a:p>
                      <a:pPr marL="0" indent="0">
                        <a:lnSpc>
                          <a:spcPct val="106000"/>
                        </a:lnSpc>
                        <a:spcBef>
                          <a:spcPts val="40"/>
                        </a:spcBef>
                        <a:spcAft>
                          <a:spcPts val="40"/>
                        </a:spcAft>
                        <a:buFont typeface="Arial" pitchFamily="34" charset="0"/>
                        <a:buNone/>
                      </a:pPr>
                      <a:r>
                        <a:rPr lang="en-US" sz="1200" b="1" dirty="0">
                          <a:solidFill>
                            <a:schemeClr val="bg1"/>
                          </a:solidFill>
                          <a:latin typeface="Arial" panose="020B0604020202020204" pitchFamily="34" charset="0"/>
                          <a:cs typeface="Arial" panose="020B0604020202020204" pitchFamily="34" charset="0"/>
                        </a:rPr>
                        <a:t>[Target 7]</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geos]</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i="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xx</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endParaRP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Wingdings 2" pitchFamily="18" charset="2"/>
                        <a:buNone/>
                        <a:tabLst/>
                      </a:pPr>
                      <a:r>
                        <a:rPr kumimoji="0" lang="en-US" sz="1200" b="0" u="none" strike="noStrike" kern="1200" cap="none" normalizeH="0" baseline="0" dirty="0">
                          <a:ln>
                            <a:noFill/>
                          </a:ln>
                          <a:solidFill>
                            <a:schemeClr val="bg1"/>
                          </a:solidFill>
                          <a:effectLst/>
                          <a:latin typeface="Arial" panose="020B0604020202020204" pitchFamily="34" charset="0"/>
                          <a:ea typeface="+mn-ea"/>
                          <a:cs typeface="Arial" panose="020B0604020202020204" pitchFamily="34" charset="0"/>
                        </a:rPr>
                        <a:t>[Insert strategic rationale]</a:t>
                      </a:r>
                    </a:p>
                  </a:txBody>
                  <a:tcPr marL="66462" marR="66462" marT="36000" marB="36000" anchor="ctr" horzOverflow="overflow">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11" name="Oval 10">
            <a:extLst>
              <a:ext uri="{FF2B5EF4-FFF2-40B4-BE49-F238E27FC236}">
                <a16:creationId xmlns:a16="http://schemas.microsoft.com/office/drawing/2014/main" id="{237EA64D-E0FB-D033-881C-5ADDC81BF88D}"/>
              </a:ext>
            </a:extLst>
          </p:cNvPr>
          <p:cNvSpPr/>
          <p:nvPr>
            <p:custDataLst>
              <p:tags r:id="rId2"/>
            </p:custDataLst>
          </p:nvPr>
        </p:nvSpPr>
        <p:spPr bwMode="auto">
          <a:xfrm>
            <a:off x="7122197" y="2988881"/>
            <a:ext cx="295276" cy="295275"/>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12" name="Oval 11">
            <a:extLst>
              <a:ext uri="{FF2B5EF4-FFF2-40B4-BE49-F238E27FC236}">
                <a16:creationId xmlns:a16="http://schemas.microsoft.com/office/drawing/2014/main" id="{ACB44167-DFEE-A467-1A0C-41371C5B454B}"/>
              </a:ext>
            </a:extLst>
          </p:cNvPr>
          <p:cNvSpPr/>
          <p:nvPr>
            <p:custDataLst>
              <p:tags r:id="rId3"/>
            </p:custDataLst>
          </p:nvPr>
        </p:nvSpPr>
        <p:spPr bwMode="auto">
          <a:xfrm>
            <a:off x="7122197" y="4668509"/>
            <a:ext cx="295276" cy="295275"/>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grpSp>
        <p:nvGrpSpPr>
          <p:cNvPr id="13" name="Group 12">
            <a:extLst>
              <a:ext uri="{FF2B5EF4-FFF2-40B4-BE49-F238E27FC236}">
                <a16:creationId xmlns:a16="http://schemas.microsoft.com/office/drawing/2014/main" id="{A8F3D3DA-2267-F7CB-7BFA-E7FD289DD23D}"/>
              </a:ext>
            </a:extLst>
          </p:cNvPr>
          <p:cNvGrpSpPr/>
          <p:nvPr/>
        </p:nvGrpSpPr>
        <p:grpSpPr>
          <a:xfrm>
            <a:off x="7122197" y="3548757"/>
            <a:ext cx="295276" cy="295275"/>
            <a:chOff x="10750550" y="1831332"/>
            <a:chExt cx="295276" cy="295275"/>
          </a:xfrm>
        </p:grpSpPr>
        <p:sp>
          <p:nvSpPr>
            <p:cNvPr id="14" name="Oval 13">
              <a:extLst>
                <a:ext uri="{FF2B5EF4-FFF2-40B4-BE49-F238E27FC236}">
                  <a16:creationId xmlns:a16="http://schemas.microsoft.com/office/drawing/2014/main" id="{E658702E-513B-2C08-A0EC-30FBF2BF62F0}"/>
                </a:ext>
              </a:extLst>
            </p:cNvPr>
            <p:cNvSpPr/>
            <p:nvPr>
              <p:custDataLst>
                <p:tags r:id="rId14"/>
              </p:custDataLst>
            </p:nvPr>
          </p:nvSpPr>
          <p:spPr bwMode="auto">
            <a:xfrm>
              <a:off x="10750550" y="1831332"/>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15" name="Arc 14">
              <a:extLst>
                <a:ext uri="{FF2B5EF4-FFF2-40B4-BE49-F238E27FC236}">
                  <a16:creationId xmlns:a16="http://schemas.microsoft.com/office/drawing/2014/main" id="{E9F97E41-4E95-E23C-7FF8-B71AC00F983D}"/>
                </a:ext>
              </a:extLst>
            </p:cNvPr>
            <p:cNvSpPr/>
            <p:nvPr>
              <p:custDataLst>
                <p:tags r:id="rId15"/>
              </p:custDataLst>
            </p:nvPr>
          </p:nvSpPr>
          <p:spPr bwMode="gray">
            <a:xfrm>
              <a:off x="10750552" y="1831332"/>
              <a:ext cx="295273" cy="295273"/>
            </a:xfrm>
            <a:prstGeom prst="arc">
              <a:avLst>
                <a:gd name="adj1" fmla="val 16200000"/>
                <a:gd name="adj2" fmla="val 5400000"/>
              </a:avLst>
            </a:prstGeom>
            <a:solidFill>
              <a:schemeClr val="tx1"/>
            </a:solidFill>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grpSp>
      <p:grpSp>
        <p:nvGrpSpPr>
          <p:cNvPr id="17" name="Group 16">
            <a:extLst>
              <a:ext uri="{FF2B5EF4-FFF2-40B4-BE49-F238E27FC236}">
                <a16:creationId xmlns:a16="http://schemas.microsoft.com/office/drawing/2014/main" id="{8A1EED4D-796E-4914-5D2D-548B3EDA7753}"/>
              </a:ext>
            </a:extLst>
          </p:cNvPr>
          <p:cNvGrpSpPr/>
          <p:nvPr/>
        </p:nvGrpSpPr>
        <p:grpSpPr>
          <a:xfrm>
            <a:off x="7122197" y="4108633"/>
            <a:ext cx="295276" cy="295275"/>
            <a:chOff x="10750550" y="1831332"/>
            <a:chExt cx="295276" cy="295275"/>
          </a:xfrm>
        </p:grpSpPr>
        <p:sp>
          <p:nvSpPr>
            <p:cNvPr id="18" name="Oval 17">
              <a:extLst>
                <a:ext uri="{FF2B5EF4-FFF2-40B4-BE49-F238E27FC236}">
                  <a16:creationId xmlns:a16="http://schemas.microsoft.com/office/drawing/2014/main" id="{E661505E-4815-3BFA-9BE0-84C4ADE129B5}"/>
                </a:ext>
              </a:extLst>
            </p:cNvPr>
            <p:cNvSpPr/>
            <p:nvPr>
              <p:custDataLst>
                <p:tags r:id="rId12"/>
              </p:custDataLst>
            </p:nvPr>
          </p:nvSpPr>
          <p:spPr bwMode="auto">
            <a:xfrm>
              <a:off x="10750550" y="1831332"/>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19" name="Arc 18">
              <a:extLst>
                <a:ext uri="{FF2B5EF4-FFF2-40B4-BE49-F238E27FC236}">
                  <a16:creationId xmlns:a16="http://schemas.microsoft.com/office/drawing/2014/main" id="{96FDAEF8-AA2D-F290-3D07-9DC210875175}"/>
                </a:ext>
              </a:extLst>
            </p:cNvPr>
            <p:cNvSpPr/>
            <p:nvPr>
              <p:custDataLst>
                <p:tags r:id="rId13"/>
              </p:custDataLst>
            </p:nvPr>
          </p:nvSpPr>
          <p:spPr bwMode="gray">
            <a:xfrm>
              <a:off x="10750552" y="1831332"/>
              <a:ext cx="295273" cy="295273"/>
            </a:xfrm>
            <a:prstGeom prst="arc">
              <a:avLst>
                <a:gd name="adj1" fmla="val 16200000"/>
                <a:gd name="adj2" fmla="val 5400000"/>
              </a:avLst>
            </a:prstGeom>
            <a:solidFill>
              <a:schemeClr val="tx1"/>
            </a:solidFill>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grpSp>
      <p:grpSp>
        <p:nvGrpSpPr>
          <p:cNvPr id="20" name="Group 19">
            <a:extLst>
              <a:ext uri="{FF2B5EF4-FFF2-40B4-BE49-F238E27FC236}">
                <a16:creationId xmlns:a16="http://schemas.microsoft.com/office/drawing/2014/main" id="{51F4A17E-853B-CF26-CC90-0B3D1F2EF5B5}"/>
              </a:ext>
            </a:extLst>
          </p:cNvPr>
          <p:cNvGrpSpPr/>
          <p:nvPr/>
        </p:nvGrpSpPr>
        <p:grpSpPr>
          <a:xfrm>
            <a:off x="7122197" y="2429005"/>
            <a:ext cx="295276" cy="295275"/>
            <a:chOff x="10810874" y="4270022"/>
            <a:chExt cx="295276" cy="295275"/>
          </a:xfrm>
        </p:grpSpPr>
        <p:sp>
          <p:nvSpPr>
            <p:cNvPr id="21" name="Oval 20">
              <a:extLst>
                <a:ext uri="{FF2B5EF4-FFF2-40B4-BE49-F238E27FC236}">
                  <a16:creationId xmlns:a16="http://schemas.microsoft.com/office/drawing/2014/main" id="{7A36B5AC-1107-9F3C-55FA-5268666D1670}"/>
                </a:ext>
              </a:extLst>
            </p:cNvPr>
            <p:cNvSpPr/>
            <p:nvPr>
              <p:custDataLst>
                <p:tags r:id="rId10"/>
              </p:custDataLst>
            </p:nvPr>
          </p:nvSpPr>
          <p:spPr bwMode="auto">
            <a:xfrm>
              <a:off x="10810874" y="4270022"/>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22" name="Arc 21">
              <a:extLst>
                <a:ext uri="{FF2B5EF4-FFF2-40B4-BE49-F238E27FC236}">
                  <a16:creationId xmlns:a16="http://schemas.microsoft.com/office/drawing/2014/main" id="{109156D3-289D-DFA7-4A8A-35D0AF6AFBD9}"/>
                </a:ext>
              </a:extLst>
            </p:cNvPr>
            <p:cNvSpPr/>
            <p:nvPr>
              <p:custDataLst>
                <p:tags r:id="rId11"/>
              </p:custDataLst>
            </p:nvPr>
          </p:nvSpPr>
          <p:spPr bwMode="gray">
            <a:xfrm>
              <a:off x="10810876" y="4270022"/>
              <a:ext cx="295273" cy="295273"/>
            </a:xfrm>
            <a:prstGeom prst="arc">
              <a:avLst>
                <a:gd name="adj1" fmla="val 16200000"/>
                <a:gd name="adj2" fmla="val 0"/>
              </a:avLst>
            </a:prstGeom>
            <a:solidFill>
              <a:schemeClr val="tx1"/>
            </a:solidFill>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grpSp>
      <p:grpSp>
        <p:nvGrpSpPr>
          <p:cNvPr id="23" name="Group 22">
            <a:extLst>
              <a:ext uri="{FF2B5EF4-FFF2-40B4-BE49-F238E27FC236}">
                <a16:creationId xmlns:a16="http://schemas.microsoft.com/office/drawing/2014/main" id="{0FBBD47E-95D6-B25B-216C-3F142364E2C5}"/>
              </a:ext>
            </a:extLst>
          </p:cNvPr>
          <p:cNvGrpSpPr/>
          <p:nvPr/>
        </p:nvGrpSpPr>
        <p:grpSpPr>
          <a:xfrm>
            <a:off x="7122197" y="5228385"/>
            <a:ext cx="295276" cy="295275"/>
            <a:chOff x="10810874" y="4270022"/>
            <a:chExt cx="295276" cy="295275"/>
          </a:xfrm>
        </p:grpSpPr>
        <p:sp>
          <p:nvSpPr>
            <p:cNvPr id="24" name="Oval 23">
              <a:extLst>
                <a:ext uri="{FF2B5EF4-FFF2-40B4-BE49-F238E27FC236}">
                  <a16:creationId xmlns:a16="http://schemas.microsoft.com/office/drawing/2014/main" id="{953CDD09-CB96-9089-D056-297204FEDEBD}"/>
                </a:ext>
              </a:extLst>
            </p:cNvPr>
            <p:cNvSpPr/>
            <p:nvPr>
              <p:custDataLst>
                <p:tags r:id="rId8"/>
              </p:custDataLst>
            </p:nvPr>
          </p:nvSpPr>
          <p:spPr bwMode="auto">
            <a:xfrm>
              <a:off x="10810874" y="4270022"/>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25" name="Arc 24">
              <a:extLst>
                <a:ext uri="{FF2B5EF4-FFF2-40B4-BE49-F238E27FC236}">
                  <a16:creationId xmlns:a16="http://schemas.microsoft.com/office/drawing/2014/main" id="{C9A8C654-47EE-9BCD-2840-E569865DDBB5}"/>
                </a:ext>
              </a:extLst>
            </p:cNvPr>
            <p:cNvSpPr/>
            <p:nvPr>
              <p:custDataLst>
                <p:tags r:id="rId9"/>
              </p:custDataLst>
            </p:nvPr>
          </p:nvSpPr>
          <p:spPr bwMode="gray">
            <a:xfrm>
              <a:off x="10810876" y="4270022"/>
              <a:ext cx="295273" cy="295273"/>
            </a:xfrm>
            <a:prstGeom prst="arc">
              <a:avLst>
                <a:gd name="adj1" fmla="val 16200000"/>
                <a:gd name="adj2" fmla="val 0"/>
              </a:avLst>
            </a:prstGeom>
            <a:solidFill>
              <a:schemeClr val="tx1"/>
            </a:solidFill>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dirty="0"/>
            </a:p>
          </p:txBody>
        </p:sp>
      </p:grpSp>
      <p:grpSp>
        <p:nvGrpSpPr>
          <p:cNvPr id="27" name="Group 26">
            <a:extLst>
              <a:ext uri="{FF2B5EF4-FFF2-40B4-BE49-F238E27FC236}">
                <a16:creationId xmlns:a16="http://schemas.microsoft.com/office/drawing/2014/main" id="{32988286-8776-293B-3EAA-01C3C77D147B}"/>
              </a:ext>
            </a:extLst>
          </p:cNvPr>
          <p:cNvGrpSpPr/>
          <p:nvPr/>
        </p:nvGrpSpPr>
        <p:grpSpPr>
          <a:xfrm>
            <a:off x="7122197" y="5788259"/>
            <a:ext cx="295276" cy="295275"/>
            <a:chOff x="10810874" y="4270022"/>
            <a:chExt cx="295276" cy="295275"/>
          </a:xfrm>
        </p:grpSpPr>
        <p:sp>
          <p:nvSpPr>
            <p:cNvPr id="28" name="Oval 27">
              <a:extLst>
                <a:ext uri="{FF2B5EF4-FFF2-40B4-BE49-F238E27FC236}">
                  <a16:creationId xmlns:a16="http://schemas.microsoft.com/office/drawing/2014/main" id="{0AF0BC0F-5BD5-CE76-2D4A-EACC1F72E098}"/>
                </a:ext>
              </a:extLst>
            </p:cNvPr>
            <p:cNvSpPr/>
            <p:nvPr>
              <p:custDataLst>
                <p:tags r:id="rId6"/>
              </p:custDataLst>
            </p:nvPr>
          </p:nvSpPr>
          <p:spPr bwMode="auto">
            <a:xfrm>
              <a:off x="10810874" y="4270022"/>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29" name="Arc 28">
              <a:extLst>
                <a:ext uri="{FF2B5EF4-FFF2-40B4-BE49-F238E27FC236}">
                  <a16:creationId xmlns:a16="http://schemas.microsoft.com/office/drawing/2014/main" id="{BF042AAD-210A-56D3-D1C9-C7C46C395906}"/>
                </a:ext>
              </a:extLst>
            </p:cNvPr>
            <p:cNvSpPr/>
            <p:nvPr>
              <p:custDataLst>
                <p:tags r:id="rId7"/>
              </p:custDataLst>
            </p:nvPr>
          </p:nvSpPr>
          <p:spPr bwMode="gray">
            <a:xfrm>
              <a:off x="10810876" y="4270022"/>
              <a:ext cx="295273" cy="295273"/>
            </a:xfrm>
            <a:prstGeom prst="arc">
              <a:avLst>
                <a:gd name="adj1" fmla="val 16200000"/>
                <a:gd name="adj2" fmla="val 0"/>
              </a:avLst>
            </a:prstGeom>
            <a:solidFill>
              <a:schemeClr val="tx1"/>
            </a:solidFill>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lIns="91106" tIns="45548" rIns="91106" bIns="45548" rtlCol="0" anchor="ctr"/>
            <a:lstStyle/>
            <a:p>
              <a:pPr algn="ctr"/>
              <a:endParaRPr lang="en-US"/>
            </a:p>
          </p:txBody>
        </p:sp>
      </p:grpSp>
      <p:sp>
        <p:nvSpPr>
          <p:cNvPr id="32" name="Oval 31">
            <a:extLst>
              <a:ext uri="{FF2B5EF4-FFF2-40B4-BE49-F238E27FC236}">
                <a16:creationId xmlns:a16="http://schemas.microsoft.com/office/drawing/2014/main" id="{8A4E1D09-8BDC-8D83-EE82-D5D53DA77CCC}"/>
              </a:ext>
            </a:extLst>
          </p:cNvPr>
          <p:cNvSpPr/>
          <p:nvPr>
            <p:custDataLst>
              <p:tags r:id="rId4"/>
            </p:custDataLst>
          </p:nvPr>
        </p:nvSpPr>
        <p:spPr bwMode="auto">
          <a:xfrm>
            <a:off x="10240769" y="436704"/>
            <a:ext cx="295276" cy="295275"/>
          </a:xfrm>
          <a:prstGeom prst="ellipse">
            <a:avLst/>
          </a:prstGeom>
          <a:solidFill>
            <a:schemeClr val="tx1">
              <a:lumMod val="8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35" name="Oval 34">
            <a:extLst>
              <a:ext uri="{FF2B5EF4-FFF2-40B4-BE49-F238E27FC236}">
                <a16:creationId xmlns:a16="http://schemas.microsoft.com/office/drawing/2014/main" id="{76898365-33FA-864B-0023-5EAD1027E027}"/>
              </a:ext>
            </a:extLst>
          </p:cNvPr>
          <p:cNvSpPr/>
          <p:nvPr>
            <p:custDataLst>
              <p:tags r:id="rId5"/>
            </p:custDataLst>
          </p:nvPr>
        </p:nvSpPr>
        <p:spPr bwMode="auto">
          <a:xfrm>
            <a:off x="10240769" y="808915"/>
            <a:ext cx="295276" cy="295275"/>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106" tIns="45548" rIns="91106" bIns="45548" rtlCol="0" anchor="ctr"/>
          <a:lstStyle/>
          <a:p>
            <a:pPr algn="ctr"/>
            <a:endParaRPr lang="en-US" dirty="0" err="1">
              <a:solidFill>
                <a:schemeClr val="accent5"/>
              </a:solidFill>
            </a:endParaRPr>
          </a:p>
        </p:txBody>
      </p:sp>
      <p:sp>
        <p:nvSpPr>
          <p:cNvPr id="36" name="Rectangle 35">
            <a:extLst>
              <a:ext uri="{FF2B5EF4-FFF2-40B4-BE49-F238E27FC236}">
                <a16:creationId xmlns:a16="http://schemas.microsoft.com/office/drawing/2014/main" id="{E7735309-FD04-6085-E135-4B9EFCF781A2}"/>
              </a:ext>
            </a:extLst>
          </p:cNvPr>
          <p:cNvSpPr/>
          <p:nvPr/>
        </p:nvSpPr>
        <p:spPr>
          <a:xfrm>
            <a:off x="10602594" y="415598"/>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Low willingness</a:t>
            </a:r>
          </a:p>
        </p:txBody>
      </p:sp>
      <p:sp>
        <p:nvSpPr>
          <p:cNvPr id="37" name="Rectangle 36">
            <a:extLst>
              <a:ext uri="{FF2B5EF4-FFF2-40B4-BE49-F238E27FC236}">
                <a16:creationId xmlns:a16="http://schemas.microsoft.com/office/drawing/2014/main" id="{17059AB9-7A37-0FA4-9C82-2F82DA73933E}"/>
              </a:ext>
            </a:extLst>
          </p:cNvPr>
          <p:cNvSpPr/>
          <p:nvPr/>
        </p:nvSpPr>
        <p:spPr>
          <a:xfrm>
            <a:off x="10602594" y="787809"/>
            <a:ext cx="1121601" cy="3374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High willingness</a:t>
            </a:r>
          </a:p>
        </p:txBody>
      </p:sp>
      <p:sp>
        <p:nvSpPr>
          <p:cNvPr id="3" name="Google Shape;507;p14">
            <a:extLst>
              <a:ext uri="{FF2B5EF4-FFF2-40B4-BE49-F238E27FC236}">
                <a16:creationId xmlns:a16="http://schemas.microsoft.com/office/drawing/2014/main" id="{9FFF68D4-EA67-0306-1888-911AE582004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47653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US" dirty="0"/>
              <a:t>[M&amp;A comparison slide / Insert action title] </a:t>
            </a:r>
            <a:endParaRPr lang="en-US" dirty="0">
              <a:solidFill>
                <a:schemeClr val="bg2">
                  <a:lumMod val="10000"/>
                </a:schemeClr>
              </a:solidFill>
            </a:endParaRPr>
          </a:p>
        </p:txBody>
      </p:sp>
      <p:sp>
        <p:nvSpPr>
          <p:cNvPr id="8" name="Text Placeholder 7">
            <a:extLst>
              <a:ext uri="{FF2B5EF4-FFF2-40B4-BE49-F238E27FC236}">
                <a16:creationId xmlns:a16="http://schemas.microsoft.com/office/drawing/2014/main" id="{912857A7-19E5-F440-C5F2-929D3F84A9B6}"/>
              </a:ext>
            </a:extLst>
          </p:cNvPr>
          <p:cNvSpPr>
            <a:spLocks noGrp="1"/>
          </p:cNvSpPr>
          <p:nvPr>
            <p:ph type="body" sz="quarter" idx="17"/>
          </p:nvPr>
        </p:nvSpPr>
        <p:spPr/>
        <p:txBody>
          <a:bodyPr/>
          <a:lstStyle/>
          <a:p>
            <a:endParaRPr lang="en-US"/>
          </a:p>
        </p:txBody>
      </p:sp>
      <p:graphicFrame>
        <p:nvGraphicFramePr>
          <p:cNvPr id="3" name="Table 5">
            <a:extLst>
              <a:ext uri="{FF2B5EF4-FFF2-40B4-BE49-F238E27FC236}">
                <a16:creationId xmlns:a16="http://schemas.microsoft.com/office/drawing/2014/main" id="{CC28ECCF-FE05-0600-343B-2F830EC1803C}"/>
              </a:ext>
            </a:extLst>
          </p:cNvPr>
          <p:cNvGraphicFramePr>
            <a:graphicFrameLocks noGrp="1"/>
          </p:cNvGraphicFramePr>
          <p:nvPr>
            <p:extLst>
              <p:ext uri="{D42A27DB-BD31-4B8C-83A1-F6EECF244321}">
                <p14:modId xmlns:p14="http://schemas.microsoft.com/office/powerpoint/2010/main" val="1957574176"/>
              </p:ext>
            </p:extLst>
          </p:nvPr>
        </p:nvGraphicFramePr>
        <p:xfrm>
          <a:off x="554735" y="1457326"/>
          <a:ext cx="11086397" cy="4614858"/>
        </p:xfrm>
        <a:graphic>
          <a:graphicData uri="http://schemas.openxmlformats.org/drawingml/2006/table">
            <a:tbl>
              <a:tblPr firstRow="1" bandRow="1">
                <a:tableStyleId>{5C22544A-7EE6-4342-B048-85BDC9FD1C3A}</a:tableStyleId>
              </a:tblPr>
              <a:tblGrid>
                <a:gridCol w="1583771">
                  <a:extLst>
                    <a:ext uri="{9D8B030D-6E8A-4147-A177-3AD203B41FA5}">
                      <a16:colId xmlns:a16="http://schemas.microsoft.com/office/drawing/2014/main" val="2193908433"/>
                    </a:ext>
                  </a:extLst>
                </a:gridCol>
                <a:gridCol w="1583771">
                  <a:extLst>
                    <a:ext uri="{9D8B030D-6E8A-4147-A177-3AD203B41FA5}">
                      <a16:colId xmlns:a16="http://schemas.microsoft.com/office/drawing/2014/main" val="2182568488"/>
                    </a:ext>
                  </a:extLst>
                </a:gridCol>
                <a:gridCol w="1583771">
                  <a:extLst>
                    <a:ext uri="{9D8B030D-6E8A-4147-A177-3AD203B41FA5}">
                      <a16:colId xmlns:a16="http://schemas.microsoft.com/office/drawing/2014/main" val="2868097137"/>
                    </a:ext>
                  </a:extLst>
                </a:gridCol>
                <a:gridCol w="1583771">
                  <a:extLst>
                    <a:ext uri="{9D8B030D-6E8A-4147-A177-3AD203B41FA5}">
                      <a16:colId xmlns:a16="http://schemas.microsoft.com/office/drawing/2014/main" val="3955372946"/>
                    </a:ext>
                  </a:extLst>
                </a:gridCol>
                <a:gridCol w="1583771">
                  <a:extLst>
                    <a:ext uri="{9D8B030D-6E8A-4147-A177-3AD203B41FA5}">
                      <a16:colId xmlns:a16="http://schemas.microsoft.com/office/drawing/2014/main" val="173334423"/>
                    </a:ext>
                  </a:extLst>
                </a:gridCol>
                <a:gridCol w="1583771">
                  <a:extLst>
                    <a:ext uri="{9D8B030D-6E8A-4147-A177-3AD203B41FA5}">
                      <a16:colId xmlns:a16="http://schemas.microsoft.com/office/drawing/2014/main" val="641810546"/>
                    </a:ext>
                  </a:extLst>
                </a:gridCol>
                <a:gridCol w="1583771">
                  <a:extLst>
                    <a:ext uri="{9D8B030D-6E8A-4147-A177-3AD203B41FA5}">
                      <a16:colId xmlns:a16="http://schemas.microsoft.com/office/drawing/2014/main" val="1039236764"/>
                    </a:ext>
                  </a:extLst>
                </a:gridCol>
              </a:tblGrid>
              <a:tr h="512762">
                <a:tc>
                  <a:txBody>
                    <a:bodyPr/>
                    <a:lstStyle/>
                    <a:p>
                      <a:r>
                        <a:rPr lang="en-DK" sz="1400" dirty="0">
                          <a:solidFill>
                            <a:schemeClr val="tx1"/>
                          </a:solidFill>
                        </a:rPr>
                        <a:t>Category</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a:r>
                        <a:rPr lang="en-DK" sz="1400" dirty="0">
                          <a:solidFill>
                            <a:schemeClr val="tx1"/>
                          </a:solidFill>
                        </a:rPr>
                        <a:t>Buyer</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a:r>
                        <a:rPr lang="en-DK" sz="1400" dirty="0">
                          <a:solidFill>
                            <a:schemeClr val="tx1"/>
                          </a:solidFill>
                        </a:rPr>
                        <a:t>Target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a:r>
                        <a:rPr lang="en-DK" sz="1400" dirty="0">
                          <a:solidFill>
                            <a:schemeClr val="tx1"/>
                          </a:solidFill>
                        </a:rPr>
                        <a:t>Competitor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DK" sz="1400" dirty="0">
                          <a:solidFill>
                            <a:schemeClr val="tx1"/>
                          </a:solidFill>
                        </a:rPr>
                        <a:t>Competitor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a:r>
                        <a:rPr lang="en-DK" sz="1400" dirty="0">
                          <a:solidFill>
                            <a:schemeClr val="tx1"/>
                          </a:solidFill>
                        </a:rPr>
                        <a:t>Competitor 3</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tc>
                  <a:txBody>
                    <a:bodyPr/>
                    <a:lstStyle/>
                    <a:p>
                      <a:pPr algn="ctr"/>
                      <a:r>
                        <a:rPr lang="en-DK" sz="1400" dirty="0">
                          <a:solidFill>
                            <a:schemeClr val="tx1"/>
                          </a:solidFill>
                        </a:rPr>
                        <a:t>Competitor 4</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776007747"/>
                  </a:ext>
                </a:extLst>
              </a:tr>
              <a:tr h="512762">
                <a:tc>
                  <a:txBody>
                    <a:bodyPr/>
                    <a:lstStyle/>
                    <a:p>
                      <a:r>
                        <a:rPr lang="en-US" sz="1400" b="1" noProof="0" dirty="0">
                          <a:solidFill>
                            <a:schemeClr val="bg1"/>
                          </a:solidFill>
                          <a:latin typeface="Arial" panose="020B0604020202020204" pitchFamily="34" charset="0"/>
                          <a:cs typeface="Arial" panose="020B0604020202020204" pitchFamily="34" charset="0"/>
                        </a:rPr>
                        <a:t>[Category 1]</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Limited</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65109578"/>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2]</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4284294686"/>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3]</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algn="ct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algn="ct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08001525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4]</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089687937"/>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5]</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55339295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6]</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400" noProof="0">
                          <a:solidFill>
                            <a:schemeClr val="bg1"/>
                          </a:solidFill>
                          <a:latin typeface="Arial" panose="020B0604020202020204" pitchFamily="34" charset="0"/>
                          <a:cs typeface="Arial" panose="020B0604020202020204" pitchFamily="34" charset="0"/>
                        </a:rPr>
                        <a:t>Limited</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122181025"/>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7]</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algn="ct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757044549"/>
                  </a:ext>
                </a:extLst>
              </a:tr>
              <a:tr h="5127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[Category 8]</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solidFill>
                  </a:tcPr>
                </a:tc>
                <a:tc>
                  <a:txBody>
                    <a:bodyPr/>
                    <a:lstStyle/>
                    <a:p>
                      <a:pPr algn="ct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a:solidFill>
                            <a:schemeClr val="bg1"/>
                          </a:solidFill>
                          <a:latin typeface="Arial" panose="020B0604020202020204" pitchFamily="34" charset="0"/>
                          <a:cs typeface="Arial" panose="020B0604020202020204" pitchFamily="34" charset="0"/>
                        </a:rPr>
                        <a:t>✓</a:t>
                      </a:r>
                    </a:p>
                  </a:txBody>
                  <a:tcPr anchor="ctr">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760575258"/>
                  </a:ext>
                </a:extLst>
              </a:tr>
            </a:tbl>
          </a:graphicData>
        </a:graphic>
      </p:graphicFrame>
      <p:sp>
        <p:nvSpPr>
          <p:cNvPr id="4" name="Google Shape;507;p14">
            <a:extLst>
              <a:ext uri="{FF2B5EF4-FFF2-40B4-BE49-F238E27FC236}">
                <a16:creationId xmlns:a16="http://schemas.microsoft.com/office/drawing/2014/main" id="{04F9B874-AE48-0908-0EE2-3DA1E79837C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E043B13A-E408-CBA6-CD03-3D581AFA9E7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40214009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t>[Synergy overview slide / Insert action title]</a:t>
            </a:r>
            <a:endParaRPr lang="en-DK" dirty="0">
              <a:solidFill>
                <a:schemeClr val="bg2">
                  <a:lumMod val="10000"/>
                </a:schemeClr>
              </a:solidFill>
            </a:endParaRPr>
          </a:p>
        </p:txBody>
      </p:sp>
      <p:sp>
        <p:nvSpPr>
          <p:cNvPr id="8" name="Text Placeholder 7">
            <a:extLst>
              <a:ext uri="{FF2B5EF4-FFF2-40B4-BE49-F238E27FC236}">
                <a16:creationId xmlns:a16="http://schemas.microsoft.com/office/drawing/2014/main" id="{02CDC8CD-90C0-DE1D-1F03-EEB1B54596A9}"/>
              </a:ext>
            </a:extLst>
          </p:cNvPr>
          <p:cNvSpPr>
            <a:spLocks noGrp="1"/>
          </p:cNvSpPr>
          <p:nvPr>
            <p:ph type="body" sz="quarter" idx="17"/>
          </p:nvPr>
        </p:nvSpPr>
        <p:spPr/>
        <p:txBody>
          <a:bodyPr/>
          <a:lstStyle/>
          <a:p>
            <a:endParaRPr lang="en-US"/>
          </a:p>
        </p:txBody>
      </p:sp>
      <p:sp>
        <p:nvSpPr>
          <p:cNvPr id="41" name="Rectangle 40">
            <a:extLst>
              <a:ext uri="{FF2B5EF4-FFF2-40B4-BE49-F238E27FC236}">
                <a16:creationId xmlns:a16="http://schemas.microsoft.com/office/drawing/2014/main" id="{66C6C209-EA64-8548-9DE0-6FFBDC9A2D88}"/>
              </a:ext>
            </a:extLst>
          </p:cNvPr>
          <p:cNvSpPr/>
          <p:nvPr/>
        </p:nvSpPr>
        <p:spPr>
          <a:xfrm>
            <a:off x="554737" y="1368884"/>
            <a:ext cx="1040670"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Synergies</a:t>
            </a:r>
          </a:p>
        </p:txBody>
      </p:sp>
      <p:sp>
        <p:nvSpPr>
          <p:cNvPr id="3" name="Rectangle 2">
            <a:extLst>
              <a:ext uri="{FF2B5EF4-FFF2-40B4-BE49-F238E27FC236}">
                <a16:creationId xmlns:a16="http://schemas.microsoft.com/office/drawing/2014/main" id="{5113E6A8-1935-81B9-4579-379B185DABE9}"/>
              </a:ext>
            </a:extLst>
          </p:cNvPr>
          <p:cNvSpPr/>
          <p:nvPr/>
        </p:nvSpPr>
        <p:spPr>
          <a:xfrm>
            <a:off x="554736" y="189657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1]</a:t>
            </a:r>
          </a:p>
        </p:txBody>
      </p:sp>
      <p:sp>
        <p:nvSpPr>
          <p:cNvPr id="39" name="Rectangle 38">
            <a:extLst>
              <a:ext uri="{FF2B5EF4-FFF2-40B4-BE49-F238E27FC236}">
                <a16:creationId xmlns:a16="http://schemas.microsoft.com/office/drawing/2014/main" id="{DD9DAF30-2599-2F7A-A699-D7BDD88B210E}"/>
              </a:ext>
            </a:extLst>
          </p:cNvPr>
          <p:cNvSpPr/>
          <p:nvPr/>
        </p:nvSpPr>
        <p:spPr>
          <a:xfrm>
            <a:off x="554736" y="252668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2]</a:t>
            </a:r>
          </a:p>
        </p:txBody>
      </p:sp>
      <p:sp>
        <p:nvSpPr>
          <p:cNvPr id="40" name="Rectangle 39">
            <a:extLst>
              <a:ext uri="{FF2B5EF4-FFF2-40B4-BE49-F238E27FC236}">
                <a16:creationId xmlns:a16="http://schemas.microsoft.com/office/drawing/2014/main" id="{68F63762-30E4-FF34-0F9F-8D610509F422}"/>
              </a:ext>
            </a:extLst>
          </p:cNvPr>
          <p:cNvSpPr/>
          <p:nvPr/>
        </p:nvSpPr>
        <p:spPr>
          <a:xfrm>
            <a:off x="554736" y="315679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3]</a:t>
            </a:r>
          </a:p>
        </p:txBody>
      </p:sp>
      <p:sp>
        <p:nvSpPr>
          <p:cNvPr id="42" name="Rectangle 41">
            <a:extLst>
              <a:ext uri="{FF2B5EF4-FFF2-40B4-BE49-F238E27FC236}">
                <a16:creationId xmlns:a16="http://schemas.microsoft.com/office/drawing/2014/main" id="{2FBDB22C-9A92-432B-DFEB-2674B4D4CD01}"/>
              </a:ext>
            </a:extLst>
          </p:cNvPr>
          <p:cNvSpPr/>
          <p:nvPr/>
        </p:nvSpPr>
        <p:spPr>
          <a:xfrm>
            <a:off x="554736" y="378690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4]</a:t>
            </a:r>
          </a:p>
        </p:txBody>
      </p:sp>
      <p:sp>
        <p:nvSpPr>
          <p:cNvPr id="43" name="Rectangle 42">
            <a:extLst>
              <a:ext uri="{FF2B5EF4-FFF2-40B4-BE49-F238E27FC236}">
                <a16:creationId xmlns:a16="http://schemas.microsoft.com/office/drawing/2014/main" id="{0A0FF16D-3D35-A477-63F9-7E0607FCE9A7}"/>
              </a:ext>
            </a:extLst>
          </p:cNvPr>
          <p:cNvSpPr/>
          <p:nvPr/>
        </p:nvSpPr>
        <p:spPr>
          <a:xfrm>
            <a:off x="554736" y="441701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5]</a:t>
            </a:r>
          </a:p>
        </p:txBody>
      </p:sp>
      <p:sp>
        <p:nvSpPr>
          <p:cNvPr id="44" name="Rectangle 43">
            <a:extLst>
              <a:ext uri="{FF2B5EF4-FFF2-40B4-BE49-F238E27FC236}">
                <a16:creationId xmlns:a16="http://schemas.microsoft.com/office/drawing/2014/main" id="{99909168-4916-048F-2A42-2727E019928B}"/>
              </a:ext>
            </a:extLst>
          </p:cNvPr>
          <p:cNvSpPr/>
          <p:nvPr/>
        </p:nvSpPr>
        <p:spPr>
          <a:xfrm>
            <a:off x="554736" y="504712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rPr>
              <a:t>[Area 6]</a:t>
            </a:r>
          </a:p>
        </p:txBody>
      </p:sp>
      <p:sp>
        <p:nvSpPr>
          <p:cNvPr id="45" name="Rectangle 44">
            <a:extLst>
              <a:ext uri="{FF2B5EF4-FFF2-40B4-BE49-F238E27FC236}">
                <a16:creationId xmlns:a16="http://schemas.microsoft.com/office/drawing/2014/main" id="{69CA2EAF-1EAC-0A3B-2118-D44EF47EDB13}"/>
              </a:ext>
            </a:extLst>
          </p:cNvPr>
          <p:cNvSpPr/>
          <p:nvPr/>
        </p:nvSpPr>
        <p:spPr>
          <a:xfrm>
            <a:off x="554736" y="5677239"/>
            <a:ext cx="179413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rPr>
              <a:t>Total</a:t>
            </a:r>
          </a:p>
        </p:txBody>
      </p:sp>
      <p:cxnSp>
        <p:nvCxnSpPr>
          <p:cNvPr id="7" name="Straight Connector 6">
            <a:extLst>
              <a:ext uri="{FF2B5EF4-FFF2-40B4-BE49-F238E27FC236}">
                <a16:creationId xmlns:a16="http://schemas.microsoft.com/office/drawing/2014/main" id="{5AFF7CD8-BBF1-D0FE-A251-9226C3EBA3B3}"/>
              </a:ext>
            </a:extLst>
          </p:cNvPr>
          <p:cNvCxnSpPr>
            <a:cxnSpLocks/>
          </p:cNvCxnSpPr>
          <p:nvPr/>
        </p:nvCxnSpPr>
        <p:spPr>
          <a:xfrm>
            <a:off x="554736" y="2371663"/>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1AD5F5-2409-D3DE-45CC-B1112E58544E}"/>
              </a:ext>
            </a:extLst>
          </p:cNvPr>
          <p:cNvCxnSpPr>
            <a:cxnSpLocks/>
          </p:cNvCxnSpPr>
          <p:nvPr/>
        </p:nvCxnSpPr>
        <p:spPr>
          <a:xfrm>
            <a:off x="554736" y="3006280"/>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87AA2E-2697-4BAD-FAD1-385A247433D2}"/>
              </a:ext>
            </a:extLst>
          </p:cNvPr>
          <p:cNvCxnSpPr>
            <a:cxnSpLocks/>
          </p:cNvCxnSpPr>
          <p:nvPr/>
        </p:nvCxnSpPr>
        <p:spPr>
          <a:xfrm>
            <a:off x="554736" y="3640897"/>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684AB2D-D50C-F556-FE98-7E4B804B4379}"/>
              </a:ext>
            </a:extLst>
          </p:cNvPr>
          <p:cNvCxnSpPr>
            <a:cxnSpLocks/>
          </p:cNvCxnSpPr>
          <p:nvPr/>
        </p:nvCxnSpPr>
        <p:spPr>
          <a:xfrm>
            <a:off x="554736" y="4275514"/>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1F44FC-D452-AD26-EFDA-E07FB696DEC5}"/>
              </a:ext>
            </a:extLst>
          </p:cNvPr>
          <p:cNvCxnSpPr>
            <a:cxnSpLocks/>
          </p:cNvCxnSpPr>
          <p:nvPr/>
        </p:nvCxnSpPr>
        <p:spPr>
          <a:xfrm>
            <a:off x="554736" y="4910131"/>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9F89C6-930E-3663-73E4-49C40FD06DC5}"/>
              </a:ext>
            </a:extLst>
          </p:cNvPr>
          <p:cNvCxnSpPr>
            <a:cxnSpLocks/>
          </p:cNvCxnSpPr>
          <p:nvPr/>
        </p:nvCxnSpPr>
        <p:spPr>
          <a:xfrm>
            <a:off x="554736" y="5544747"/>
            <a:ext cx="11082528" cy="0"/>
          </a:xfrm>
          <a:prstGeom prst="line">
            <a:avLst/>
          </a:prstGeom>
          <a:ln w="952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C6CDE5-8ECD-8AD5-6E10-5195CC8C81AA}"/>
              </a:ext>
            </a:extLst>
          </p:cNvPr>
          <p:cNvCxnSpPr>
            <a:cxnSpLocks/>
          </p:cNvCxnSpPr>
          <p:nvPr/>
        </p:nvCxnSpPr>
        <p:spPr>
          <a:xfrm>
            <a:off x="554736" y="6171311"/>
            <a:ext cx="1108252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2908A0-D458-7AC4-C776-081282653B22}"/>
              </a:ext>
            </a:extLst>
          </p:cNvPr>
          <p:cNvCxnSpPr>
            <a:cxnSpLocks/>
          </p:cNvCxnSpPr>
          <p:nvPr/>
        </p:nvCxnSpPr>
        <p:spPr>
          <a:xfrm>
            <a:off x="554737" y="1759993"/>
            <a:ext cx="1122499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62788993-1FD6-ECF9-AEFB-F4A451EFCAF2}"/>
              </a:ext>
            </a:extLst>
          </p:cNvPr>
          <p:cNvSpPr/>
          <p:nvPr/>
        </p:nvSpPr>
        <p:spPr>
          <a:xfrm>
            <a:off x="2487807" y="1896579"/>
            <a:ext cx="324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4" name="Rectangle 53">
            <a:extLst>
              <a:ext uri="{FF2B5EF4-FFF2-40B4-BE49-F238E27FC236}">
                <a16:creationId xmlns:a16="http://schemas.microsoft.com/office/drawing/2014/main" id="{221DA93A-2078-37A2-4552-BD16DC204C01}"/>
              </a:ext>
            </a:extLst>
          </p:cNvPr>
          <p:cNvSpPr/>
          <p:nvPr/>
        </p:nvSpPr>
        <p:spPr>
          <a:xfrm>
            <a:off x="2487807" y="2526689"/>
            <a:ext cx="216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5" name="Rectangle 54">
            <a:extLst>
              <a:ext uri="{FF2B5EF4-FFF2-40B4-BE49-F238E27FC236}">
                <a16:creationId xmlns:a16="http://schemas.microsoft.com/office/drawing/2014/main" id="{C64F6297-159D-30C9-BF9B-72EF78794E44}"/>
              </a:ext>
            </a:extLst>
          </p:cNvPr>
          <p:cNvSpPr/>
          <p:nvPr/>
        </p:nvSpPr>
        <p:spPr>
          <a:xfrm>
            <a:off x="2487807" y="3156799"/>
            <a:ext cx="108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6" name="Rectangle 55">
            <a:extLst>
              <a:ext uri="{FF2B5EF4-FFF2-40B4-BE49-F238E27FC236}">
                <a16:creationId xmlns:a16="http://schemas.microsoft.com/office/drawing/2014/main" id="{6E838B07-D159-88D9-DC12-1DF88FB5F740}"/>
              </a:ext>
            </a:extLst>
          </p:cNvPr>
          <p:cNvSpPr/>
          <p:nvPr/>
        </p:nvSpPr>
        <p:spPr>
          <a:xfrm>
            <a:off x="2487807" y="3786909"/>
            <a:ext cx="288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7" name="Rectangle 56">
            <a:extLst>
              <a:ext uri="{FF2B5EF4-FFF2-40B4-BE49-F238E27FC236}">
                <a16:creationId xmlns:a16="http://schemas.microsoft.com/office/drawing/2014/main" id="{1BACFD21-B5CC-1AAD-42DC-9EB61C53FECE}"/>
              </a:ext>
            </a:extLst>
          </p:cNvPr>
          <p:cNvSpPr/>
          <p:nvPr/>
        </p:nvSpPr>
        <p:spPr>
          <a:xfrm>
            <a:off x="2487807" y="4417019"/>
            <a:ext cx="216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8" name="Rectangle 57">
            <a:extLst>
              <a:ext uri="{FF2B5EF4-FFF2-40B4-BE49-F238E27FC236}">
                <a16:creationId xmlns:a16="http://schemas.microsoft.com/office/drawing/2014/main" id="{EA849DD4-FAD6-2E4C-A105-90CAD3294CBE}"/>
              </a:ext>
            </a:extLst>
          </p:cNvPr>
          <p:cNvSpPr/>
          <p:nvPr/>
        </p:nvSpPr>
        <p:spPr>
          <a:xfrm>
            <a:off x="2487807" y="5047129"/>
            <a:ext cx="720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dirty="0">
                <a:solidFill>
                  <a:schemeClr val="tx1"/>
                </a:solidFill>
              </a:rPr>
              <a:t>xx</a:t>
            </a:r>
            <a:endParaRPr lang="en-DK" sz="1400" dirty="0">
              <a:solidFill>
                <a:schemeClr val="tx1"/>
              </a:solidFill>
            </a:endParaRPr>
          </a:p>
        </p:txBody>
      </p:sp>
      <p:sp>
        <p:nvSpPr>
          <p:cNvPr id="59" name="Rectangle 58">
            <a:extLst>
              <a:ext uri="{FF2B5EF4-FFF2-40B4-BE49-F238E27FC236}">
                <a16:creationId xmlns:a16="http://schemas.microsoft.com/office/drawing/2014/main" id="{3BD870F7-F353-4DD2-D889-C7C6710C5BE4}"/>
              </a:ext>
            </a:extLst>
          </p:cNvPr>
          <p:cNvSpPr/>
          <p:nvPr/>
        </p:nvSpPr>
        <p:spPr>
          <a:xfrm>
            <a:off x="2487807" y="5677239"/>
            <a:ext cx="3240000"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a-DK" sz="1400" b="1" dirty="0">
                <a:solidFill>
                  <a:schemeClr val="tx1"/>
                </a:solidFill>
              </a:rPr>
              <a:t>xx</a:t>
            </a:r>
            <a:endParaRPr lang="en-DK" sz="1400" b="1" dirty="0">
              <a:solidFill>
                <a:schemeClr val="tx1"/>
              </a:solidFill>
            </a:endParaRPr>
          </a:p>
        </p:txBody>
      </p:sp>
      <p:sp>
        <p:nvSpPr>
          <p:cNvPr id="60" name="Rectangle 59">
            <a:extLst>
              <a:ext uri="{FF2B5EF4-FFF2-40B4-BE49-F238E27FC236}">
                <a16:creationId xmlns:a16="http://schemas.microsoft.com/office/drawing/2014/main" id="{1328903E-28C1-95A2-1062-C490EC18C0DF}"/>
              </a:ext>
            </a:extLst>
          </p:cNvPr>
          <p:cNvSpPr/>
          <p:nvPr/>
        </p:nvSpPr>
        <p:spPr>
          <a:xfrm>
            <a:off x="2487807" y="1368884"/>
            <a:ext cx="1914307"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Potential, [currency]</a:t>
            </a:r>
          </a:p>
        </p:txBody>
      </p:sp>
      <p:sp>
        <p:nvSpPr>
          <p:cNvPr id="61" name="Rectangle 60">
            <a:extLst>
              <a:ext uri="{FF2B5EF4-FFF2-40B4-BE49-F238E27FC236}">
                <a16:creationId xmlns:a16="http://schemas.microsoft.com/office/drawing/2014/main" id="{51E3D3CE-273F-1880-2F40-75411DBABCFE}"/>
              </a:ext>
            </a:extLst>
          </p:cNvPr>
          <p:cNvSpPr/>
          <p:nvPr/>
        </p:nvSpPr>
        <p:spPr>
          <a:xfrm>
            <a:off x="6141401" y="1368884"/>
            <a:ext cx="1039067" cy="307777"/>
          </a:xfrm>
          <a:prstGeom prst="rect">
            <a:avLst/>
          </a:prstGeom>
        </p:spPr>
        <p:txBody>
          <a:bodyPr wrap="none">
            <a:spAutoFit/>
          </a:bodyPr>
          <a:lstStyle/>
          <a:p>
            <a:pPr lvl="0" fontAlgn="base">
              <a:spcBef>
                <a:spcPct val="0"/>
              </a:spcBef>
              <a:spcAft>
                <a:spcPct val="0"/>
              </a:spcAft>
              <a:defRPr/>
            </a:pP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Rationale </a:t>
            </a:r>
          </a:p>
        </p:txBody>
      </p:sp>
      <p:sp>
        <p:nvSpPr>
          <p:cNvPr id="76" name="Rectangle 75">
            <a:extLst>
              <a:ext uri="{FF2B5EF4-FFF2-40B4-BE49-F238E27FC236}">
                <a16:creationId xmlns:a16="http://schemas.microsoft.com/office/drawing/2014/main" id="{D428D9F2-98C5-28B4-1D91-465B0BC452EB}"/>
              </a:ext>
            </a:extLst>
          </p:cNvPr>
          <p:cNvSpPr/>
          <p:nvPr/>
        </p:nvSpPr>
        <p:spPr>
          <a:xfrm>
            <a:off x="6182930" y="189657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77" name="Rectangle 76">
            <a:extLst>
              <a:ext uri="{FF2B5EF4-FFF2-40B4-BE49-F238E27FC236}">
                <a16:creationId xmlns:a16="http://schemas.microsoft.com/office/drawing/2014/main" id="{7FD9276C-D731-86C7-DD94-D2948C2CA7EB}"/>
              </a:ext>
            </a:extLst>
          </p:cNvPr>
          <p:cNvSpPr/>
          <p:nvPr/>
        </p:nvSpPr>
        <p:spPr>
          <a:xfrm>
            <a:off x="6182930" y="252668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78" name="Rectangle 77">
            <a:extLst>
              <a:ext uri="{FF2B5EF4-FFF2-40B4-BE49-F238E27FC236}">
                <a16:creationId xmlns:a16="http://schemas.microsoft.com/office/drawing/2014/main" id="{D3321348-9E46-D1D5-04BB-D94125C95982}"/>
              </a:ext>
            </a:extLst>
          </p:cNvPr>
          <p:cNvSpPr/>
          <p:nvPr/>
        </p:nvSpPr>
        <p:spPr>
          <a:xfrm>
            <a:off x="6182930" y="315679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79" name="Rectangle 78">
            <a:extLst>
              <a:ext uri="{FF2B5EF4-FFF2-40B4-BE49-F238E27FC236}">
                <a16:creationId xmlns:a16="http://schemas.microsoft.com/office/drawing/2014/main" id="{79A9D1AF-C2F5-36DF-13F5-276314E2385C}"/>
              </a:ext>
            </a:extLst>
          </p:cNvPr>
          <p:cNvSpPr/>
          <p:nvPr/>
        </p:nvSpPr>
        <p:spPr>
          <a:xfrm>
            <a:off x="6182930" y="378690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80" name="Rectangle 79">
            <a:extLst>
              <a:ext uri="{FF2B5EF4-FFF2-40B4-BE49-F238E27FC236}">
                <a16:creationId xmlns:a16="http://schemas.microsoft.com/office/drawing/2014/main" id="{2B9791C4-B97D-BC09-2AA1-5973BD9E532D}"/>
              </a:ext>
            </a:extLst>
          </p:cNvPr>
          <p:cNvSpPr/>
          <p:nvPr/>
        </p:nvSpPr>
        <p:spPr>
          <a:xfrm>
            <a:off x="6182930" y="441701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81" name="Rectangle 80">
            <a:extLst>
              <a:ext uri="{FF2B5EF4-FFF2-40B4-BE49-F238E27FC236}">
                <a16:creationId xmlns:a16="http://schemas.microsoft.com/office/drawing/2014/main" id="{53B163B9-5484-E24C-B130-AE70C5C78422}"/>
              </a:ext>
            </a:extLst>
          </p:cNvPr>
          <p:cNvSpPr/>
          <p:nvPr/>
        </p:nvSpPr>
        <p:spPr>
          <a:xfrm>
            <a:off x="6182930" y="504712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sp>
        <p:nvSpPr>
          <p:cNvPr id="82" name="Rectangle 81">
            <a:extLst>
              <a:ext uri="{FF2B5EF4-FFF2-40B4-BE49-F238E27FC236}">
                <a16:creationId xmlns:a16="http://schemas.microsoft.com/office/drawing/2014/main" id="{7EE5282C-B87A-0FED-FC80-3B17209F867B}"/>
              </a:ext>
            </a:extLst>
          </p:cNvPr>
          <p:cNvSpPr/>
          <p:nvPr/>
        </p:nvSpPr>
        <p:spPr>
          <a:xfrm>
            <a:off x="6182930" y="5677239"/>
            <a:ext cx="5454333"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bg1"/>
                </a:solidFill>
              </a:rPr>
              <a:t>[Rationale for synergy potential – include key assumptions]</a:t>
            </a:r>
            <a:endParaRPr lang="en-DK" sz="1400" dirty="0">
              <a:solidFill>
                <a:schemeClr val="bg1"/>
              </a:solidFill>
            </a:endParaRPr>
          </a:p>
        </p:txBody>
      </p:sp>
      <p:cxnSp>
        <p:nvCxnSpPr>
          <p:cNvPr id="10" name="Straight Connector 9">
            <a:extLst>
              <a:ext uri="{FF2B5EF4-FFF2-40B4-BE49-F238E27FC236}">
                <a16:creationId xmlns:a16="http://schemas.microsoft.com/office/drawing/2014/main" id="{1670B819-4F21-F858-5F30-E5C4885F4B80}"/>
              </a:ext>
            </a:extLst>
          </p:cNvPr>
          <p:cNvCxnSpPr/>
          <p:nvPr/>
        </p:nvCxnSpPr>
        <p:spPr>
          <a:xfrm>
            <a:off x="2487807" y="1896579"/>
            <a:ext cx="0" cy="41457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CFD1D342-9F02-9C07-E00A-8C0D90307F5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0DD56BD1-5254-BB24-C3CF-E73818BD9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919077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[Three key strategic areas slide / Insert action title]</a:t>
            </a:r>
            <a:endParaRPr lang="en-DK"/>
          </a:p>
        </p:txBody>
      </p:sp>
      <p:sp>
        <p:nvSpPr>
          <p:cNvPr id="5" name="Subtitle 4">
            <a:extLst>
              <a:ext uri="{FF2B5EF4-FFF2-40B4-BE49-F238E27FC236}">
                <a16:creationId xmlns:a16="http://schemas.microsoft.com/office/drawing/2014/main" id="{B2AD33D8-75C6-2A7C-4423-800257EFD7C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13BD8888-0BAC-E324-B28C-9E3717D2D6D8}"/>
              </a:ext>
            </a:extLst>
          </p:cNvPr>
          <p:cNvSpPr>
            <a:spLocks noGrp="1"/>
          </p:cNvSpPr>
          <p:nvPr>
            <p:ph type="body" sz="quarter" idx="17"/>
          </p:nvPr>
        </p:nvSpPr>
        <p:spPr/>
        <p:txBody>
          <a:bodyPr/>
          <a:lstStyle/>
          <a:p>
            <a:endParaRPr lang="en-US"/>
          </a:p>
        </p:txBody>
      </p:sp>
      <p:sp>
        <p:nvSpPr>
          <p:cNvPr id="3" name="Google Shape;23;p40">
            <a:extLst>
              <a:ext uri="{FF2B5EF4-FFF2-40B4-BE49-F238E27FC236}">
                <a16:creationId xmlns:a16="http://schemas.microsoft.com/office/drawing/2014/main" id="{B64188AF-7AEA-A4DF-CD4D-E054554F6C7C}"/>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137</a:t>
            </a:fld>
            <a:endParaRPr/>
          </a:p>
        </p:txBody>
      </p:sp>
      <p:sp>
        <p:nvSpPr>
          <p:cNvPr id="40" name="Rectangle 39">
            <a:extLst>
              <a:ext uri="{FF2B5EF4-FFF2-40B4-BE49-F238E27FC236}">
                <a16:creationId xmlns:a16="http://schemas.microsoft.com/office/drawing/2014/main" id="{E5879B90-B394-264D-A9A4-AFA2655752C8}"/>
              </a:ext>
            </a:extLst>
          </p:cNvPr>
          <p:cNvSpPr/>
          <p:nvPr/>
        </p:nvSpPr>
        <p:spPr>
          <a:xfrm>
            <a:off x="1112382"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[Area/strategic 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of area/pillar etc. Ideally kept at 3-4 four lines of text]</a:t>
            </a:r>
          </a:p>
        </p:txBody>
      </p:sp>
      <p:sp>
        <p:nvSpPr>
          <p:cNvPr id="41" name="Rectangle 40">
            <a:extLst>
              <a:ext uri="{FF2B5EF4-FFF2-40B4-BE49-F238E27FC236}">
                <a16:creationId xmlns:a16="http://schemas.microsoft.com/office/drawing/2014/main" id="{2319B209-6BEC-C240-B81E-F0F8237BD514}"/>
              </a:ext>
            </a:extLst>
          </p:cNvPr>
          <p:cNvSpPr/>
          <p:nvPr/>
        </p:nvSpPr>
        <p:spPr>
          <a:xfrm>
            <a:off x="4756268"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[Area/strategic 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of area/pillar etc. Ideally kept at 3-4 four lines of text]</a:t>
            </a:r>
          </a:p>
        </p:txBody>
      </p:sp>
      <p:sp>
        <p:nvSpPr>
          <p:cNvPr id="42" name="Rectangle 41">
            <a:extLst>
              <a:ext uri="{FF2B5EF4-FFF2-40B4-BE49-F238E27FC236}">
                <a16:creationId xmlns:a16="http://schemas.microsoft.com/office/drawing/2014/main" id="{4B6E2693-5D2B-E348-84B3-4E2A8EED6436}"/>
              </a:ext>
            </a:extLst>
          </p:cNvPr>
          <p:cNvSpPr/>
          <p:nvPr/>
        </p:nvSpPr>
        <p:spPr>
          <a:xfrm>
            <a:off x="8400154"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[Area/strategic 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of area/pillar etc. Ideally kept at 3-4 four lines of text]</a:t>
            </a:r>
          </a:p>
        </p:txBody>
      </p:sp>
      <p:sp>
        <p:nvSpPr>
          <p:cNvPr id="43" name="Oval 42">
            <a:extLst>
              <a:ext uri="{FF2B5EF4-FFF2-40B4-BE49-F238E27FC236}">
                <a16:creationId xmlns:a16="http://schemas.microsoft.com/office/drawing/2014/main" id="{FC47664F-B1EA-DA46-B633-60042D41A20F}"/>
              </a:ext>
            </a:extLst>
          </p:cNvPr>
          <p:cNvSpPr>
            <a:spLocks noChangeAspect="1"/>
          </p:cNvSpPr>
          <p:nvPr/>
        </p:nvSpPr>
        <p:spPr>
          <a:xfrm>
            <a:off x="1780585" y="238699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F35E1A02-74DC-C54B-B04E-9E6F6C69D1E0}"/>
              </a:ext>
            </a:extLst>
          </p:cNvPr>
          <p:cNvSpPr>
            <a:spLocks noChangeAspect="1"/>
          </p:cNvSpPr>
          <p:nvPr/>
        </p:nvSpPr>
        <p:spPr>
          <a:xfrm>
            <a:off x="5424471" y="238699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4D608764-C16E-9C45-AE7F-702C61403095}"/>
              </a:ext>
            </a:extLst>
          </p:cNvPr>
          <p:cNvSpPr>
            <a:spLocks noChangeAspect="1"/>
          </p:cNvSpPr>
          <p:nvPr/>
        </p:nvSpPr>
        <p:spPr>
          <a:xfrm>
            <a:off x="9068357" y="238699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6" name="Picture 45">
            <a:extLst>
              <a:ext uri="{FF2B5EF4-FFF2-40B4-BE49-F238E27FC236}">
                <a16:creationId xmlns:a16="http://schemas.microsoft.com/office/drawing/2014/main" id="{595C7617-1826-1549-9DBB-32AAD2345D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1002" y="2713525"/>
            <a:ext cx="606938" cy="606938"/>
          </a:xfrm>
          <a:prstGeom prst="rect">
            <a:avLst/>
          </a:prstGeom>
        </p:spPr>
      </p:pic>
      <p:pic>
        <p:nvPicPr>
          <p:cNvPr id="47" name="Picture 46">
            <a:extLst>
              <a:ext uri="{FF2B5EF4-FFF2-40B4-BE49-F238E27FC236}">
                <a16:creationId xmlns:a16="http://schemas.microsoft.com/office/drawing/2014/main" id="{54B2ECCA-C40A-B64C-BAE2-5AC31F55032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06385" y="2712794"/>
            <a:ext cx="608400" cy="608400"/>
          </a:xfrm>
          <a:prstGeom prst="rect">
            <a:avLst/>
          </a:prstGeom>
        </p:spPr>
      </p:pic>
      <p:pic>
        <p:nvPicPr>
          <p:cNvPr id="48" name="Picture 47">
            <a:extLst>
              <a:ext uri="{FF2B5EF4-FFF2-40B4-BE49-F238E27FC236}">
                <a16:creationId xmlns:a16="http://schemas.microsoft.com/office/drawing/2014/main" id="{67D59927-8770-CE4A-9255-D9C42097E4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94157" y="2712794"/>
            <a:ext cx="608400" cy="608400"/>
          </a:xfrm>
          <a:prstGeom prst="rect">
            <a:avLst/>
          </a:prstGeom>
        </p:spPr>
      </p:pic>
      <p:sp>
        <p:nvSpPr>
          <p:cNvPr id="4" name="Google Shape;507;p14">
            <a:extLst>
              <a:ext uri="{FF2B5EF4-FFF2-40B4-BE49-F238E27FC236}">
                <a16:creationId xmlns:a16="http://schemas.microsoft.com/office/drawing/2014/main" id="{45F93DD3-D9E4-15CE-6A11-909B6E8700C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59DCFFFC-B135-5C0A-02EF-2865A13CC96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40809894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dirty="0"/>
              <a:t>[Initiatives or sub-points slide / Insert action title]</a:t>
            </a:r>
            <a:endParaRPr lang="en-DK"/>
          </a:p>
        </p:txBody>
      </p:sp>
      <p:sp>
        <p:nvSpPr>
          <p:cNvPr id="7" name="Text Placeholder 6">
            <a:extLst>
              <a:ext uri="{FF2B5EF4-FFF2-40B4-BE49-F238E27FC236}">
                <a16:creationId xmlns:a16="http://schemas.microsoft.com/office/drawing/2014/main" id="{204532E0-FFC3-A160-B0B0-3679E2B0AC57}"/>
              </a:ext>
            </a:extLst>
          </p:cNvPr>
          <p:cNvSpPr>
            <a:spLocks noGrp="1"/>
          </p:cNvSpPr>
          <p:nvPr>
            <p:ph type="body" sz="quarter" idx="17"/>
          </p:nvPr>
        </p:nvSpPr>
        <p:spPr/>
        <p:txBody>
          <a:bodyPr/>
          <a:lstStyle/>
          <a:p>
            <a:endParaRPr lang="en-US"/>
          </a:p>
        </p:txBody>
      </p:sp>
      <p:sp>
        <p:nvSpPr>
          <p:cNvPr id="4" name="Google Shape;23;p40">
            <a:extLst>
              <a:ext uri="{FF2B5EF4-FFF2-40B4-BE49-F238E27FC236}">
                <a16:creationId xmlns:a16="http://schemas.microsoft.com/office/drawing/2014/main" id="{78E98218-2673-3991-80DC-60005FE7C2A7}"/>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138</a:t>
            </a:fld>
            <a:endParaRPr/>
          </a:p>
        </p:txBody>
      </p:sp>
      <p:sp>
        <p:nvSpPr>
          <p:cNvPr id="20" name="Rectangle 19">
            <a:extLst>
              <a:ext uri="{FF2B5EF4-FFF2-40B4-BE49-F238E27FC236}">
                <a16:creationId xmlns:a16="http://schemas.microsoft.com/office/drawing/2014/main" id="{D081F908-4B8C-F049-BBC7-7968AE98C33A}"/>
              </a:ext>
            </a:extLst>
          </p:cNvPr>
          <p:cNvSpPr/>
          <p:nvPr/>
        </p:nvSpPr>
        <p:spPr>
          <a:xfrm>
            <a:off x="1112382"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03E83C57-9EF1-214B-8711-82985535F391}"/>
              </a:ext>
            </a:extLst>
          </p:cNvPr>
          <p:cNvSpPr/>
          <p:nvPr/>
        </p:nvSpPr>
        <p:spPr>
          <a:xfrm>
            <a:off x="4756268"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774DBD47-4D51-2D4E-825F-F249008E3F13}"/>
              </a:ext>
            </a:extLst>
          </p:cNvPr>
          <p:cNvSpPr/>
          <p:nvPr/>
        </p:nvSpPr>
        <p:spPr>
          <a:xfrm>
            <a:off x="8400154"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rPr>
              <a:t>[Area/pillar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CC2EC4D2-A67D-1A46-ACB8-87A3C6773F1D}"/>
              </a:ext>
            </a:extLst>
          </p:cNvPr>
          <p:cNvSpPr>
            <a:spLocks noChangeAspect="1"/>
          </p:cNvSpPr>
          <p:nvPr/>
        </p:nvSpPr>
        <p:spPr>
          <a:xfrm>
            <a:off x="1780585" y="1936417"/>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Oval 39">
            <a:extLst>
              <a:ext uri="{FF2B5EF4-FFF2-40B4-BE49-F238E27FC236}">
                <a16:creationId xmlns:a16="http://schemas.microsoft.com/office/drawing/2014/main" id="{C87AF6BC-7C0C-8142-AE67-0E12DD440A41}"/>
              </a:ext>
            </a:extLst>
          </p:cNvPr>
          <p:cNvSpPr>
            <a:spLocks noChangeAspect="1"/>
          </p:cNvSpPr>
          <p:nvPr/>
        </p:nvSpPr>
        <p:spPr>
          <a:xfrm>
            <a:off x="5424471" y="1936417"/>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CA291605-013F-504B-B63C-C044B2D75B45}"/>
              </a:ext>
            </a:extLst>
          </p:cNvPr>
          <p:cNvSpPr>
            <a:spLocks noChangeAspect="1"/>
          </p:cNvSpPr>
          <p:nvPr/>
        </p:nvSpPr>
        <p:spPr>
          <a:xfrm>
            <a:off x="9068357" y="1936417"/>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2" name="Picture 41">
            <a:extLst>
              <a:ext uri="{FF2B5EF4-FFF2-40B4-BE49-F238E27FC236}">
                <a16:creationId xmlns:a16="http://schemas.microsoft.com/office/drawing/2014/main" id="{AF9C7920-D614-DC4E-9626-40A9C3598D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1002" y="2262948"/>
            <a:ext cx="606938" cy="606938"/>
          </a:xfrm>
          <a:prstGeom prst="rect">
            <a:avLst/>
          </a:prstGeom>
        </p:spPr>
      </p:pic>
      <p:pic>
        <p:nvPicPr>
          <p:cNvPr id="43" name="Picture 42">
            <a:extLst>
              <a:ext uri="{FF2B5EF4-FFF2-40B4-BE49-F238E27FC236}">
                <a16:creationId xmlns:a16="http://schemas.microsoft.com/office/drawing/2014/main" id="{01A98285-648B-2041-9047-56967A377C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06385" y="2262217"/>
            <a:ext cx="608400" cy="608400"/>
          </a:xfrm>
          <a:prstGeom prst="rect">
            <a:avLst/>
          </a:prstGeom>
        </p:spPr>
      </p:pic>
      <p:pic>
        <p:nvPicPr>
          <p:cNvPr id="44" name="Picture 43">
            <a:extLst>
              <a:ext uri="{FF2B5EF4-FFF2-40B4-BE49-F238E27FC236}">
                <a16:creationId xmlns:a16="http://schemas.microsoft.com/office/drawing/2014/main" id="{4BACE878-7CA7-0947-9C9E-61B1B47E09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94157" y="2262217"/>
            <a:ext cx="608400" cy="608400"/>
          </a:xfrm>
          <a:prstGeom prst="rect">
            <a:avLst/>
          </a:prstGeom>
        </p:spPr>
      </p:pic>
      <p:cxnSp>
        <p:nvCxnSpPr>
          <p:cNvPr id="45" name="Straight Connector 44">
            <a:extLst>
              <a:ext uri="{FF2B5EF4-FFF2-40B4-BE49-F238E27FC236}">
                <a16:creationId xmlns:a16="http://schemas.microsoft.com/office/drawing/2014/main" id="{4FAC6AA4-F00C-E545-97F4-E7FB08FBF3E3}"/>
              </a:ext>
            </a:extLst>
          </p:cNvPr>
          <p:cNvCxnSpPr>
            <a:cxnSpLocks/>
          </p:cNvCxnSpPr>
          <p:nvPr/>
        </p:nvCxnSpPr>
        <p:spPr>
          <a:xfrm>
            <a:off x="4232528"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5F33D0-5F34-1A40-8E6E-12E1A8AEB9A7}"/>
              </a:ext>
            </a:extLst>
          </p:cNvPr>
          <p:cNvCxnSpPr>
            <a:cxnSpLocks/>
          </p:cNvCxnSpPr>
          <p:nvPr/>
        </p:nvCxnSpPr>
        <p:spPr>
          <a:xfrm>
            <a:off x="7876414" y="1960154"/>
            <a:ext cx="0" cy="4297680"/>
          </a:xfrm>
          <a:prstGeom prst="line">
            <a:avLst/>
          </a:prstGeom>
          <a:ln w="9525">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40B5C65-B26A-2745-B187-8D8F7EF9E0E4}"/>
              </a:ext>
            </a:extLst>
          </p:cNvPr>
          <p:cNvSpPr>
            <a:spLocks noChangeAspect="1"/>
          </p:cNvSpPr>
          <p:nvPr/>
        </p:nvSpPr>
        <p:spPr>
          <a:xfrm>
            <a:off x="688512"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47" name="Oval 46">
            <a:extLst>
              <a:ext uri="{FF2B5EF4-FFF2-40B4-BE49-F238E27FC236}">
                <a16:creationId xmlns:a16="http://schemas.microsoft.com/office/drawing/2014/main" id="{6DAA55B8-6D81-6E49-998F-E6EE6E4EB550}"/>
              </a:ext>
            </a:extLst>
          </p:cNvPr>
          <p:cNvSpPr>
            <a:spLocks noChangeAspect="1"/>
          </p:cNvSpPr>
          <p:nvPr/>
        </p:nvSpPr>
        <p:spPr>
          <a:xfrm>
            <a:off x="688512" y="4446871"/>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2</a:t>
            </a:r>
          </a:p>
        </p:txBody>
      </p:sp>
      <p:sp>
        <p:nvSpPr>
          <p:cNvPr id="48" name="Oval 47">
            <a:extLst>
              <a:ext uri="{FF2B5EF4-FFF2-40B4-BE49-F238E27FC236}">
                <a16:creationId xmlns:a16="http://schemas.microsoft.com/office/drawing/2014/main" id="{FE787D11-FA1B-054B-9E4E-65A2433A9AB6}"/>
              </a:ext>
            </a:extLst>
          </p:cNvPr>
          <p:cNvSpPr>
            <a:spLocks noChangeAspect="1"/>
          </p:cNvSpPr>
          <p:nvPr/>
        </p:nvSpPr>
        <p:spPr>
          <a:xfrm>
            <a:off x="688512" y="4848564"/>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3</a:t>
            </a:r>
          </a:p>
        </p:txBody>
      </p:sp>
      <p:sp>
        <p:nvSpPr>
          <p:cNvPr id="49" name="Oval 48">
            <a:extLst>
              <a:ext uri="{FF2B5EF4-FFF2-40B4-BE49-F238E27FC236}">
                <a16:creationId xmlns:a16="http://schemas.microsoft.com/office/drawing/2014/main" id="{C60E6777-C3AC-3444-9EF1-1E5802D4CD36}"/>
              </a:ext>
            </a:extLst>
          </p:cNvPr>
          <p:cNvSpPr>
            <a:spLocks noChangeAspect="1"/>
          </p:cNvSpPr>
          <p:nvPr/>
        </p:nvSpPr>
        <p:spPr>
          <a:xfrm>
            <a:off x="688512" y="52502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4</a:t>
            </a:r>
          </a:p>
        </p:txBody>
      </p:sp>
      <p:sp>
        <p:nvSpPr>
          <p:cNvPr id="50" name="Oval 49">
            <a:extLst>
              <a:ext uri="{FF2B5EF4-FFF2-40B4-BE49-F238E27FC236}">
                <a16:creationId xmlns:a16="http://schemas.microsoft.com/office/drawing/2014/main" id="{F5CBE149-1C8C-F049-A4FE-B00D985A9122}"/>
              </a:ext>
            </a:extLst>
          </p:cNvPr>
          <p:cNvSpPr>
            <a:spLocks noChangeAspect="1"/>
          </p:cNvSpPr>
          <p:nvPr/>
        </p:nvSpPr>
        <p:spPr>
          <a:xfrm>
            <a:off x="688512" y="5651950"/>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5</a:t>
            </a:r>
          </a:p>
        </p:txBody>
      </p:sp>
      <p:sp>
        <p:nvSpPr>
          <p:cNvPr id="52" name="Oval 51">
            <a:extLst>
              <a:ext uri="{FF2B5EF4-FFF2-40B4-BE49-F238E27FC236}">
                <a16:creationId xmlns:a16="http://schemas.microsoft.com/office/drawing/2014/main" id="{421E00EC-85B1-1D4F-A244-13E11E4E9C6C}"/>
              </a:ext>
            </a:extLst>
          </p:cNvPr>
          <p:cNvSpPr>
            <a:spLocks noChangeAspect="1"/>
          </p:cNvSpPr>
          <p:nvPr/>
        </p:nvSpPr>
        <p:spPr>
          <a:xfrm>
            <a:off x="4467567"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6</a:t>
            </a:r>
          </a:p>
        </p:txBody>
      </p:sp>
      <p:sp>
        <p:nvSpPr>
          <p:cNvPr id="53" name="Oval 52">
            <a:extLst>
              <a:ext uri="{FF2B5EF4-FFF2-40B4-BE49-F238E27FC236}">
                <a16:creationId xmlns:a16="http://schemas.microsoft.com/office/drawing/2014/main" id="{DB942548-084F-E74B-BC6C-4E237B081E7B}"/>
              </a:ext>
            </a:extLst>
          </p:cNvPr>
          <p:cNvSpPr>
            <a:spLocks noChangeAspect="1"/>
          </p:cNvSpPr>
          <p:nvPr/>
        </p:nvSpPr>
        <p:spPr>
          <a:xfrm>
            <a:off x="4467567" y="4446871"/>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7</a:t>
            </a:r>
          </a:p>
        </p:txBody>
      </p:sp>
      <p:sp>
        <p:nvSpPr>
          <p:cNvPr id="54" name="Oval 53">
            <a:extLst>
              <a:ext uri="{FF2B5EF4-FFF2-40B4-BE49-F238E27FC236}">
                <a16:creationId xmlns:a16="http://schemas.microsoft.com/office/drawing/2014/main" id="{61930355-A6F7-BC4D-90D3-9675166B8BC1}"/>
              </a:ext>
            </a:extLst>
          </p:cNvPr>
          <p:cNvSpPr>
            <a:spLocks noChangeAspect="1"/>
          </p:cNvSpPr>
          <p:nvPr/>
        </p:nvSpPr>
        <p:spPr>
          <a:xfrm>
            <a:off x="4467567" y="484856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8</a:t>
            </a:r>
          </a:p>
        </p:txBody>
      </p:sp>
      <p:sp>
        <p:nvSpPr>
          <p:cNvPr id="55" name="Oval 54">
            <a:extLst>
              <a:ext uri="{FF2B5EF4-FFF2-40B4-BE49-F238E27FC236}">
                <a16:creationId xmlns:a16="http://schemas.microsoft.com/office/drawing/2014/main" id="{50AF7492-BAC5-7B47-9E9D-7DFC1D42FDBF}"/>
              </a:ext>
            </a:extLst>
          </p:cNvPr>
          <p:cNvSpPr>
            <a:spLocks noChangeAspect="1"/>
          </p:cNvSpPr>
          <p:nvPr/>
        </p:nvSpPr>
        <p:spPr>
          <a:xfrm>
            <a:off x="4467567" y="52502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9</a:t>
            </a:r>
          </a:p>
        </p:txBody>
      </p:sp>
      <p:sp>
        <p:nvSpPr>
          <p:cNvPr id="58" name="Oval 57">
            <a:extLst>
              <a:ext uri="{FF2B5EF4-FFF2-40B4-BE49-F238E27FC236}">
                <a16:creationId xmlns:a16="http://schemas.microsoft.com/office/drawing/2014/main" id="{55D61C58-19FC-2C42-A5E1-CC361F4D20C2}"/>
              </a:ext>
            </a:extLst>
          </p:cNvPr>
          <p:cNvSpPr>
            <a:spLocks noChangeAspect="1"/>
          </p:cNvSpPr>
          <p:nvPr/>
        </p:nvSpPr>
        <p:spPr>
          <a:xfrm>
            <a:off x="8111452"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10</a:t>
            </a:r>
          </a:p>
        </p:txBody>
      </p:sp>
      <p:sp>
        <p:nvSpPr>
          <p:cNvPr id="59" name="Oval 58">
            <a:extLst>
              <a:ext uri="{FF2B5EF4-FFF2-40B4-BE49-F238E27FC236}">
                <a16:creationId xmlns:a16="http://schemas.microsoft.com/office/drawing/2014/main" id="{25F31D9F-7EC4-AC44-AD5B-6D449B153512}"/>
              </a:ext>
            </a:extLst>
          </p:cNvPr>
          <p:cNvSpPr>
            <a:spLocks noChangeAspect="1"/>
          </p:cNvSpPr>
          <p:nvPr/>
        </p:nvSpPr>
        <p:spPr>
          <a:xfrm>
            <a:off x="8111452" y="4446590"/>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11</a:t>
            </a:r>
          </a:p>
        </p:txBody>
      </p:sp>
      <p:sp>
        <p:nvSpPr>
          <p:cNvPr id="60" name="Oval 59">
            <a:extLst>
              <a:ext uri="{FF2B5EF4-FFF2-40B4-BE49-F238E27FC236}">
                <a16:creationId xmlns:a16="http://schemas.microsoft.com/office/drawing/2014/main" id="{2F7734A9-A484-554E-88C6-1502D1CBF0DE}"/>
              </a:ext>
            </a:extLst>
          </p:cNvPr>
          <p:cNvSpPr>
            <a:spLocks noChangeAspect="1"/>
          </p:cNvSpPr>
          <p:nvPr/>
        </p:nvSpPr>
        <p:spPr>
          <a:xfrm>
            <a:off x="8111452" y="4848283"/>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12</a:t>
            </a:r>
          </a:p>
        </p:txBody>
      </p:sp>
      <p:sp>
        <p:nvSpPr>
          <p:cNvPr id="61" name="Oval 60">
            <a:extLst>
              <a:ext uri="{FF2B5EF4-FFF2-40B4-BE49-F238E27FC236}">
                <a16:creationId xmlns:a16="http://schemas.microsoft.com/office/drawing/2014/main" id="{97F92139-A324-7E41-8F1A-B0139EF48F97}"/>
              </a:ext>
            </a:extLst>
          </p:cNvPr>
          <p:cNvSpPr>
            <a:spLocks noChangeAspect="1"/>
          </p:cNvSpPr>
          <p:nvPr/>
        </p:nvSpPr>
        <p:spPr>
          <a:xfrm>
            <a:off x="8111452" y="52499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13</a:t>
            </a:r>
          </a:p>
        </p:txBody>
      </p:sp>
      <p:sp>
        <p:nvSpPr>
          <p:cNvPr id="62" name="Oval 61">
            <a:extLst>
              <a:ext uri="{FF2B5EF4-FFF2-40B4-BE49-F238E27FC236}">
                <a16:creationId xmlns:a16="http://schemas.microsoft.com/office/drawing/2014/main" id="{D53C5BA7-98BF-684F-A4C8-D33946B995C6}"/>
              </a:ext>
            </a:extLst>
          </p:cNvPr>
          <p:cNvSpPr>
            <a:spLocks noChangeAspect="1"/>
          </p:cNvSpPr>
          <p:nvPr/>
        </p:nvSpPr>
        <p:spPr>
          <a:xfrm>
            <a:off x="8111452" y="5651669"/>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panose="020B0604020202020204"/>
                <a:ea typeface="+mn-ea"/>
                <a:cs typeface="+mn-cs"/>
              </a:rPr>
              <a:t>14</a:t>
            </a:r>
          </a:p>
        </p:txBody>
      </p:sp>
      <p:sp>
        <p:nvSpPr>
          <p:cNvPr id="64" name="TextBox 63">
            <a:extLst>
              <a:ext uri="{FF2B5EF4-FFF2-40B4-BE49-F238E27FC236}">
                <a16:creationId xmlns:a16="http://schemas.microsoft.com/office/drawing/2014/main" id="{62F689E3-C3AC-BC4B-8563-1EF09532B562}"/>
              </a:ext>
            </a:extLst>
          </p:cNvPr>
          <p:cNvSpPr txBox="1"/>
          <p:nvPr/>
        </p:nvSpPr>
        <p:spPr>
          <a:xfrm>
            <a:off x="97651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a:t>
            </a:r>
          </a:p>
        </p:txBody>
      </p:sp>
      <p:sp>
        <p:nvSpPr>
          <p:cNvPr id="65" name="TextBox 64">
            <a:extLst>
              <a:ext uri="{FF2B5EF4-FFF2-40B4-BE49-F238E27FC236}">
                <a16:creationId xmlns:a16="http://schemas.microsoft.com/office/drawing/2014/main" id="{84DDDD69-5C28-4A4B-B8E7-748A983D97F6}"/>
              </a:ext>
            </a:extLst>
          </p:cNvPr>
          <p:cNvSpPr txBox="1"/>
          <p:nvPr/>
        </p:nvSpPr>
        <p:spPr>
          <a:xfrm>
            <a:off x="976514" y="4436339"/>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2]</a:t>
            </a:r>
          </a:p>
        </p:txBody>
      </p:sp>
      <p:sp>
        <p:nvSpPr>
          <p:cNvPr id="66" name="TextBox 65">
            <a:extLst>
              <a:ext uri="{FF2B5EF4-FFF2-40B4-BE49-F238E27FC236}">
                <a16:creationId xmlns:a16="http://schemas.microsoft.com/office/drawing/2014/main" id="{64C2E751-6705-EA42-9E78-92D8EFBE2FF2}"/>
              </a:ext>
            </a:extLst>
          </p:cNvPr>
          <p:cNvSpPr txBox="1"/>
          <p:nvPr/>
        </p:nvSpPr>
        <p:spPr>
          <a:xfrm>
            <a:off x="976514" y="4837812"/>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3]</a:t>
            </a:r>
          </a:p>
        </p:txBody>
      </p:sp>
      <p:sp>
        <p:nvSpPr>
          <p:cNvPr id="67" name="TextBox 66">
            <a:extLst>
              <a:ext uri="{FF2B5EF4-FFF2-40B4-BE49-F238E27FC236}">
                <a16:creationId xmlns:a16="http://schemas.microsoft.com/office/drawing/2014/main" id="{7DBD2345-ACEC-1049-A2F6-4EFBC1F6559F}"/>
              </a:ext>
            </a:extLst>
          </p:cNvPr>
          <p:cNvSpPr txBox="1"/>
          <p:nvPr/>
        </p:nvSpPr>
        <p:spPr>
          <a:xfrm>
            <a:off x="97651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4]</a:t>
            </a:r>
          </a:p>
        </p:txBody>
      </p:sp>
      <p:sp>
        <p:nvSpPr>
          <p:cNvPr id="68" name="TextBox 67">
            <a:extLst>
              <a:ext uri="{FF2B5EF4-FFF2-40B4-BE49-F238E27FC236}">
                <a16:creationId xmlns:a16="http://schemas.microsoft.com/office/drawing/2014/main" id="{5CCD43C2-F02B-CE43-9F19-855B19CC21CC}"/>
              </a:ext>
            </a:extLst>
          </p:cNvPr>
          <p:cNvSpPr txBox="1"/>
          <p:nvPr/>
        </p:nvSpPr>
        <p:spPr>
          <a:xfrm>
            <a:off x="976514"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5]</a:t>
            </a:r>
          </a:p>
        </p:txBody>
      </p:sp>
      <p:sp>
        <p:nvSpPr>
          <p:cNvPr id="70" name="TextBox 69">
            <a:extLst>
              <a:ext uri="{FF2B5EF4-FFF2-40B4-BE49-F238E27FC236}">
                <a16:creationId xmlns:a16="http://schemas.microsoft.com/office/drawing/2014/main" id="{9B4B0EE6-1828-EE4F-9FEF-64C426B66F70}"/>
              </a:ext>
            </a:extLst>
          </p:cNvPr>
          <p:cNvSpPr txBox="1"/>
          <p:nvPr/>
        </p:nvSpPr>
        <p:spPr>
          <a:xfrm>
            <a:off x="475249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7]</a:t>
            </a:r>
          </a:p>
        </p:txBody>
      </p:sp>
      <p:sp>
        <p:nvSpPr>
          <p:cNvPr id="71" name="TextBox 70">
            <a:extLst>
              <a:ext uri="{FF2B5EF4-FFF2-40B4-BE49-F238E27FC236}">
                <a16:creationId xmlns:a16="http://schemas.microsoft.com/office/drawing/2014/main" id="{7B3B27A6-6CA9-524E-86A0-F86B7998803D}"/>
              </a:ext>
            </a:extLst>
          </p:cNvPr>
          <p:cNvSpPr txBox="1"/>
          <p:nvPr/>
        </p:nvSpPr>
        <p:spPr>
          <a:xfrm>
            <a:off x="4752494"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8]</a:t>
            </a:r>
          </a:p>
        </p:txBody>
      </p:sp>
      <p:sp>
        <p:nvSpPr>
          <p:cNvPr id="72" name="TextBox 71">
            <a:extLst>
              <a:ext uri="{FF2B5EF4-FFF2-40B4-BE49-F238E27FC236}">
                <a16:creationId xmlns:a16="http://schemas.microsoft.com/office/drawing/2014/main" id="{0B9D05C9-B1F2-1847-B79C-8B23862F7893}"/>
              </a:ext>
            </a:extLst>
          </p:cNvPr>
          <p:cNvSpPr txBox="1"/>
          <p:nvPr/>
        </p:nvSpPr>
        <p:spPr>
          <a:xfrm>
            <a:off x="4752494"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9]</a:t>
            </a:r>
          </a:p>
        </p:txBody>
      </p:sp>
      <p:sp>
        <p:nvSpPr>
          <p:cNvPr id="73" name="TextBox 72">
            <a:extLst>
              <a:ext uri="{FF2B5EF4-FFF2-40B4-BE49-F238E27FC236}">
                <a16:creationId xmlns:a16="http://schemas.microsoft.com/office/drawing/2014/main" id="{ECA36FA3-5E22-2C42-8A8E-0E7A05B3C72F}"/>
              </a:ext>
            </a:extLst>
          </p:cNvPr>
          <p:cNvSpPr txBox="1"/>
          <p:nvPr/>
        </p:nvSpPr>
        <p:spPr>
          <a:xfrm>
            <a:off x="475249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10]</a:t>
            </a:r>
          </a:p>
        </p:txBody>
      </p:sp>
      <p:sp>
        <p:nvSpPr>
          <p:cNvPr id="74" name="TextBox 73">
            <a:extLst>
              <a:ext uri="{FF2B5EF4-FFF2-40B4-BE49-F238E27FC236}">
                <a16:creationId xmlns:a16="http://schemas.microsoft.com/office/drawing/2014/main" id="{29E698F2-9FE8-6344-9279-965C92AE8540}"/>
              </a:ext>
            </a:extLst>
          </p:cNvPr>
          <p:cNvSpPr txBox="1"/>
          <p:nvPr/>
        </p:nvSpPr>
        <p:spPr>
          <a:xfrm>
            <a:off x="8399452"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11]</a:t>
            </a:r>
          </a:p>
        </p:txBody>
      </p:sp>
      <p:sp>
        <p:nvSpPr>
          <p:cNvPr id="75" name="TextBox 74">
            <a:extLst>
              <a:ext uri="{FF2B5EF4-FFF2-40B4-BE49-F238E27FC236}">
                <a16:creationId xmlns:a16="http://schemas.microsoft.com/office/drawing/2014/main" id="{97545679-43DB-FC48-8A8E-7AA2E2FB254E}"/>
              </a:ext>
            </a:extLst>
          </p:cNvPr>
          <p:cNvSpPr txBox="1"/>
          <p:nvPr/>
        </p:nvSpPr>
        <p:spPr>
          <a:xfrm>
            <a:off x="8399452"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12]</a:t>
            </a:r>
          </a:p>
        </p:txBody>
      </p:sp>
      <p:sp>
        <p:nvSpPr>
          <p:cNvPr id="76" name="TextBox 75">
            <a:extLst>
              <a:ext uri="{FF2B5EF4-FFF2-40B4-BE49-F238E27FC236}">
                <a16:creationId xmlns:a16="http://schemas.microsoft.com/office/drawing/2014/main" id="{9D35E1B2-27AB-B347-B892-DD668B93AC21}"/>
              </a:ext>
            </a:extLst>
          </p:cNvPr>
          <p:cNvSpPr txBox="1"/>
          <p:nvPr/>
        </p:nvSpPr>
        <p:spPr>
          <a:xfrm>
            <a:off x="8399452"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13]</a:t>
            </a:r>
          </a:p>
        </p:txBody>
      </p:sp>
      <p:sp>
        <p:nvSpPr>
          <p:cNvPr id="77" name="TextBox 76">
            <a:extLst>
              <a:ext uri="{FF2B5EF4-FFF2-40B4-BE49-F238E27FC236}">
                <a16:creationId xmlns:a16="http://schemas.microsoft.com/office/drawing/2014/main" id="{D1CBF8DE-ACC1-5E4F-AD85-1F30B5B39911}"/>
              </a:ext>
            </a:extLst>
          </p:cNvPr>
          <p:cNvSpPr txBox="1"/>
          <p:nvPr/>
        </p:nvSpPr>
        <p:spPr>
          <a:xfrm>
            <a:off x="8399452"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14]</a:t>
            </a:r>
          </a:p>
        </p:txBody>
      </p:sp>
      <p:sp>
        <p:nvSpPr>
          <p:cNvPr id="78" name="TextBox 77">
            <a:extLst>
              <a:ext uri="{FF2B5EF4-FFF2-40B4-BE49-F238E27FC236}">
                <a16:creationId xmlns:a16="http://schemas.microsoft.com/office/drawing/2014/main" id="{4DB274F7-242C-8144-9619-CF4DEABC3308}"/>
              </a:ext>
            </a:extLst>
          </p:cNvPr>
          <p:cNvSpPr txBox="1"/>
          <p:nvPr/>
        </p:nvSpPr>
        <p:spPr>
          <a:xfrm>
            <a:off x="8399452"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15]</a:t>
            </a:r>
          </a:p>
        </p:txBody>
      </p:sp>
      <p:sp>
        <p:nvSpPr>
          <p:cNvPr id="79" name="Oval 78">
            <a:extLst>
              <a:ext uri="{FF2B5EF4-FFF2-40B4-BE49-F238E27FC236}">
                <a16:creationId xmlns:a16="http://schemas.microsoft.com/office/drawing/2014/main" id="{4EADEA78-E965-254B-AEE4-6EA326CC1672}"/>
              </a:ext>
            </a:extLst>
          </p:cNvPr>
          <p:cNvSpPr>
            <a:spLocks noChangeAspect="1"/>
          </p:cNvSpPr>
          <p:nvPr/>
        </p:nvSpPr>
        <p:spPr>
          <a:xfrm>
            <a:off x="7437844" y="133885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Oval 79">
            <a:extLst>
              <a:ext uri="{FF2B5EF4-FFF2-40B4-BE49-F238E27FC236}">
                <a16:creationId xmlns:a16="http://schemas.microsoft.com/office/drawing/2014/main" id="{E12DE894-38C1-5B40-89E0-640BE7D245CA}"/>
              </a:ext>
            </a:extLst>
          </p:cNvPr>
          <p:cNvSpPr>
            <a:spLocks noChangeAspect="1"/>
          </p:cNvSpPr>
          <p:nvPr/>
        </p:nvSpPr>
        <p:spPr>
          <a:xfrm>
            <a:off x="8945008" y="13388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DB637A40-79DB-1642-877A-3C8C57D495F9}"/>
              </a:ext>
            </a:extLst>
          </p:cNvPr>
          <p:cNvSpPr>
            <a:spLocks noChangeAspect="1"/>
          </p:cNvSpPr>
          <p:nvPr/>
        </p:nvSpPr>
        <p:spPr>
          <a:xfrm>
            <a:off x="10452171" y="1338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TextBox 81">
            <a:extLst>
              <a:ext uri="{FF2B5EF4-FFF2-40B4-BE49-F238E27FC236}">
                <a16:creationId xmlns:a16="http://schemas.microsoft.com/office/drawing/2014/main" id="{1A7EE8B8-2285-044B-92E6-3184B2ECE827}"/>
              </a:ext>
            </a:extLst>
          </p:cNvPr>
          <p:cNvSpPr txBox="1"/>
          <p:nvPr/>
        </p:nvSpPr>
        <p:spPr>
          <a:xfrm>
            <a:off x="7717214"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[Type 1]</a:t>
            </a:r>
          </a:p>
        </p:txBody>
      </p:sp>
      <p:sp>
        <p:nvSpPr>
          <p:cNvPr id="83" name="TextBox 82">
            <a:extLst>
              <a:ext uri="{FF2B5EF4-FFF2-40B4-BE49-F238E27FC236}">
                <a16:creationId xmlns:a16="http://schemas.microsoft.com/office/drawing/2014/main" id="{B427286D-03B2-6741-B886-E5DF1F7B26EC}"/>
              </a:ext>
            </a:extLst>
          </p:cNvPr>
          <p:cNvSpPr txBox="1"/>
          <p:nvPr/>
        </p:nvSpPr>
        <p:spPr>
          <a:xfrm>
            <a:off x="9224377"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[Type 2]</a:t>
            </a:r>
          </a:p>
        </p:txBody>
      </p:sp>
      <p:sp>
        <p:nvSpPr>
          <p:cNvPr id="84" name="TextBox 83">
            <a:extLst>
              <a:ext uri="{FF2B5EF4-FFF2-40B4-BE49-F238E27FC236}">
                <a16:creationId xmlns:a16="http://schemas.microsoft.com/office/drawing/2014/main" id="{5BCC64E6-4610-F247-A4CB-9DFD94BC4B7A}"/>
              </a:ext>
            </a:extLst>
          </p:cNvPr>
          <p:cNvSpPr txBox="1"/>
          <p:nvPr/>
        </p:nvSpPr>
        <p:spPr>
          <a:xfrm>
            <a:off x="10732676"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[Type 3]</a:t>
            </a:r>
          </a:p>
        </p:txBody>
      </p:sp>
      <p:sp>
        <p:nvSpPr>
          <p:cNvPr id="5" name="Google Shape;507;p14">
            <a:extLst>
              <a:ext uri="{FF2B5EF4-FFF2-40B4-BE49-F238E27FC236}">
                <a16:creationId xmlns:a16="http://schemas.microsoft.com/office/drawing/2014/main" id="{260878FF-77FB-6B47-B7E7-5F38B61EF8E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32E7A8F9-CF9D-A134-D76C-E73C0C89B41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321370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solidFill>
                  <a:schemeClr val="bg2">
                    <a:lumMod val="10000"/>
                  </a:schemeClr>
                </a:solidFill>
              </a:rPr>
              <a:t>[Overview of initiatives slide / Insert action title]</a:t>
            </a:r>
            <a:endParaRPr lang="en-GB" dirty="0"/>
          </a:p>
        </p:txBody>
      </p:sp>
      <p:sp>
        <p:nvSpPr>
          <p:cNvPr id="7" name="Subtitle 6">
            <a:extLst>
              <a:ext uri="{FF2B5EF4-FFF2-40B4-BE49-F238E27FC236}">
                <a16:creationId xmlns:a16="http://schemas.microsoft.com/office/drawing/2014/main" id="{399F2D48-B144-69EB-2B6B-13057CC222FD}"/>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58ECD6B6-6964-7BC8-A263-59C094807B45}"/>
              </a:ext>
            </a:extLst>
          </p:cNvPr>
          <p:cNvSpPr>
            <a:spLocks noGrp="1"/>
          </p:cNvSpPr>
          <p:nvPr>
            <p:ph type="body" sz="quarter" idx="17"/>
          </p:nvPr>
        </p:nvSpPr>
        <p:spPr/>
        <p:txBody>
          <a:bodyPr/>
          <a:lstStyle/>
          <a:p>
            <a:endParaRPr lang="en-US"/>
          </a:p>
        </p:txBody>
      </p:sp>
      <p:graphicFrame>
        <p:nvGraphicFramePr>
          <p:cNvPr id="28" name="table_type_name">
            <a:extLst>
              <a:ext uri="{FF2B5EF4-FFF2-40B4-BE49-F238E27FC236}">
                <a16:creationId xmlns:a16="http://schemas.microsoft.com/office/drawing/2014/main" id="{99E643BC-531A-F84B-BA3A-72E79CDFFB23}"/>
              </a:ext>
            </a:extLst>
          </p:cNvPr>
          <p:cNvGraphicFramePr>
            <a:graphicFrameLocks noGrp="1"/>
          </p:cNvGraphicFramePr>
          <p:nvPr>
            <p:extLst>
              <p:ext uri="{D42A27DB-BD31-4B8C-83A1-F6EECF244321}">
                <p14:modId xmlns:p14="http://schemas.microsoft.com/office/powerpoint/2010/main" val="1942012543"/>
              </p:ext>
            </p:extLst>
          </p:nvPr>
        </p:nvGraphicFramePr>
        <p:xfrm>
          <a:off x="467806" y="1648496"/>
          <a:ext cx="11173331" cy="4523590"/>
        </p:xfrm>
        <a:graphic>
          <a:graphicData uri="http://schemas.openxmlformats.org/drawingml/2006/table">
            <a:tbl>
              <a:tblPr bandRow="1">
                <a:tableStyleId>{EB344D84-9AFB-497E-A393-DC336BA19D2E}</a:tableStyleId>
              </a:tblPr>
              <a:tblGrid>
                <a:gridCol w="1281481">
                  <a:extLst>
                    <a:ext uri="{9D8B030D-6E8A-4147-A177-3AD203B41FA5}">
                      <a16:colId xmlns:a16="http://schemas.microsoft.com/office/drawing/2014/main" val="20000"/>
                    </a:ext>
                  </a:extLst>
                </a:gridCol>
                <a:gridCol w="516835">
                  <a:extLst>
                    <a:ext uri="{9D8B030D-6E8A-4147-A177-3AD203B41FA5}">
                      <a16:colId xmlns:a16="http://schemas.microsoft.com/office/drawing/2014/main" val="20001"/>
                    </a:ext>
                  </a:extLst>
                </a:gridCol>
                <a:gridCol w="9375015">
                  <a:extLst>
                    <a:ext uri="{9D8B030D-6E8A-4147-A177-3AD203B41FA5}">
                      <a16:colId xmlns:a16="http://schemas.microsoft.com/office/drawing/2014/main" val="20002"/>
                    </a:ext>
                  </a:extLst>
                </a:gridCol>
              </a:tblGrid>
              <a:tr h="33285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Area</a:t>
                      </a:r>
                    </a:p>
                  </a:txBody>
                  <a:tcPr marL="0" marR="0" marT="91439" marB="91439" anchor="b" horzOverflow="overflow">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noProof="0" dirty="0">
                        <a:ln>
                          <a:noFill/>
                        </a:ln>
                        <a:solidFill>
                          <a:schemeClr val="tx1"/>
                        </a:solidFill>
                        <a:effectLst/>
                        <a:latin typeface="+mn-lt"/>
                        <a:cs typeface="Arial" charset="0"/>
                      </a:endParaRPr>
                    </a:p>
                  </a:txBody>
                  <a:tcPr marL="0" marR="0" anchor="b" horzOverflow="overflow">
                    <a:lnL>
                      <a:noFill/>
                    </a:lnL>
                    <a:lnR>
                      <a:noFill/>
                    </a:lnR>
                    <a:lnT w="254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n-lt"/>
                          <a:ea typeface="+mn-ea"/>
                          <a:cs typeface="+mn-cs"/>
                        </a:rPr>
                        <a:t>Suggested initiatives</a:t>
                      </a:r>
                    </a:p>
                  </a:txBody>
                  <a:tcPr marL="0" marR="0" marT="91439" marB="91439" anchor="b" horzOverflow="overflow">
                    <a:lnL>
                      <a:noFill/>
                    </a:lnL>
                    <a:lnR>
                      <a:noFill/>
                    </a:lnR>
                    <a:lnT w="254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952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US" sz="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w="952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endParaRPr kumimoji="0" lang="en-US" sz="4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9525"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592">
                <a:tc rowSpan="3">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tx1"/>
                          </a:solidFill>
                        </a:rPr>
                        <a:t>[Objective/</a:t>
                      </a:r>
                      <a:br>
                        <a:rPr lang="en-US" sz="1200" b="1" noProof="0" dirty="0">
                          <a:solidFill>
                            <a:schemeClr val="tx1"/>
                          </a:solidFill>
                        </a:rPr>
                      </a:br>
                      <a:r>
                        <a:rPr lang="en-US" sz="1200" b="1" noProof="0" dirty="0">
                          <a:solidFill>
                            <a:schemeClr val="tx1"/>
                          </a:solidFill>
                        </a:rPr>
                        <a:t>strategic area]</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45720" marR="45720" horzOverflow="overflow">
                    <a:lnL w="285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4592">
                <a:tc rowSpan="6">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tx1"/>
                          </a:solidFill>
                        </a:rPr>
                        <a:t>[Objective/</a:t>
                      </a:r>
                      <a:br>
                        <a:rPr lang="en-US" sz="1200" b="1" noProof="0" dirty="0">
                          <a:solidFill>
                            <a:schemeClr val="tx1"/>
                          </a:solidFill>
                        </a:rPr>
                      </a:br>
                      <a:r>
                        <a:rPr lang="en-US" sz="1200" b="1" noProof="0" dirty="0">
                          <a:solidFill>
                            <a:schemeClr val="tx1"/>
                          </a:solidFill>
                        </a:rPr>
                        <a:t>strategic area]</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w="285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64592">
                <a:tc rowSpan="2">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dirty="0">
                          <a:solidFill>
                            <a:schemeClr val="tx1"/>
                          </a:solidFill>
                        </a:rPr>
                        <a:t>[Objective/</a:t>
                      </a:r>
                      <a:br>
                        <a:rPr lang="en-US" sz="1200" b="1" noProof="0" dirty="0">
                          <a:solidFill>
                            <a:schemeClr val="tx1"/>
                          </a:solidFill>
                        </a:rPr>
                      </a:br>
                      <a:r>
                        <a:rPr lang="en-US" sz="1200" b="1" noProof="0" dirty="0">
                          <a:solidFill>
                            <a:schemeClr val="tx1"/>
                          </a:solidFill>
                        </a:rPr>
                        <a:t>strategic area]</a:t>
                      </a:r>
                    </a:p>
                  </a:txBody>
                  <a:tcPr marL="0" marR="0"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w="28575"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19050" cap="flat" cmpd="sng" algn="ctr">
                      <a:solidFill>
                        <a:schemeClr val="bg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dirty="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dirty="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31" name="Oval 30">
            <a:extLst>
              <a:ext uri="{FF2B5EF4-FFF2-40B4-BE49-F238E27FC236}">
                <a16:creationId xmlns:a16="http://schemas.microsoft.com/office/drawing/2014/main" id="{B3D3DEDA-C00C-ED46-BE1C-B7B692B039D6}"/>
              </a:ext>
            </a:extLst>
          </p:cNvPr>
          <p:cNvSpPr>
            <a:spLocks noChangeAspect="1"/>
          </p:cNvSpPr>
          <p:nvPr/>
        </p:nvSpPr>
        <p:spPr>
          <a:xfrm>
            <a:off x="1901360" y="2218035"/>
            <a:ext cx="252000" cy="252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panose="020B0604020202020204"/>
                <a:ea typeface="+mn-ea"/>
                <a:cs typeface="+mn-cs"/>
                <a:sym typeface="Arial"/>
              </a:rPr>
              <a:t>1</a:t>
            </a:r>
          </a:p>
        </p:txBody>
      </p:sp>
      <p:sp>
        <p:nvSpPr>
          <p:cNvPr id="8" name="Oval 7">
            <a:extLst>
              <a:ext uri="{FF2B5EF4-FFF2-40B4-BE49-F238E27FC236}">
                <a16:creationId xmlns:a16="http://schemas.microsoft.com/office/drawing/2014/main" id="{6782D1FF-A425-BE49-9935-B40DA150D8AE}"/>
              </a:ext>
            </a:extLst>
          </p:cNvPr>
          <p:cNvSpPr>
            <a:spLocks noChangeAspect="1"/>
          </p:cNvSpPr>
          <p:nvPr/>
        </p:nvSpPr>
        <p:spPr>
          <a:xfrm>
            <a:off x="1901360" y="2583260"/>
            <a:ext cx="252000" cy="252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panose="020B0604020202020204"/>
                <a:ea typeface="+mn-ea"/>
                <a:cs typeface="+mn-cs"/>
                <a:sym typeface="Arial"/>
              </a:rPr>
              <a:t>2</a:t>
            </a:r>
          </a:p>
        </p:txBody>
      </p:sp>
      <p:sp>
        <p:nvSpPr>
          <p:cNvPr id="9" name="Oval 8">
            <a:extLst>
              <a:ext uri="{FF2B5EF4-FFF2-40B4-BE49-F238E27FC236}">
                <a16:creationId xmlns:a16="http://schemas.microsoft.com/office/drawing/2014/main" id="{734DEB69-9551-3E44-8C19-1D83C2EAA284}"/>
              </a:ext>
            </a:extLst>
          </p:cNvPr>
          <p:cNvSpPr>
            <a:spLocks noChangeAspect="1"/>
          </p:cNvSpPr>
          <p:nvPr/>
        </p:nvSpPr>
        <p:spPr>
          <a:xfrm>
            <a:off x="1901360" y="2948485"/>
            <a:ext cx="252000" cy="252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solidFill>
                <a:effectLst/>
                <a:uLnTx/>
                <a:uFillTx/>
                <a:latin typeface="Arial" panose="020B0604020202020204"/>
                <a:ea typeface="+mn-ea"/>
                <a:cs typeface="+mn-cs"/>
                <a:sym typeface="Arial"/>
              </a:rPr>
              <a:t>3</a:t>
            </a:r>
          </a:p>
        </p:txBody>
      </p:sp>
      <p:sp>
        <p:nvSpPr>
          <p:cNvPr id="10" name="Oval 9">
            <a:extLst>
              <a:ext uri="{FF2B5EF4-FFF2-40B4-BE49-F238E27FC236}">
                <a16:creationId xmlns:a16="http://schemas.microsoft.com/office/drawing/2014/main" id="{59D20173-8298-1446-A691-5398DBF3BB83}"/>
              </a:ext>
            </a:extLst>
          </p:cNvPr>
          <p:cNvSpPr>
            <a:spLocks noChangeAspect="1"/>
          </p:cNvSpPr>
          <p:nvPr/>
        </p:nvSpPr>
        <p:spPr>
          <a:xfrm>
            <a:off x="1901360" y="3313710"/>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4</a:t>
            </a:r>
          </a:p>
        </p:txBody>
      </p:sp>
      <p:sp>
        <p:nvSpPr>
          <p:cNvPr id="11" name="Oval 10">
            <a:extLst>
              <a:ext uri="{FF2B5EF4-FFF2-40B4-BE49-F238E27FC236}">
                <a16:creationId xmlns:a16="http://schemas.microsoft.com/office/drawing/2014/main" id="{6C822EB4-4309-4843-A1EA-654BE15CD561}"/>
              </a:ext>
            </a:extLst>
          </p:cNvPr>
          <p:cNvSpPr>
            <a:spLocks noChangeAspect="1"/>
          </p:cNvSpPr>
          <p:nvPr/>
        </p:nvSpPr>
        <p:spPr>
          <a:xfrm>
            <a:off x="1901360" y="3678935"/>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5</a:t>
            </a:r>
          </a:p>
        </p:txBody>
      </p:sp>
      <p:sp>
        <p:nvSpPr>
          <p:cNvPr id="12" name="Oval 11">
            <a:extLst>
              <a:ext uri="{FF2B5EF4-FFF2-40B4-BE49-F238E27FC236}">
                <a16:creationId xmlns:a16="http://schemas.microsoft.com/office/drawing/2014/main" id="{CF581D3C-43D1-9546-A435-C77D612FDCAB}"/>
              </a:ext>
            </a:extLst>
          </p:cNvPr>
          <p:cNvSpPr>
            <a:spLocks noChangeAspect="1"/>
          </p:cNvSpPr>
          <p:nvPr/>
        </p:nvSpPr>
        <p:spPr>
          <a:xfrm>
            <a:off x="1901360" y="4044160"/>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6</a:t>
            </a:r>
          </a:p>
        </p:txBody>
      </p:sp>
      <p:sp>
        <p:nvSpPr>
          <p:cNvPr id="13" name="Oval 12">
            <a:extLst>
              <a:ext uri="{FF2B5EF4-FFF2-40B4-BE49-F238E27FC236}">
                <a16:creationId xmlns:a16="http://schemas.microsoft.com/office/drawing/2014/main" id="{FF7AA636-EA2A-9C42-9809-F9F3237BEFE5}"/>
              </a:ext>
            </a:extLst>
          </p:cNvPr>
          <p:cNvSpPr>
            <a:spLocks noChangeAspect="1"/>
          </p:cNvSpPr>
          <p:nvPr/>
        </p:nvSpPr>
        <p:spPr>
          <a:xfrm>
            <a:off x="1901360" y="4409385"/>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7</a:t>
            </a:r>
          </a:p>
        </p:txBody>
      </p:sp>
      <p:sp>
        <p:nvSpPr>
          <p:cNvPr id="14" name="Oval 13">
            <a:extLst>
              <a:ext uri="{FF2B5EF4-FFF2-40B4-BE49-F238E27FC236}">
                <a16:creationId xmlns:a16="http://schemas.microsoft.com/office/drawing/2014/main" id="{8B7A1C66-2DD1-1A43-A52F-4FDADF6E5306}"/>
              </a:ext>
            </a:extLst>
          </p:cNvPr>
          <p:cNvSpPr>
            <a:spLocks noChangeAspect="1"/>
          </p:cNvSpPr>
          <p:nvPr/>
        </p:nvSpPr>
        <p:spPr>
          <a:xfrm>
            <a:off x="1901360" y="4774610"/>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8</a:t>
            </a:r>
          </a:p>
        </p:txBody>
      </p:sp>
      <p:sp>
        <p:nvSpPr>
          <p:cNvPr id="15" name="Oval 14">
            <a:extLst>
              <a:ext uri="{FF2B5EF4-FFF2-40B4-BE49-F238E27FC236}">
                <a16:creationId xmlns:a16="http://schemas.microsoft.com/office/drawing/2014/main" id="{416D0ADD-7F16-9B40-944F-EE616FE00B65}"/>
              </a:ext>
            </a:extLst>
          </p:cNvPr>
          <p:cNvSpPr>
            <a:spLocks noChangeAspect="1"/>
          </p:cNvSpPr>
          <p:nvPr/>
        </p:nvSpPr>
        <p:spPr>
          <a:xfrm>
            <a:off x="1901360" y="5139835"/>
            <a:ext cx="252000" cy="252000"/>
          </a:xfrm>
          <a:prstGeom prst="ellipse">
            <a:avLst/>
          </a:prstGeom>
          <a:no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9</a:t>
            </a:r>
          </a:p>
        </p:txBody>
      </p:sp>
      <p:sp>
        <p:nvSpPr>
          <p:cNvPr id="16" name="Oval 15">
            <a:extLst>
              <a:ext uri="{FF2B5EF4-FFF2-40B4-BE49-F238E27FC236}">
                <a16:creationId xmlns:a16="http://schemas.microsoft.com/office/drawing/2014/main" id="{81EE2FEF-CBE8-6149-8FA6-E4A701532758}"/>
              </a:ext>
            </a:extLst>
          </p:cNvPr>
          <p:cNvSpPr>
            <a:spLocks noChangeAspect="1"/>
          </p:cNvSpPr>
          <p:nvPr/>
        </p:nvSpPr>
        <p:spPr>
          <a:xfrm>
            <a:off x="1901360" y="5505060"/>
            <a:ext cx="252000" cy="252000"/>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Arial" panose="020B0604020202020204"/>
                <a:ea typeface="+mn-ea"/>
                <a:cs typeface="+mn-cs"/>
                <a:sym typeface="Arial"/>
              </a:rPr>
              <a:t>10</a:t>
            </a:r>
          </a:p>
        </p:txBody>
      </p:sp>
      <p:sp>
        <p:nvSpPr>
          <p:cNvPr id="17" name="Oval 16">
            <a:extLst>
              <a:ext uri="{FF2B5EF4-FFF2-40B4-BE49-F238E27FC236}">
                <a16:creationId xmlns:a16="http://schemas.microsoft.com/office/drawing/2014/main" id="{BA87C6F1-D159-6642-B019-33C722EC9810}"/>
              </a:ext>
            </a:extLst>
          </p:cNvPr>
          <p:cNvSpPr>
            <a:spLocks noChangeAspect="1"/>
          </p:cNvSpPr>
          <p:nvPr/>
        </p:nvSpPr>
        <p:spPr>
          <a:xfrm>
            <a:off x="1901360" y="5870286"/>
            <a:ext cx="252000" cy="252000"/>
          </a:xfrm>
          <a:prstGeom prst="ellipse">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Arial" panose="020B0604020202020204"/>
                <a:ea typeface="+mn-ea"/>
                <a:cs typeface="+mn-cs"/>
                <a:sym typeface="Arial"/>
              </a:rPr>
              <a:t>11</a:t>
            </a:r>
          </a:p>
        </p:txBody>
      </p:sp>
      <p:sp>
        <p:nvSpPr>
          <p:cNvPr id="3" name="Google Shape;507;p14">
            <a:extLst>
              <a:ext uri="{FF2B5EF4-FFF2-40B4-BE49-F238E27FC236}">
                <a16:creationId xmlns:a16="http://schemas.microsoft.com/office/drawing/2014/main" id="{2A0E6DFE-366F-4DC6-B1D5-7FFF53B762B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E67E00F2-972A-2D56-567F-A16B5CE9701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73207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extLst>
              <p:ext uri="{D42A27DB-BD31-4B8C-83A1-F6EECF244321}">
                <p14:modId xmlns:p14="http://schemas.microsoft.com/office/powerpoint/2010/main" val="1263393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p:txBody>
          <a:bodyPr vert="horz"/>
          <a:lstStyle/>
          <a:p>
            <a:r>
              <a:rPr lang="en-US" sz="4800" dirty="0"/>
              <a:t>[Section]</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01</a:t>
            </a:r>
          </a:p>
        </p:txBody>
      </p:sp>
    </p:spTree>
    <p:extLst>
      <p:ext uri="{BB962C8B-B14F-4D97-AF65-F5344CB8AC3E}">
        <p14:creationId xmlns:p14="http://schemas.microsoft.com/office/powerpoint/2010/main" val="8100599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717D4838-28B7-8039-6469-86667304B6CA}"/>
              </a:ext>
            </a:extLst>
          </p:cNvPr>
          <p:cNvSpPr>
            <a:spLocks noGrp="1"/>
          </p:cNvSpPr>
          <p:nvPr>
            <p:ph type="title"/>
          </p:nvPr>
        </p:nvSpPr>
        <p:spPr/>
        <p:txBody>
          <a:bodyPr/>
          <a:lstStyle/>
          <a:p>
            <a:r>
              <a:rPr lang="en-GB" dirty="0"/>
              <a:t>[Initiatives or sub-points slide / Insert action title]</a:t>
            </a:r>
            <a:endParaRPr lang="en-US" dirty="0"/>
          </a:p>
        </p:txBody>
      </p:sp>
      <p:sp>
        <p:nvSpPr>
          <p:cNvPr id="5" name="Subtitle 4">
            <a:extLst>
              <a:ext uri="{FF2B5EF4-FFF2-40B4-BE49-F238E27FC236}">
                <a16:creationId xmlns:a16="http://schemas.microsoft.com/office/drawing/2014/main" id="{25A294CE-EC7B-B2E9-8022-6A3060274F4A}"/>
              </a:ext>
            </a:extLst>
          </p:cNvPr>
          <p:cNvSpPr>
            <a:spLocks noGrp="1"/>
          </p:cNvSpPr>
          <p:nvPr>
            <p:ph type="subTitle" idx="1"/>
          </p:nvPr>
        </p:nvSpPr>
        <p:spPr/>
        <p:txBody>
          <a:bodyPr/>
          <a:lstStyle/>
          <a:p>
            <a:endParaRPr lang="en-US"/>
          </a:p>
        </p:txBody>
      </p:sp>
      <p:sp>
        <p:nvSpPr>
          <p:cNvPr id="16" name="Text Placeholder 15">
            <a:extLst>
              <a:ext uri="{FF2B5EF4-FFF2-40B4-BE49-F238E27FC236}">
                <a16:creationId xmlns:a16="http://schemas.microsoft.com/office/drawing/2014/main" id="{F4570FE7-E5FA-4D93-8E3A-3707E394423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5E677B1-F6B3-504F-A57C-88D6741B3A76}"/>
              </a:ext>
            </a:extLst>
          </p:cNvPr>
          <p:cNvSpPr/>
          <p:nvPr/>
        </p:nvSpPr>
        <p:spPr>
          <a:xfrm>
            <a:off x="1115082"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Initiatives:</a:t>
            </a:r>
          </a:p>
          <a:p>
            <a:pPr marL="285750" indent="-285750">
              <a:buFont typeface="Arial" panose="020B0604020202020204" pitchFamily="34" charset="0"/>
              <a:buChar char="•"/>
            </a:pPr>
            <a:r>
              <a:rPr lang="en-GB" sz="1400" dirty="0">
                <a:solidFill>
                  <a:schemeClr val="bg1"/>
                </a:solidFill>
              </a:rPr>
              <a:t>[Initiative 1]</a:t>
            </a:r>
          </a:p>
          <a:p>
            <a:pPr marL="285750" indent="-285750">
              <a:buFont typeface="Arial" panose="020B0604020202020204" pitchFamily="34" charset="0"/>
              <a:buChar char="•"/>
            </a:pPr>
            <a:r>
              <a:rPr lang="en-GB" sz="1400" dirty="0">
                <a:solidFill>
                  <a:schemeClr val="bg1"/>
                </a:solidFill>
              </a:rPr>
              <a:t>[Initiative 2]</a:t>
            </a:r>
          </a:p>
          <a:p>
            <a:pPr marL="285750" indent="-285750">
              <a:buFont typeface="Arial" panose="020B0604020202020204" pitchFamily="34" charset="0"/>
              <a:buChar char="•"/>
            </a:pPr>
            <a:r>
              <a:rPr lang="en-GB" sz="1400" dirty="0">
                <a:solidFill>
                  <a:schemeClr val="bg1"/>
                </a:solidFill>
              </a:rPr>
              <a:t>[Initiative 3]</a:t>
            </a:r>
          </a:p>
        </p:txBody>
      </p:sp>
      <p:sp>
        <p:nvSpPr>
          <p:cNvPr id="3" name="Rectangle 2">
            <a:extLst>
              <a:ext uri="{FF2B5EF4-FFF2-40B4-BE49-F238E27FC236}">
                <a16:creationId xmlns:a16="http://schemas.microsoft.com/office/drawing/2014/main" id="{1791B150-F5EC-9748-A482-3DACF01F3730}"/>
              </a:ext>
            </a:extLst>
          </p:cNvPr>
          <p:cNvSpPr/>
          <p:nvPr/>
        </p:nvSpPr>
        <p:spPr>
          <a:xfrm>
            <a:off x="1115262" y="3239185"/>
            <a:ext cx="2593887"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[Category 1]</a:t>
            </a:r>
          </a:p>
        </p:txBody>
      </p:sp>
      <p:sp>
        <p:nvSpPr>
          <p:cNvPr id="9" name="Rectangle 8">
            <a:extLst>
              <a:ext uri="{FF2B5EF4-FFF2-40B4-BE49-F238E27FC236}">
                <a16:creationId xmlns:a16="http://schemas.microsoft.com/office/drawing/2014/main" id="{CD6AD4E7-5003-1E4C-9893-86BD8C3C5BE3}"/>
              </a:ext>
            </a:extLst>
          </p:cNvPr>
          <p:cNvSpPr/>
          <p:nvPr/>
        </p:nvSpPr>
        <p:spPr>
          <a:xfrm>
            <a:off x="4755814"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[Category 2]</a:t>
            </a:r>
          </a:p>
        </p:txBody>
      </p:sp>
      <p:sp>
        <p:nvSpPr>
          <p:cNvPr id="10" name="Rectangle 9">
            <a:extLst>
              <a:ext uri="{FF2B5EF4-FFF2-40B4-BE49-F238E27FC236}">
                <a16:creationId xmlns:a16="http://schemas.microsoft.com/office/drawing/2014/main" id="{AC6B37C4-6351-A14B-980C-E11F18A4DD12}"/>
              </a:ext>
            </a:extLst>
          </p:cNvPr>
          <p:cNvSpPr/>
          <p:nvPr/>
        </p:nvSpPr>
        <p:spPr>
          <a:xfrm>
            <a:off x="8398079" y="3239185"/>
            <a:ext cx="2595600" cy="476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bg1"/>
                </a:solidFill>
              </a:rPr>
              <a:t>[Category 3]</a:t>
            </a:r>
          </a:p>
        </p:txBody>
      </p:sp>
      <p:sp>
        <p:nvSpPr>
          <p:cNvPr id="11" name="Rectangle 10">
            <a:extLst>
              <a:ext uri="{FF2B5EF4-FFF2-40B4-BE49-F238E27FC236}">
                <a16:creationId xmlns:a16="http://schemas.microsoft.com/office/drawing/2014/main" id="{581FA326-CE11-764A-BDF3-73CCD9035CDF}"/>
              </a:ext>
            </a:extLst>
          </p:cNvPr>
          <p:cNvSpPr/>
          <p:nvPr/>
        </p:nvSpPr>
        <p:spPr>
          <a:xfrm>
            <a:off x="4755814" y="3762926"/>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Initiatives:</a:t>
            </a:r>
          </a:p>
          <a:p>
            <a:pPr marL="285750" indent="-285750">
              <a:buFont typeface="Arial" panose="020B0604020202020204" pitchFamily="34" charset="0"/>
              <a:buChar char="•"/>
            </a:pPr>
            <a:r>
              <a:rPr lang="en-GB" sz="1400" dirty="0">
                <a:solidFill>
                  <a:schemeClr val="bg1"/>
                </a:solidFill>
              </a:rPr>
              <a:t>[Initiative 1]</a:t>
            </a:r>
          </a:p>
          <a:p>
            <a:pPr marL="285750" indent="-285750">
              <a:buFont typeface="Arial" panose="020B0604020202020204" pitchFamily="34" charset="0"/>
              <a:buChar char="•"/>
            </a:pPr>
            <a:r>
              <a:rPr lang="en-GB" sz="1400" dirty="0">
                <a:solidFill>
                  <a:schemeClr val="bg1"/>
                </a:solidFill>
              </a:rPr>
              <a:t>[Initiative 2]</a:t>
            </a:r>
          </a:p>
          <a:p>
            <a:pPr marL="285750" indent="-285750">
              <a:buFont typeface="Arial" panose="020B0604020202020204" pitchFamily="34" charset="0"/>
              <a:buChar char="•"/>
            </a:pPr>
            <a:r>
              <a:rPr lang="en-GB" sz="1400" dirty="0">
                <a:solidFill>
                  <a:schemeClr val="bg1"/>
                </a:solidFill>
              </a:rPr>
              <a:t>[Initiative 3]</a:t>
            </a:r>
          </a:p>
        </p:txBody>
      </p:sp>
      <p:sp>
        <p:nvSpPr>
          <p:cNvPr id="12" name="Rectangle 11">
            <a:extLst>
              <a:ext uri="{FF2B5EF4-FFF2-40B4-BE49-F238E27FC236}">
                <a16:creationId xmlns:a16="http://schemas.microsoft.com/office/drawing/2014/main" id="{74255825-2E99-CA4B-A718-8AF416EFF2A0}"/>
              </a:ext>
            </a:extLst>
          </p:cNvPr>
          <p:cNvSpPr/>
          <p:nvPr/>
        </p:nvSpPr>
        <p:spPr>
          <a:xfrm>
            <a:off x="8398079" y="3708510"/>
            <a:ext cx="2593887" cy="1130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Initiatives:</a:t>
            </a:r>
          </a:p>
          <a:p>
            <a:pPr marL="285750" indent="-285750">
              <a:buFont typeface="Arial" panose="020B0604020202020204" pitchFamily="34" charset="0"/>
              <a:buChar char="•"/>
            </a:pPr>
            <a:r>
              <a:rPr lang="en-GB" sz="1400" dirty="0">
                <a:solidFill>
                  <a:schemeClr val="bg1"/>
                </a:solidFill>
              </a:rPr>
              <a:t>[Initiative 1]</a:t>
            </a:r>
          </a:p>
          <a:p>
            <a:pPr marL="285750" indent="-285750">
              <a:buFont typeface="Arial" panose="020B0604020202020204" pitchFamily="34" charset="0"/>
              <a:buChar char="•"/>
            </a:pPr>
            <a:r>
              <a:rPr lang="en-GB" sz="1400" dirty="0">
                <a:solidFill>
                  <a:schemeClr val="bg1"/>
                </a:solidFill>
              </a:rPr>
              <a:t>[Initiative 2]</a:t>
            </a:r>
          </a:p>
          <a:p>
            <a:pPr marL="285750" indent="-285750">
              <a:buFont typeface="Arial" panose="020B0604020202020204" pitchFamily="34" charset="0"/>
              <a:buChar char="•"/>
            </a:pPr>
            <a:r>
              <a:rPr lang="en-GB" sz="1400" dirty="0">
                <a:solidFill>
                  <a:schemeClr val="bg1"/>
                </a:solidFill>
              </a:rPr>
              <a:t>[Initiative 3]</a:t>
            </a:r>
          </a:p>
        </p:txBody>
      </p:sp>
      <p:sp>
        <p:nvSpPr>
          <p:cNvPr id="13" name="Rectangle 12">
            <a:extLst>
              <a:ext uri="{FF2B5EF4-FFF2-40B4-BE49-F238E27FC236}">
                <a16:creationId xmlns:a16="http://schemas.microsoft.com/office/drawing/2014/main" id="{87A1C068-CB5F-654C-98F7-74E9B7EB7A88}"/>
              </a:ext>
            </a:extLst>
          </p:cNvPr>
          <p:cNvSpPr/>
          <p:nvPr/>
        </p:nvSpPr>
        <p:spPr>
          <a:xfrm>
            <a:off x="1115082"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[Outcome]: xx [currency]</a:t>
            </a:r>
          </a:p>
        </p:txBody>
      </p:sp>
      <p:sp>
        <p:nvSpPr>
          <p:cNvPr id="14" name="Rectangle 13">
            <a:extLst>
              <a:ext uri="{FF2B5EF4-FFF2-40B4-BE49-F238E27FC236}">
                <a16:creationId xmlns:a16="http://schemas.microsoft.com/office/drawing/2014/main" id="{CEEEBBB6-6EFF-304F-BBED-F715AE991D15}"/>
              </a:ext>
            </a:extLst>
          </p:cNvPr>
          <p:cNvSpPr/>
          <p:nvPr/>
        </p:nvSpPr>
        <p:spPr>
          <a:xfrm>
            <a:off x="4755814"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[Outcome]: xx [currency]</a:t>
            </a:r>
          </a:p>
        </p:txBody>
      </p:sp>
      <p:sp>
        <p:nvSpPr>
          <p:cNvPr id="15" name="Rectangle 14">
            <a:extLst>
              <a:ext uri="{FF2B5EF4-FFF2-40B4-BE49-F238E27FC236}">
                <a16:creationId xmlns:a16="http://schemas.microsoft.com/office/drawing/2014/main" id="{67B69B1E-E53A-2B45-BF79-26D8850823FD}"/>
              </a:ext>
            </a:extLst>
          </p:cNvPr>
          <p:cNvSpPr/>
          <p:nvPr/>
        </p:nvSpPr>
        <p:spPr>
          <a:xfrm>
            <a:off x="8396546" y="5494857"/>
            <a:ext cx="2593887" cy="623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bg1"/>
                </a:solidFill>
              </a:rPr>
              <a:t>[Outcome]: xx [currency]</a:t>
            </a:r>
          </a:p>
        </p:txBody>
      </p:sp>
      <p:sp>
        <p:nvSpPr>
          <p:cNvPr id="7" name="Oval 6">
            <a:extLst>
              <a:ext uri="{FF2B5EF4-FFF2-40B4-BE49-F238E27FC236}">
                <a16:creationId xmlns:a16="http://schemas.microsoft.com/office/drawing/2014/main" id="{073D9984-5664-3948-BEE1-673395A3D94F}"/>
              </a:ext>
            </a:extLst>
          </p:cNvPr>
          <p:cNvSpPr>
            <a:spLocks noChangeAspect="1"/>
          </p:cNvSpPr>
          <p:nvPr/>
        </p:nvSpPr>
        <p:spPr>
          <a:xfrm>
            <a:off x="1909103" y="189379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76F7A5F5-DB29-1B4F-B67D-F02071A527D6}"/>
              </a:ext>
            </a:extLst>
          </p:cNvPr>
          <p:cNvSpPr>
            <a:spLocks noChangeAspect="1"/>
          </p:cNvSpPr>
          <p:nvPr/>
        </p:nvSpPr>
        <p:spPr>
          <a:xfrm>
            <a:off x="5549837" y="189379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ED86FF2-6951-644A-AC89-F58489C69DC1}"/>
              </a:ext>
            </a:extLst>
          </p:cNvPr>
          <p:cNvSpPr>
            <a:spLocks noChangeAspect="1"/>
          </p:cNvSpPr>
          <p:nvPr/>
        </p:nvSpPr>
        <p:spPr>
          <a:xfrm>
            <a:off x="9192102" y="1893791"/>
            <a:ext cx="1005840" cy="10058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riangle 17">
            <a:extLst>
              <a:ext uri="{FF2B5EF4-FFF2-40B4-BE49-F238E27FC236}">
                <a16:creationId xmlns:a16="http://schemas.microsoft.com/office/drawing/2014/main" id="{3D8D8B64-C002-BB42-A2CA-7F6284C66558}"/>
              </a:ext>
            </a:extLst>
          </p:cNvPr>
          <p:cNvSpPr/>
          <p:nvPr/>
        </p:nvSpPr>
        <p:spPr>
          <a:xfrm rot="10800000">
            <a:off x="1607940" y="5131671"/>
            <a:ext cx="1608168" cy="25427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48E8D0A8-B25D-A541-9885-201CD39ACFFA}"/>
              </a:ext>
            </a:extLst>
          </p:cNvPr>
          <p:cNvSpPr/>
          <p:nvPr/>
        </p:nvSpPr>
        <p:spPr>
          <a:xfrm rot="10800000">
            <a:off x="5248674" y="5131671"/>
            <a:ext cx="1608168" cy="25427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riangle 22">
            <a:extLst>
              <a:ext uri="{FF2B5EF4-FFF2-40B4-BE49-F238E27FC236}">
                <a16:creationId xmlns:a16="http://schemas.microsoft.com/office/drawing/2014/main" id="{5FE33509-06D9-4444-8CBE-1083D266CA84}"/>
              </a:ext>
            </a:extLst>
          </p:cNvPr>
          <p:cNvSpPr/>
          <p:nvPr/>
        </p:nvSpPr>
        <p:spPr>
          <a:xfrm rot="10800000">
            <a:off x="8890938" y="5131671"/>
            <a:ext cx="1608168" cy="254279"/>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0D6C186-6D02-D64C-A4D7-08F35BC52AEF}"/>
              </a:ext>
            </a:extLst>
          </p:cNvPr>
          <p:cNvSpPr>
            <a:spLocks noChangeAspect="1"/>
          </p:cNvSpPr>
          <p:nvPr/>
        </p:nvSpPr>
        <p:spPr>
          <a:xfrm>
            <a:off x="2342005" y="3113070"/>
            <a:ext cx="140400" cy="138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31B27D9-8309-5046-B1AA-4F50D5D7A37B}"/>
              </a:ext>
            </a:extLst>
          </p:cNvPr>
          <p:cNvSpPr>
            <a:spLocks noChangeAspect="1"/>
          </p:cNvSpPr>
          <p:nvPr/>
        </p:nvSpPr>
        <p:spPr>
          <a:xfrm>
            <a:off x="5983414" y="3113070"/>
            <a:ext cx="140400" cy="138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7069E5C-73D3-C345-9E7A-C1FD3CD69BC2}"/>
              </a:ext>
            </a:extLst>
          </p:cNvPr>
          <p:cNvSpPr>
            <a:spLocks noChangeAspect="1"/>
          </p:cNvSpPr>
          <p:nvPr/>
        </p:nvSpPr>
        <p:spPr>
          <a:xfrm>
            <a:off x="9625679" y="3113070"/>
            <a:ext cx="140400" cy="138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5987B6D1-48CE-8940-871C-5F73D516FC55}"/>
              </a:ext>
            </a:extLst>
          </p:cNvPr>
          <p:cNvCxnSpPr>
            <a:stCxn id="21" idx="0"/>
            <a:endCxn id="7" idx="4"/>
          </p:cNvCxnSpPr>
          <p:nvPr/>
        </p:nvCxnSpPr>
        <p:spPr>
          <a:xfrm flipH="1" flipV="1">
            <a:off x="2412023" y="2899631"/>
            <a:ext cx="182" cy="2134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E7A280C-FC0E-F54C-8D9B-0439E53FD0C6}"/>
              </a:ext>
            </a:extLst>
          </p:cNvPr>
          <p:cNvCxnSpPr>
            <a:cxnSpLocks/>
            <a:stCxn id="25" idx="0"/>
            <a:endCxn id="19" idx="4"/>
          </p:cNvCxnSpPr>
          <p:nvPr/>
        </p:nvCxnSpPr>
        <p:spPr>
          <a:xfrm flipH="1" flipV="1">
            <a:off x="6052757" y="2899631"/>
            <a:ext cx="857" cy="2134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A98038-6BA3-B64E-BF9F-007383DFFE44}"/>
              </a:ext>
            </a:extLst>
          </p:cNvPr>
          <p:cNvCxnSpPr>
            <a:cxnSpLocks/>
            <a:stCxn id="27" idx="0"/>
            <a:endCxn id="20" idx="4"/>
          </p:cNvCxnSpPr>
          <p:nvPr/>
        </p:nvCxnSpPr>
        <p:spPr>
          <a:xfrm flipH="1" flipV="1">
            <a:off x="9695022" y="2899631"/>
            <a:ext cx="857" cy="21343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9081E29C-3FEA-A94C-BAAE-34B88C0D30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4424" y="2159111"/>
            <a:ext cx="475200" cy="475200"/>
          </a:xfrm>
          <a:prstGeom prst="rect">
            <a:avLst/>
          </a:prstGeom>
        </p:spPr>
      </p:pic>
      <p:pic>
        <p:nvPicPr>
          <p:cNvPr id="36" name="Picture 35">
            <a:extLst>
              <a:ext uri="{FF2B5EF4-FFF2-40B4-BE49-F238E27FC236}">
                <a16:creationId xmlns:a16="http://schemas.microsoft.com/office/drawing/2014/main" id="{BD5BF7BA-CAEE-3347-ACD2-56AEB4FD24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0395" y="2159111"/>
            <a:ext cx="475200" cy="475200"/>
          </a:xfrm>
          <a:prstGeom prst="rect">
            <a:avLst/>
          </a:prstGeom>
        </p:spPr>
      </p:pic>
      <p:pic>
        <p:nvPicPr>
          <p:cNvPr id="37" name="Picture 36">
            <a:extLst>
              <a:ext uri="{FF2B5EF4-FFF2-40B4-BE49-F238E27FC236}">
                <a16:creationId xmlns:a16="http://schemas.microsoft.com/office/drawing/2014/main" id="{84A9F4D8-FD9E-C24E-84DC-3623C7E891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57516" y="2158348"/>
            <a:ext cx="476727" cy="476727"/>
          </a:xfrm>
          <a:prstGeom prst="rect">
            <a:avLst/>
          </a:prstGeom>
        </p:spPr>
      </p:pic>
      <p:sp>
        <p:nvSpPr>
          <p:cNvPr id="2" name="Google Shape;507;p14">
            <a:extLst>
              <a:ext uri="{FF2B5EF4-FFF2-40B4-BE49-F238E27FC236}">
                <a16:creationId xmlns:a16="http://schemas.microsoft.com/office/drawing/2014/main" id="{9854115B-E9CC-789F-0E2A-0E5695A72DF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AE34F7BD-AB1A-D0F3-3C5B-EB4DAD7A0BC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61132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a:t>We will start by [insert action] and then [insert action]</a:t>
            </a:r>
          </a:p>
        </p:txBody>
      </p:sp>
      <p:sp>
        <p:nvSpPr>
          <p:cNvPr id="19" name="Subtitle 18">
            <a:extLst>
              <a:ext uri="{FF2B5EF4-FFF2-40B4-BE49-F238E27FC236}">
                <a16:creationId xmlns:a16="http://schemas.microsoft.com/office/drawing/2014/main" id="{7ED8EA2E-648C-85C6-52BF-A819A98A7D46}"/>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428AFA35-BC78-C670-F8AD-B38E04604F05}"/>
              </a:ext>
            </a:extLst>
          </p:cNvPr>
          <p:cNvSpPr>
            <a:spLocks noGrp="1"/>
          </p:cNvSpPr>
          <p:nvPr>
            <p:ph type="body" sz="quarter" idx="17"/>
          </p:nvPr>
        </p:nvSpPr>
        <p:spPr/>
        <p:txBody>
          <a:bodyPr/>
          <a:lstStyle/>
          <a:p>
            <a:endParaRPr lang="en-US"/>
          </a:p>
        </p:txBody>
      </p:sp>
      <p:sp>
        <p:nvSpPr>
          <p:cNvPr id="3" name="Slide Number Placeholder 2">
            <a:extLst>
              <a:ext uri="{FF2B5EF4-FFF2-40B4-BE49-F238E27FC236}">
                <a16:creationId xmlns:a16="http://schemas.microsoft.com/office/drawing/2014/main" id="{54523812-2397-75D1-6372-B01A634AB26B}"/>
              </a:ext>
            </a:extLst>
          </p:cNvPr>
          <p:cNvSpPr>
            <a:spLocks noGrp="1"/>
          </p:cNvSpPr>
          <p:nvPr>
            <p:ph type="sldNum" idx="4294967295"/>
          </p:nvPr>
        </p:nvSpPr>
        <p:spPr>
          <a:xfrm>
            <a:off x="11655425" y="6426200"/>
            <a:ext cx="5365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2" name="Google Shape;974;p77">
            <a:extLst>
              <a:ext uri="{FF2B5EF4-FFF2-40B4-BE49-F238E27FC236}">
                <a16:creationId xmlns:a16="http://schemas.microsoft.com/office/drawing/2014/main" id="{03F77CC0-E5E2-42BC-6B1F-08B8CA1CC23D}"/>
              </a:ext>
            </a:extLst>
          </p:cNvPr>
          <p:cNvCxnSpPr>
            <a:cxnSpLocks/>
          </p:cNvCxnSpPr>
          <p:nvPr/>
        </p:nvCxnSpPr>
        <p:spPr>
          <a:xfrm>
            <a:off x="558575" y="2887869"/>
            <a:ext cx="10941300" cy="0"/>
          </a:xfrm>
          <a:prstGeom prst="straightConnector1">
            <a:avLst/>
          </a:prstGeom>
          <a:noFill/>
          <a:ln w="9525" cap="flat" cmpd="sng">
            <a:solidFill>
              <a:srgbClr val="999999"/>
            </a:solidFill>
            <a:prstDash val="solid"/>
            <a:round/>
            <a:headEnd type="none" w="sm" len="sm"/>
            <a:tailEnd type="none" w="sm" len="sm"/>
          </a:ln>
        </p:spPr>
      </p:cxnSp>
      <p:sp>
        <p:nvSpPr>
          <p:cNvPr id="13" name="Google Shape;975;p77">
            <a:extLst>
              <a:ext uri="{FF2B5EF4-FFF2-40B4-BE49-F238E27FC236}">
                <a16:creationId xmlns:a16="http://schemas.microsoft.com/office/drawing/2014/main" id="{572E93BB-BEE8-8E48-B0C8-6583A0EAA699}"/>
              </a:ext>
            </a:extLst>
          </p:cNvPr>
          <p:cNvSpPr/>
          <p:nvPr/>
        </p:nvSpPr>
        <p:spPr>
          <a:xfrm>
            <a:off x="558575" y="176064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dirty="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p:txBody>
      </p:sp>
      <p:sp>
        <p:nvSpPr>
          <p:cNvPr id="14" name="Google Shape;976;p77">
            <a:extLst>
              <a:ext uri="{FF2B5EF4-FFF2-40B4-BE49-F238E27FC236}">
                <a16:creationId xmlns:a16="http://schemas.microsoft.com/office/drawing/2014/main" id="{C144F8A9-F1F0-3163-C71E-AFD83117EC2B}"/>
              </a:ext>
            </a:extLst>
          </p:cNvPr>
          <p:cNvSpPr/>
          <p:nvPr/>
        </p:nvSpPr>
        <p:spPr>
          <a:xfrm>
            <a:off x="6269637" y="176064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 name="Google Shape;978;p77">
            <a:extLst>
              <a:ext uri="{FF2B5EF4-FFF2-40B4-BE49-F238E27FC236}">
                <a16:creationId xmlns:a16="http://schemas.microsoft.com/office/drawing/2014/main" id="{B053F022-A388-6CCD-F750-72EAB4E66972}"/>
              </a:ext>
            </a:extLst>
          </p:cNvPr>
          <p:cNvSpPr/>
          <p:nvPr/>
        </p:nvSpPr>
        <p:spPr>
          <a:xfrm rot="5400000">
            <a:off x="5724921" y="2222042"/>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cxnSp>
        <p:nvCxnSpPr>
          <p:cNvPr id="16" name="Google Shape;979;p77">
            <a:extLst>
              <a:ext uri="{FF2B5EF4-FFF2-40B4-BE49-F238E27FC236}">
                <a16:creationId xmlns:a16="http://schemas.microsoft.com/office/drawing/2014/main" id="{B68B628C-2ABF-B568-6211-4561BD4CE868}"/>
              </a:ext>
            </a:extLst>
          </p:cNvPr>
          <p:cNvCxnSpPr>
            <a:cxnSpLocks/>
          </p:cNvCxnSpPr>
          <p:nvPr/>
        </p:nvCxnSpPr>
        <p:spPr>
          <a:xfrm>
            <a:off x="558575" y="4072473"/>
            <a:ext cx="10941300" cy="0"/>
          </a:xfrm>
          <a:prstGeom prst="straightConnector1">
            <a:avLst/>
          </a:prstGeom>
          <a:noFill/>
          <a:ln w="9525" cap="flat" cmpd="sng">
            <a:solidFill>
              <a:srgbClr val="999999"/>
            </a:solidFill>
            <a:prstDash val="solid"/>
            <a:round/>
            <a:headEnd type="none" w="sm" len="sm"/>
            <a:tailEnd type="none" w="sm" len="sm"/>
          </a:ln>
        </p:spPr>
      </p:cxnSp>
      <p:sp>
        <p:nvSpPr>
          <p:cNvPr id="17" name="Google Shape;980;p77">
            <a:extLst>
              <a:ext uri="{FF2B5EF4-FFF2-40B4-BE49-F238E27FC236}">
                <a16:creationId xmlns:a16="http://schemas.microsoft.com/office/drawing/2014/main" id="{64F46858-563F-991D-1CBD-AD33DF940A50}"/>
              </a:ext>
            </a:extLst>
          </p:cNvPr>
          <p:cNvSpPr/>
          <p:nvPr/>
        </p:nvSpPr>
        <p:spPr>
          <a:xfrm rot="5400000">
            <a:off x="5724921" y="3406645"/>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cxnSp>
        <p:nvCxnSpPr>
          <p:cNvPr id="24" name="Google Shape;988;p77">
            <a:extLst>
              <a:ext uri="{FF2B5EF4-FFF2-40B4-BE49-F238E27FC236}">
                <a16:creationId xmlns:a16="http://schemas.microsoft.com/office/drawing/2014/main" id="{79D3F23B-B5AD-BCFC-2E09-7B395FA4B4FC}"/>
              </a:ext>
            </a:extLst>
          </p:cNvPr>
          <p:cNvCxnSpPr>
            <a:cxnSpLocks/>
          </p:cNvCxnSpPr>
          <p:nvPr/>
        </p:nvCxnSpPr>
        <p:spPr>
          <a:xfrm>
            <a:off x="558575" y="5257077"/>
            <a:ext cx="10941300" cy="0"/>
          </a:xfrm>
          <a:prstGeom prst="straightConnector1">
            <a:avLst/>
          </a:prstGeom>
          <a:noFill/>
          <a:ln w="9525" cap="flat" cmpd="sng">
            <a:solidFill>
              <a:srgbClr val="999999"/>
            </a:solidFill>
            <a:prstDash val="solid"/>
            <a:round/>
            <a:headEnd type="none" w="sm" len="sm"/>
            <a:tailEnd type="none" w="sm" len="sm"/>
          </a:ln>
        </p:spPr>
      </p:cxnSp>
      <p:sp>
        <p:nvSpPr>
          <p:cNvPr id="25" name="Google Shape;989;p77">
            <a:extLst>
              <a:ext uri="{FF2B5EF4-FFF2-40B4-BE49-F238E27FC236}">
                <a16:creationId xmlns:a16="http://schemas.microsoft.com/office/drawing/2014/main" id="{8E2E7EF8-A238-2A14-D217-A61BAF5D6054}"/>
              </a:ext>
            </a:extLst>
          </p:cNvPr>
          <p:cNvSpPr/>
          <p:nvPr/>
        </p:nvSpPr>
        <p:spPr>
          <a:xfrm rot="5400000">
            <a:off x="5724921" y="4591248"/>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
        <p:nvSpPr>
          <p:cNvPr id="26" name="Google Shape;990;p77">
            <a:extLst>
              <a:ext uri="{FF2B5EF4-FFF2-40B4-BE49-F238E27FC236}">
                <a16:creationId xmlns:a16="http://schemas.microsoft.com/office/drawing/2014/main" id="{069E709E-7E6B-4002-3474-244AA259122E}"/>
              </a:ext>
            </a:extLst>
          </p:cNvPr>
          <p:cNvSpPr/>
          <p:nvPr/>
        </p:nvSpPr>
        <p:spPr>
          <a:xfrm rot="5400000">
            <a:off x="5724921" y="5775852"/>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
        <p:nvSpPr>
          <p:cNvPr id="4" name="Google Shape;975;p77">
            <a:extLst>
              <a:ext uri="{FF2B5EF4-FFF2-40B4-BE49-F238E27FC236}">
                <a16:creationId xmlns:a16="http://schemas.microsoft.com/office/drawing/2014/main" id="{1C9B70DE-5515-35E2-3669-B2BAC0071FC1}"/>
              </a:ext>
            </a:extLst>
          </p:cNvPr>
          <p:cNvSpPr/>
          <p:nvPr/>
        </p:nvSpPr>
        <p:spPr>
          <a:xfrm>
            <a:off x="558575" y="2945246"/>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dirty="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p:txBody>
      </p:sp>
      <p:sp>
        <p:nvSpPr>
          <p:cNvPr id="5" name="Google Shape;976;p77">
            <a:extLst>
              <a:ext uri="{FF2B5EF4-FFF2-40B4-BE49-F238E27FC236}">
                <a16:creationId xmlns:a16="http://schemas.microsoft.com/office/drawing/2014/main" id="{BF5AAA61-794D-CF02-09C8-DEF3443A8BDC}"/>
              </a:ext>
            </a:extLst>
          </p:cNvPr>
          <p:cNvSpPr/>
          <p:nvPr/>
        </p:nvSpPr>
        <p:spPr>
          <a:xfrm>
            <a:off x="6269637" y="2942896"/>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 name="Google Shape;975;p77">
            <a:extLst>
              <a:ext uri="{FF2B5EF4-FFF2-40B4-BE49-F238E27FC236}">
                <a16:creationId xmlns:a16="http://schemas.microsoft.com/office/drawing/2014/main" id="{A62522F0-4A09-F141-F6FA-BF0FA7AE5652}"/>
              </a:ext>
            </a:extLst>
          </p:cNvPr>
          <p:cNvSpPr/>
          <p:nvPr/>
        </p:nvSpPr>
        <p:spPr>
          <a:xfrm>
            <a:off x="558575" y="4129850"/>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dirty="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p:txBody>
      </p:sp>
      <p:sp>
        <p:nvSpPr>
          <p:cNvPr id="7" name="Google Shape;976;p77">
            <a:extLst>
              <a:ext uri="{FF2B5EF4-FFF2-40B4-BE49-F238E27FC236}">
                <a16:creationId xmlns:a16="http://schemas.microsoft.com/office/drawing/2014/main" id="{BCB1E655-EE64-0C54-E021-C64F10EAB177}"/>
              </a:ext>
            </a:extLst>
          </p:cNvPr>
          <p:cNvSpPr/>
          <p:nvPr/>
        </p:nvSpPr>
        <p:spPr>
          <a:xfrm>
            <a:off x="6269637" y="4127500"/>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 name="Google Shape;975;p77">
            <a:extLst>
              <a:ext uri="{FF2B5EF4-FFF2-40B4-BE49-F238E27FC236}">
                <a16:creationId xmlns:a16="http://schemas.microsoft.com/office/drawing/2014/main" id="{A3FFA82F-5912-BEFB-BA4D-290773728DD0}"/>
              </a:ext>
            </a:extLst>
          </p:cNvPr>
          <p:cNvSpPr/>
          <p:nvPr/>
        </p:nvSpPr>
        <p:spPr>
          <a:xfrm>
            <a:off x="558575" y="531445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dirty="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dirty="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dirty="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dirty="0">
                <a:ln>
                  <a:noFill/>
                </a:ln>
                <a:solidFill>
                  <a:srgbClr val="000000"/>
                </a:solidFill>
                <a:effectLst/>
                <a:uLnTx/>
                <a:uFillTx/>
                <a:latin typeface="Arial"/>
                <a:ea typeface="Arial"/>
                <a:cs typeface="Arial"/>
                <a:sym typeface="Arial"/>
              </a:rPr>
              <a:t>…</a:t>
            </a:r>
          </a:p>
        </p:txBody>
      </p:sp>
      <p:sp>
        <p:nvSpPr>
          <p:cNvPr id="9" name="Google Shape;976;p77">
            <a:extLst>
              <a:ext uri="{FF2B5EF4-FFF2-40B4-BE49-F238E27FC236}">
                <a16:creationId xmlns:a16="http://schemas.microsoft.com/office/drawing/2014/main" id="{54471931-7699-BD0D-C0B2-A14655636A97}"/>
              </a:ext>
            </a:extLst>
          </p:cNvPr>
          <p:cNvSpPr/>
          <p:nvPr/>
        </p:nvSpPr>
        <p:spPr>
          <a:xfrm>
            <a:off x="6269637" y="531445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 name="Google Shape;507;p14">
            <a:extLst>
              <a:ext uri="{FF2B5EF4-FFF2-40B4-BE49-F238E27FC236}">
                <a16:creationId xmlns:a16="http://schemas.microsoft.com/office/drawing/2014/main" id="{104036FB-A00D-D902-99CE-F3D40205DF0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20509881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7499" y="355092"/>
            <a:ext cx="11082528" cy="731520"/>
          </a:xfrm>
        </p:spPr>
        <p:txBody>
          <a:bodyPr/>
          <a:lstStyle/>
          <a:p>
            <a:r>
              <a:rPr lang="en-GB" dirty="0">
                <a:solidFill>
                  <a:schemeClr val="bg2">
                    <a:lumMod val="10000"/>
                  </a:schemeClr>
                </a:solidFill>
              </a:rPr>
              <a:t>[Overview of levers or actions and outcomes / Insert action title]</a:t>
            </a:r>
            <a:endParaRPr lang="en-DK" dirty="0">
              <a:solidFill>
                <a:schemeClr val="bg2">
                  <a:lumMod val="10000"/>
                </a:schemeClr>
              </a:solidFill>
            </a:endParaRPr>
          </a:p>
        </p:txBody>
      </p:sp>
      <p:sp>
        <p:nvSpPr>
          <p:cNvPr id="8" name="Text Placeholder 7">
            <a:extLst>
              <a:ext uri="{FF2B5EF4-FFF2-40B4-BE49-F238E27FC236}">
                <a16:creationId xmlns:a16="http://schemas.microsoft.com/office/drawing/2014/main" id="{A048EA1F-92A7-7DBC-6550-73535208847D}"/>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0265A27E-71F5-D84E-9D72-CCA86BC04D18}"/>
              </a:ext>
            </a:extLst>
          </p:cNvPr>
          <p:cNvSpPr/>
          <p:nvPr/>
        </p:nvSpPr>
        <p:spPr>
          <a:xfrm>
            <a:off x="557499" y="1598272"/>
            <a:ext cx="3494847" cy="616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[Area/group 1]</a:t>
            </a:r>
          </a:p>
        </p:txBody>
      </p:sp>
      <p:sp>
        <p:nvSpPr>
          <p:cNvPr id="18" name="Rectangle 17">
            <a:extLst>
              <a:ext uri="{FF2B5EF4-FFF2-40B4-BE49-F238E27FC236}">
                <a16:creationId xmlns:a16="http://schemas.microsoft.com/office/drawing/2014/main" id="{56D774E8-0CD8-AD4D-8BEF-2D34FD64A742}"/>
              </a:ext>
            </a:extLst>
          </p:cNvPr>
          <p:cNvSpPr/>
          <p:nvPr/>
        </p:nvSpPr>
        <p:spPr>
          <a:xfrm>
            <a:off x="557499"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19" name="Rectangle 18">
            <a:extLst>
              <a:ext uri="{FF2B5EF4-FFF2-40B4-BE49-F238E27FC236}">
                <a16:creationId xmlns:a16="http://schemas.microsoft.com/office/drawing/2014/main" id="{F9204D7A-F24F-CE46-8A1C-2F8F38810098}"/>
              </a:ext>
            </a:extLst>
          </p:cNvPr>
          <p:cNvSpPr/>
          <p:nvPr/>
        </p:nvSpPr>
        <p:spPr>
          <a:xfrm>
            <a:off x="4351340" y="1598272"/>
            <a:ext cx="3494847" cy="6162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[Area/group 2]</a:t>
            </a:r>
          </a:p>
        </p:txBody>
      </p:sp>
      <p:sp>
        <p:nvSpPr>
          <p:cNvPr id="20" name="Rectangle 19">
            <a:extLst>
              <a:ext uri="{FF2B5EF4-FFF2-40B4-BE49-F238E27FC236}">
                <a16:creationId xmlns:a16="http://schemas.microsoft.com/office/drawing/2014/main" id="{4A99753F-D476-7540-86F0-BEA3914FAE88}"/>
              </a:ext>
            </a:extLst>
          </p:cNvPr>
          <p:cNvSpPr/>
          <p:nvPr/>
        </p:nvSpPr>
        <p:spPr>
          <a:xfrm>
            <a:off x="8145180" y="1598272"/>
            <a:ext cx="3494847" cy="61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[Area/group 3]</a:t>
            </a:r>
          </a:p>
        </p:txBody>
      </p:sp>
      <p:sp>
        <p:nvSpPr>
          <p:cNvPr id="21" name="Rectangle 20">
            <a:extLst>
              <a:ext uri="{FF2B5EF4-FFF2-40B4-BE49-F238E27FC236}">
                <a16:creationId xmlns:a16="http://schemas.microsoft.com/office/drawing/2014/main" id="{A7DECDDF-84D7-0C42-8C21-BB18F62B8A18}"/>
              </a:ext>
            </a:extLst>
          </p:cNvPr>
          <p:cNvSpPr/>
          <p:nvPr/>
        </p:nvSpPr>
        <p:spPr>
          <a:xfrm>
            <a:off x="2360346"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22" name="Rectangle 21">
            <a:extLst>
              <a:ext uri="{FF2B5EF4-FFF2-40B4-BE49-F238E27FC236}">
                <a16:creationId xmlns:a16="http://schemas.microsoft.com/office/drawing/2014/main" id="{C4CA6FEE-65C8-F34E-B8C3-AB9E16CEA43F}"/>
              </a:ext>
            </a:extLst>
          </p:cNvPr>
          <p:cNvSpPr/>
          <p:nvPr/>
        </p:nvSpPr>
        <p:spPr>
          <a:xfrm>
            <a:off x="4351340"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23" name="Rectangle 22">
            <a:extLst>
              <a:ext uri="{FF2B5EF4-FFF2-40B4-BE49-F238E27FC236}">
                <a16:creationId xmlns:a16="http://schemas.microsoft.com/office/drawing/2014/main" id="{660B31D3-2907-D441-99CE-3E5FECBFB12F}"/>
              </a:ext>
            </a:extLst>
          </p:cNvPr>
          <p:cNvSpPr/>
          <p:nvPr/>
        </p:nvSpPr>
        <p:spPr>
          <a:xfrm>
            <a:off x="6154187"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24" name="Rectangle 23">
            <a:extLst>
              <a:ext uri="{FF2B5EF4-FFF2-40B4-BE49-F238E27FC236}">
                <a16:creationId xmlns:a16="http://schemas.microsoft.com/office/drawing/2014/main" id="{1864C54F-5102-0F4E-8C24-1BFD988E17C9}"/>
              </a:ext>
            </a:extLst>
          </p:cNvPr>
          <p:cNvSpPr/>
          <p:nvPr/>
        </p:nvSpPr>
        <p:spPr>
          <a:xfrm>
            <a:off x="8145180"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25" name="Rectangle 24">
            <a:extLst>
              <a:ext uri="{FF2B5EF4-FFF2-40B4-BE49-F238E27FC236}">
                <a16:creationId xmlns:a16="http://schemas.microsoft.com/office/drawing/2014/main" id="{7C8D250F-E27F-4345-9D88-41F663A99E3A}"/>
              </a:ext>
            </a:extLst>
          </p:cNvPr>
          <p:cNvSpPr/>
          <p:nvPr/>
        </p:nvSpPr>
        <p:spPr>
          <a:xfrm>
            <a:off x="9948027" y="2345219"/>
            <a:ext cx="1692000" cy="18723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[Lever/action/</a:t>
            </a:r>
            <a:br>
              <a:rPr lang="en-GB" sz="1400" dirty="0">
                <a:solidFill>
                  <a:schemeClr val="bg1"/>
                </a:solidFill>
              </a:rPr>
            </a:br>
            <a:r>
              <a:rPr lang="en-GB" sz="1400" dirty="0">
                <a:solidFill>
                  <a:schemeClr val="bg1"/>
                </a:solidFill>
              </a:rPr>
              <a:t>initiative]</a:t>
            </a:r>
          </a:p>
        </p:txBody>
      </p:sp>
      <p:sp>
        <p:nvSpPr>
          <p:cNvPr id="26" name="Rectangle 25">
            <a:extLst>
              <a:ext uri="{FF2B5EF4-FFF2-40B4-BE49-F238E27FC236}">
                <a16:creationId xmlns:a16="http://schemas.microsoft.com/office/drawing/2014/main" id="{E9233F9D-5E24-5647-8B44-9444235E82E3}"/>
              </a:ext>
            </a:extLst>
          </p:cNvPr>
          <p:cNvSpPr/>
          <p:nvPr/>
        </p:nvSpPr>
        <p:spPr>
          <a:xfrm>
            <a:off x="557499" y="4932362"/>
            <a:ext cx="1692000" cy="1036779"/>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[Outcome]</a:t>
            </a:r>
          </a:p>
        </p:txBody>
      </p:sp>
      <p:sp>
        <p:nvSpPr>
          <p:cNvPr id="27" name="Rectangle 26">
            <a:extLst>
              <a:ext uri="{FF2B5EF4-FFF2-40B4-BE49-F238E27FC236}">
                <a16:creationId xmlns:a16="http://schemas.microsoft.com/office/drawing/2014/main" id="{EC19E5D3-3DFA-7A41-A873-26AC91F4699C}"/>
              </a:ext>
            </a:extLst>
          </p:cNvPr>
          <p:cNvSpPr/>
          <p:nvPr/>
        </p:nvSpPr>
        <p:spPr>
          <a:xfrm>
            <a:off x="2360346" y="4932362"/>
            <a:ext cx="1692000" cy="1036779"/>
          </a:xfrm>
          <a:prstGeom prst="rect">
            <a:avLst/>
          </a:prstGeom>
          <a:solidFill>
            <a:schemeClr val="bg1">
              <a:alpha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GB" sz="1400" dirty="0">
                <a:solidFill>
                  <a:schemeClr val="bg1"/>
                </a:solidFill>
              </a:rPr>
              <a:t>[Outcome]</a:t>
            </a:r>
          </a:p>
        </p:txBody>
      </p:sp>
      <p:sp>
        <p:nvSpPr>
          <p:cNvPr id="28" name="Rectangle 27">
            <a:extLst>
              <a:ext uri="{FF2B5EF4-FFF2-40B4-BE49-F238E27FC236}">
                <a16:creationId xmlns:a16="http://schemas.microsoft.com/office/drawing/2014/main" id="{29F22D3F-30BD-E34C-A167-6EB7DB7DD98B}"/>
              </a:ext>
            </a:extLst>
          </p:cNvPr>
          <p:cNvSpPr/>
          <p:nvPr/>
        </p:nvSpPr>
        <p:spPr>
          <a:xfrm>
            <a:off x="4351340" y="4932362"/>
            <a:ext cx="1692000" cy="1036779"/>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[Outcome]</a:t>
            </a:r>
          </a:p>
        </p:txBody>
      </p:sp>
      <p:sp>
        <p:nvSpPr>
          <p:cNvPr id="29" name="Rectangle 28">
            <a:extLst>
              <a:ext uri="{FF2B5EF4-FFF2-40B4-BE49-F238E27FC236}">
                <a16:creationId xmlns:a16="http://schemas.microsoft.com/office/drawing/2014/main" id="{5DC2A558-E51F-2849-B43E-1625331C7617}"/>
              </a:ext>
            </a:extLst>
          </p:cNvPr>
          <p:cNvSpPr/>
          <p:nvPr/>
        </p:nvSpPr>
        <p:spPr>
          <a:xfrm>
            <a:off x="6154187" y="4932362"/>
            <a:ext cx="1692000" cy="1036779"/>
          </a:xfrm>
          <a:prstGeom prst="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[Outcome]</a:t>
            </a:r>
          </a:p>
        </p:txBody>
      </p:sp>
      <p:sp>
        <p:nvSpPr>
          <p:cNvPr id="30" name="Rectangle 29">
            <a:extLst>
              <a:ext uri="{FF2B5EF4-FFF2-40B4-BE49-F238E27FC236}">
                <a16:creationId xmlns:a16="http://schemas.microsoft.com/office/drawing/2014/main" id="{9E0E8989-795D-4E49-AA37-4F357143FF16}"/>
              </a:ext>
            </a:extLst>
          </p:cNvPr>
          <p:cNvSpPr/>
          <p:nvPr/>
        </p:nvSpPr>
        <p:spPr>
          <a:xfrm>
            <a:off x="8145180" y="4932362"/>
            <a:ext cx="1692000" cy="1036779"/>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[Outcome]</a:t>
            </a:r>
          </a:p>
        </p:txBody>
      </p:sp>
      <p:sp>
        <p:nvSpPr>
          <p:cNvPr id="31" name="Rectangle 30">
            <a:extLst>
              <a:ext uri="{FF2B5EF4-FFF2-40B4-BE49-F238E27FC236}">
                <a16:creationId xmlns:a16="http://schemas.microsoft.com/office/drawing/2014/main" id="{AE5F73F2-A5C4-9947-85AD-5B1E6438634E}"/>
              </a:ext>
            </a:extLst>
          </p:cNvPr>
          <p:cNvSpPr/>
          <p:nvPr/>
        </p:nvSpPr>
        <p:spPr>
          <a:xfrm>
            <a:off x="9948027" y="4932362"/>
            <a:ext cx="1692000" cy="1036779"/>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[Outcome]</a:t>
            </a:r>
          </a:p>
        </p:txBody>
      </p:sp>
      <p:sp>
        <p:nvSpPr>
          <p:cNvPr id="6" name="Triangle 5">
            <a:extLst>
              <a:ext uri="{FF2B5EF4-FFF2-40B4-BE49-F238E27FC236}">
                <a16:creationId xmlns:a16="http://schemas.microsoft.com/office/drawing/2014/main" id="{EA27A1B3-E4D4-834D-8A9B-F86B59FA19F9}"/>
              </a:ext>
            </a:extLst>
          </p:cNvPr>
          <p:cNvSpPr/>
          <p:nvPr/>
        </p:nvSpPr>
        <p:spPr>
          <a:xfrm rot="10800000">
            <a:off x="721277" y="4413051"/>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riangle 31">
            <a:extLst>
              <a:ext uri="{FF2B5EF4-FFF2-40B4-BE49-F238E27FC236}">
                <a16:creationId xmlns:a16="http://schemas.microsoft.com/office/drawing/2014/main" id="{B35F1128-3CA3-E04C-A7DF-E03DC4FE92FA}"/>
              </a:ext>
            </a:extLst>
          </p:cNvPr>
          <p:cNvSpPr/>
          <p:nvPr/>
        </p:nvSpPr>
        <p:spPr>
          <a:xfrm rot="10800000">
            <a:off x="2524124" y="4413051"/>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riangle 32">
            <a:extLst>
              <a:ext uri="{FF2B5EF4-FFF2-40B4-BE49-F238E27FC236}">
                <a16:creationId xmlns:a16="http://schemas.microsoft.com/office/drawing/2014/main" id="{1F19DE53-862A-3345-A454-5901E3675C41}"/>
              </a:ext>
            </a:extLst>
          </p:cNvPr>
          <p:cNvSpPr/>
          <p:nvPr/>
        </p:nvSpPr>
        <p:spPr>
          <a:xfrm rot="10800000">
            <a:off x="4515118" y="4413050"/>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riangle 33">
            <a:extLst>
              <a:ext uri="{FF2B5EF4-FFF2-40B4-BE49-F238E27FC236}">
                <a16:creationId xmlns:a16="http://schemas.microsoft.com/office/drawing/2014/main" id="{BC5B222F-0AF1-6A43-840E-95333C27C9DA}"/>
              </a:ext>
            </a:extLst>
          </p:cNvPr>
          <p:cNvSpPr/>
          <p:nvPr/>
        </p:nvSpPr>
        <p:spPr>
          <a:xfrm rot="10800000">
            <a:off x="6317965" y="4413050"/>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riangle 34">
            <a:extLst>
              <a:ext uri="{FF2B5EF4-FFF2-40B4-BE49-F238E27FC236}">
                <a16:creationId xmlns:a16="http://schemas.microsoft.com/office/drawing/2014/main" id="{4A0EF218-2916-9C43-AB53-CA2E5B5D6032}"/>
              </a:ext>
            </a:extLst>
          </p:cNvPr>
          <p:cNvSpPr/>
          <p:nvPr/>
        </p:nvSpPr>
        <p:spPr>
          <a:xfrm rot="10800000">
            <a:off x="8308958" y="4413050"/>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riangle 35">
            <a:extLst>
              <a:ext uri="{FF2B5EF4-FFF2-40B4-BE49-F238E27FC236}">
                <a16:creationId xmlns:a16="http://schemas.microsoft.com/office/drawing/2014/main" id="{CF49F045-8BD5-9A4D-8F8D-281929414F94}"/>
              </a:ext>
            </a:extLst>
          </p:cNvPr>
          <p:cNvSpPr/>
          <p:nvPr/>
        </p:nvSpPr>
        <p:spPr>
          <a:xfrm rot="10800000">
            <a:off x="10111805" y="4413050"/>
            <a:ext cx="1364445" cy="32385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337699E7-74E6-314F-BF4D-01ACC74AB4AD}"/>
              </a:ext>
            </a:extLst>
          </p:cNvPr>
          <p:cNvSpPr>
            <a:spLocks noChangeAspect="1"/>
          </p:cNvSpPr>
          <p:nvPr/>
        </p:nvSpPr>
        <p:spPr>
          <a:xfrm>
            <a:off x="374415" y="1413373"/>
            <a:ext cx="360000" cy="36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a:t>
            </a:r>
          </a:p>
        </p:txBody>
      </p:sp>
      <p:sp>
        <p:nvSpPr>
          <p:cNvPr id="38" name="Oval 37">
            <a:extLst>
              <a:ext uri="{FF2B5EF4-FFF2-40B4-BE49-F238E27FC236}">
                <a16:creationId xmlns:a16="http://schemas.microsoft.com/office/drawing/2014/main" id="{B67B2F03-076F-0047-9583-7A6248DFB10C}"/>
              </a:ext>
            </a:extLst>
          </p:cNvPr>
          <p:cNvSpPr>
            <a:spLocks noChangeAspect="1"/>
          </p:cNvSpPr>
          <p:nvPr/>
        </p:nvSpPr>
        <p:spPr>
          <a:xfrm>
            <a:off x="4173135" y="1413373"/>
            <a:ext cx="360000" cy="36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t>
            </a:r>
          </a:p>
        </p:txBody>
      </p:sp>
      <p:sp>
        <p:nvSpPr>
          <p:cNvPr id="39" name="Oval 38">
            <a:extLst>
              <a:ext uri="{FF2B5EF4-FFF2-40B4-BE49-F238E27FC236}">
                <a16:creationId xmlns:a16="http://schemas.microsoft.com/office/drawing/2014/main" id="{4E74CF9B-900D-8642-8A8A-A00247ED7DAC}"/>
              </a:ext>
            </a:extLst>
          </p:cNvPr>
          <p:cNvSpPr>
            <a:spLocks noChangeAspect="1"/>
          </p:cNvSpPr>
          <p:nvPr/>
        </p:nvSpPr>
        <p:spPr>
          <a:xfrm>
            <a:off x="7971854" y="1413373"/>
            <a:ext cx="360000" cy="360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p>
        </p:txBody>
      </p:sp>
      <p:sp>
        <p:nvSpPr>
          <p:cNvPr id="40" name="TextBox 39">
            <a:extLst>
              <a:ext uri="{FF2B5EF4-FFF2-40B4-BE49-F238E27FC236}">
                <a16:creationId xmlns:a16="http://schemas.microsoft.com/office/drawing/2014/main" id="{9D13FFAD-DA44-A64C-B4EE-3F8B256C4EB8}"/>
              </a:ext>
            </a:extLst>
          </p:cNvPr>
          <p:cNvSpPr txBox="1"/>
          <p:nvPr/>
        </p:nvSpPr>
        <p:spPr>
          <a:xfrm>
            <a:off x="0" y="5501"/>
            <a:ext cx="4023360" cy="276999"/>
          </a:xfrm>
          <a:prstGeom prst="rect">
            <a:avLst/>
          </a:prstGeom>
          <a:noFill/>
        </p:spPr>
        <p:txBody>
          <a:bodyPr wrap="square" rtlCol="0">
            <a:spAutoFit/>
          </a:bodyPr>
          <a:lstStyle/>
          <a:p>
            <a:r>
              <a:rPr lang="en-GB" sz="1200" b="1" dirty="0">
                <a:solidFill>
                  <a:schemeClr val="accent2"/>
                </a:solidFill>
              </a:rPr>
              <a:t>      </a:t>
            </a:r>
            <a:r>
              <a:rPr lang="en-GB" sz="1200" b="1" dirty="0"/>
              <a:t>Findings and recommendations</a:t>
            </a:r>
          </a:p>
        </p:txBody>
      </p:sp>
      <p:sp>
        <p:nvSpPr>
          <p:cNvPr id="4" name="Google Shape;507;p14">
            <a:extLst>
              <a:ext uri="{FF2B5EF4-FFF2-40B4-BE49-F238E27FC236}">
                <a16:creationId xmlns:a16="http://schemas.microsoft.com/office/drawing/2014/main" id="{05C28F3A-FFE7-2184-0669-71C510CEFB9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29E82B53-FC17-EA19-424C-9FAEBB20B9C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33996694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[Findings and recommendations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Key findings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Recommendations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6054470" y="1712167"/>
            <a:ext cx="1" cy="36576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AB436DA-B3E8-FC4E-A015-5BBCC151F3A9}"/>
              </a:ext>
            </a:extLst>
          </p:cNvPr>
          <p:cNvSpPr/>
          <p:nvPr/>
        </p:nvSpPr>
        <p:spPr>
          <a:xfrm>
            <a:off x="704851" y="5691924"/>
            <a:ext cx="10699370" cy="38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[Insert main finding or quantitative potential]</a:t>
            </a:r>
          </a:p>
        </p:txBody>
      </p:sp>
      <p:sp>
        <p:nvSpPr>
          <p:cNvPr id="21" name="TextBox 20">
            <a:extLst>
              <a:ext uri="{FF2B5EF4-FFF2-40B4-BE49-F238E27FC236}">
                <a16:creationId xmlns:a16="http://schemas.microsoft.com/office/drawing/2014/main" id="{988ECA7B-943C-E242-ADCD-6C40F18B6819}"/>
              </a:ext>
            </a:extLst>
          </p:cNvPr>
          <p:cNvSpPr txBox="1"/>
          <p:nvPr/>
        </p:nvSpPr>
        <p:spPr>
          <a:xfrm>
            <a:off x="704851" y="2100156"/>
            <a:ext cx="5061458"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key finding]</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key finding]</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key finding]</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600" dirty="0">
                <a:solidFill>
                  <a:schemeClr val="bg1"/>
                </a:solidFill>
                <a:latin typeface="Arial"/>
              </a:rPr>
              <a:t>…</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65" name="TextBox 64">
            <a:extLst>
              <a:ext uri="{FF2B5EF4-FFF2-40B4-BE49-F238E27FC236}">
                <a16:creationId xmlns:a16="http://schemas.microsoft.com/office/drawing/2014/main" id="{78E07412-C08E-DF41-BF94-F5B5D929A4E1}"/>
              </a:ext>
            </a:extLst>
          </p:cNvPr>
          <p:cNvSpPr txBox="1"/>
          <p:nvPr/>
        </p:nvSpPr>
        <p:spPr>
          <a:xfrm>
            <a:off x="6342623" y="2100155"/>
            <a:ext cx="5061600" cy="2782395"/>
          </a:xfrm>
          <a:prstGeom prst="rect">
            <a:avLst/>
          </a:prstGeom>
          <a:noFill/>
        </p:spPr>
        <p:txBody>
          <a:bodyPr wrap="square" tIns="14400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main recommendation]</a:t>
            </a:r>
          </a:p>
          <a:p>
            <a:pPr marL="285750" indent="-285750">
              <a:spcAft>
                <a:spcPts val="600"/>
              </a:spcAft>
              <a:buFont typeface="Arial" panose="020B0604020202020204" pitchFamily="34" charset="0"/>
              <a:buChar char="•"/>
            </a:pPr>
            <a:r>
              <a:rPr kumimoji="0" lang="en-GB" sz="1600" b="0" i="0" u="none" strike="noStrike" kern="1200" cap="none" spc="0" normalizeH="0" baseline="0" noProof="0" dirty="0">
                <a:ln>
                  <a:noFill/>
                </a:ln>
                <a:solidFill>
                  <a:schemeClr val="bg1"/>
                </a:solidFill>
                <a:effectLst/>
                <a:uLnTx/>
                <a:uFillTx/>
                <a:latin typeface="Arial"/>
                <a:ea typeface="+mn-ea"/>
                <a:cs typeface="+mn-cs"/>
              </a:rPr>
              <a:t>[Insert main recommendation]</a:t>
            </a:r>
          </a:p>
          <a:p>
            <a:pPr marL="742950" lvl="1" indent="-285750">
              <a:spcAft>
                <a:spcPts val="600"/>
              </a:spcAft>
              <a:buFont typeface="Arial" panose="020B0604020202020204" pitchFamily="34" charset="0"/>
              <a:buChar char="•"/>
            </a:pPr>
            <a:r>
              <a:rPr lang="en-GB" sz="1600" dirty="0">
                <a:solidFill>
                  <a:schemeClr val="bg1"/>
                </a:solidFill>
                <a:latin typeface="Arial"/>
              </a:rPr>
              <a:t>[Insert sub-steps, if relevant]</a:t>
            </a:r>
          </a:p>
          <a:p>
            <a:pPr marL="742950" lvl="1" indent="-285750">
              <a:spcAft>
                <a:spcPts val="600"/>
              </a:spcAft>
              <a:buFont typeface="Arial" panose="020B0604020202020204" pitchFamily="34" charset="0"/>
              <a:buChar char="•"/>
            </a:pPr>
            <a:r>
              <a:rPr lang="en-GB" sz="1600" dirty="0">
                <a:solidFill>
                  <a:schemeClr val="bg1"/>
                </a:solidFill>
                <a:latin typeface="Arial"/>
              </a:rPr>
              <a:t>[Insert sub-steps, if relevant]</a:t>
            </a:r>
            <a:endParaRPr kumimoji="0" lang="en-GB" sz="1600" b="0" i="0" u="none" strike="noStrike" kern="1200" cap="none" spc="0" normalizeH="0" baseline="0" noProof="0" dirty="0">
              <a:ln>
                <a:noFill/>
              </a:ln>
              <a:solidFill>
                <a:schemeClr val="bg1"/>
              </a:solidFill>
              <a:effectLst/>
              <a:uLnTx/>
              <a:uFillTx/>
              <a:latin typeface="Arial"/>
              <a:ea typeface="+mn-ea"/>
              <a:cs typeface="+mn-cs"/>
            </a:endParaRPr>
          </a:p>
          <a:p>
            <a:pPr marL="742950" lvl="1" indent="-285750">
              <a:spcAft>
                <a:spcPts val="600"/>
              </a:spcAft>
              <a:buFont typeface="Arial" panose="020B0604020202020204" pitchFamily="34" charset="0"/>
              <a:buChar char="•"/>
            </a:pPr>
            <a:r>
              <a:rPr kumimoji="0" lang="en-GB" sz="1600" b="0" i="0" u="none" strike="noStrike" kern="1200" cap="none" spc="0" normalizeH="0" baseline="0" noProof="0" dirty="0">
                <a:ln>
                  <a:noFill/>
                </a:ln>
                <a:solidFill>
                  <a:schemeClr val="bg1"/>
                </a:solidFill>
                <a:effectLst/>
                <a:uLnTx/>
                <a:uFillTx/>
                <a:latin typeface="Arial"/>
                <a:ea typeface="+mn-ea"/>
                <a:cs typeface="+mn-cs"/>
              </a:rPr>
              <a:t>…</a:t>
            </a:r>
          </a:p>
        </p:txBody>
      </p:sp>
      <p:sp>
        <p:nvSpPr>
          <p:cNvPr id="25" name="Oval 24">
            <a:extLst>
              <a:ext uri="{FF2B5EF4-FFF2-40B4-BE49-F238E27FC236}">
                <a16:creationId xmlns:a16="http://schemas.microsoft.com/office/drawing/2014/main" id="{30EA99F0-D28B-C74B-9E61-26EE4477D722}"/>
              </a:ext>
            </a:extLst>
          </p:cNvPr>
          <p:cNvSpPr>
            <a:spLocks noChangeAspect="1"/>
          </p:cNvSpPr>
          <p:nvPr/>
        </p:nvSpPr>
        <p:spPr>
          <a:xfrm>
            <a:off x="517777" y="1636161"/>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sp>
        <p:nvSpPr>
          <p:cNvPr id="66" name="Oval 65">
            <a:extLst>
              <a:ext uri="{FF2B5EF4-FFF2-40B4-BE49-F238E27FC236}">
                <a16:creationId xmlns:a16="http://schemas.microsoft.com/office/drawing/2014/main" id="{8ECEE394-CAA3-864A-8534-CEEED62410CE}"/>
              </a:ext>
            </a:extLst>
          </p:cNvPr>
          <p:cNvSpPr>
            <a:spLocks noChangeAspect="1"/>
          </p:cNvSpPr>
          <p:nvPr/>
        </p:nvSpPr>
        <p:spPr>
          <a:xfrm>
            <a:off x="6147699" y="1636161"/>
            <a:ext cx="540000" cy="54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pic>
        <p:nvPicPr>
          <p:cNvPr id="31" name="Picture 30">
            <a:extLst>
              <a:ext uri="{FF2B5EF4-FFF2-40B4-BE49-F238E27FC236}">
                <a16:creationId xmlns:a16="http://schemas.microsoft.com/office/drawing/2014/main" id="{4DAADD12-A857-454A-8E96-C1570DCCFC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1995" y="1760379"/>
            <a:ext cx="291564" cy="291564"/>
          </a:xfrm>
          <a:prstGeom prst="rect">
            <a:avLst/>
          </a:prstGeom>
        </p:spPr>
      </p:pic>
      <p:pic>
        <p:nvPicPr>
          <p:cNvPr id="32" name="Picture 31">
            <a:extLst>
              <a:ext uri="{FF2B5EF4-FFF2-40B4-BE49-F238E27FC236}">
                <a16:creationId xmlns:a16="http://schemas.microsoft.com/office/drawing/2014/main" id="{98EDC9AF-819F-DC48-858D-E26301AAB56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1899" y="1760361"/>
            <a:ext cx="291600" cy="291600"/>
          </a:xfrm>
          <a:prstGeom prst="rect">
            <a:avLst/>
          </a:prstGeom>
        </p:spPr>
      </p:pic>
      <p:sp>
        <p:nvSpPr>
          <p:cNvPr id="67" name="Oval 66">
            <a:extLst>
              <a:ext uri="{FF2B5EF4-FFF2-40B4-BE49-F238E27FC236}">
                <a16:creationId xmlns:a16="http://schemas.microsoft.com/office/drawing/2014/main" id="{4ABEC639-A2C5-C540-B3F6-54C99F541049}"/>
              </a:ext>
            </a:extLst>
          </p:cNvPr>
          <p:cNvSpPr>
            <a:spLocks noChangeAspect="1"/>
          </p:cNvSpPr>
          <p:nvPr/>
        </p:nvSpPr>
        <p:spPr>
          <a:xfrm>
            <a:off x="517777" y="5616324"/>
            <a:ext cx="540000" cy="540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D6CE4FC1-12B3-7C4B-9515-D59E82F149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1977" y="5740524"/>
            <a:ext cx="291600" cy="291600"/>
          </a:xfrm>
          <a:prstGeom prst="rect">
            <a:avLst/>
          </a:prstGeom>
        </p:spPr>
      </p:pic>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83795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554736" y="1712167"/>
            <a:ext cx="5211581"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425189" y="1712167"/>
            <a:ext cx="5212080" cy="387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bg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554736" y="3432326"/>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83771" y="2223160"/>
            <a:ext cx="4982538" cy="1158667"/>
          </a:xfrm>
          <a:prstGeom prst="rect">
            <a:avLst/>
          </a:prstGeom>
          <a:solidFill>
            <a:schemeClr val="tx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key challenge]</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425189" y="2223160"/>
            <a:ext cx="5212080" cy="1158667"/>
          </a:xfrm>
          <a:prstGeom prst="rect">
            <a:avLst/>
          </a:prstGeom>
          <a:solidFill>
            <a:schemeClr val="tx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main solution points]</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554736" y="4691991"/>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907124" y="2664608"/>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907124" y="3924273"/>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907124" y="5183938"/>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TextBox 3">
            <a:extLst>
              <a:ext uri="{FF2B5EF4-FFF2-40B4-BE49-F238E27FC236}">
                <a16:creationId xmlns:a16="http://schemas.microsoft.com/office/drawing/2014/main" id="{DFBB32DE-8843-4C5B-2258-30F274D9F519}"/>
              </a:ext>
            </a:extLst>
          </p:cNvPr>
          <p:cNvSpPr txBox="1"/>
          <p:nvPr/>
        </p:nvSpPr>
        <p:spPr>
          <a:xfrm>
            <a:off x="783771" y="3482825"/>
            <a:ext cx="4982538" cy="1158667"/>
          </a:xfrm>
          <a:prstGeom prst="rect">
            <a:avLst/>
          </a:prstGeom>
          <a:solidFill>
            <a:schemeClr val="tx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key challenge]</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38F8040-34B2-326E-E8C5-FBA409B772BF}"/>
              </a:ext>
            </a:extLst>
          </p:cNvPr>
          <p:cNvSpPr txBox="1"/>
          <p:nvPr/>
        </p:nvSpPr>
        <p:spPr>
          <a:xfrm>
            <a:off x="6425189" y="3482825"/>
            <a:ext cx="5212080" cy="1158667"/>
          </a:xfrm>
          <a:prstGeom prst="rect">
            <a:avLst/>
          </a:prstGeom>
          <a:solidFill>
            <a:schemeClr val="tx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main solution points]</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20" name="TextBox 19">
            <a:extLst>
              <a:ext uri="{FF2B5EF4-FFF2-40B4-BE49-F238E27FC236}">
                <a16:creationId xmlns:a16="http://schemas.microsoft.com/office/drawing/2014/main" id="{CAA59BC3-5E2A-FB90-ED0D-A5285D1F8487}"/>
              </a:ext>
            </a:extLst>
          </p:cNvPr>
          <p:cNvSpPr txBox="1"/>
          <p:nvPr/>
        </p:nvSpPr>
        <p:spPr>
          <a:xfrm>
            <a:off x="783771" y="4742490"/>
            <a:ext cx="4982538" cy="1158667"/>
          </a:xfrm>
          <a:prstGeom prst="rect">
            <a:avLst/>
          </a:prstGeom>
          <a:solidFill>
            <a:schemeClr val="tx1">
              <a:lumMod val="95000"/>
            </a:schemeClr>
          </a:solidFill>
        </p:spPr>
        <p:txBody>
          <a:bodyPr wrap="square" lIns="365760"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key challenge]</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25" name="TextBox 24">
            <a:extLst>
              <a:ext uri="{FF2B5EF4-FFF2-40B4-BE49-F238E27FC236}">
                <a16:creationId xmlns:a16="http://schemas.microsoft.com/office/drawing/2014/main" id="{16122DAD-9FF7-459F-7A3A-C853F0360EB9}"/>
              </a:ext>
            </a:extLst>
          </p:cNvPr>
          <p:cNvSpPr txBox="1"/>
          <p:nvPr/>
        </p:nvSpPr>
        <p:spPr>
          <a:xfrm>
            <a:off x="6425189" y="4742490"/>
            <a:ext cx="5212080" cy="1158667"/>
          </a:xfrm>
          <a:prstGeom prst="rect">
            <a:avLst/>
          </a:prstGeom>
          <a:solidFill>
            <a:schemeClr val="tx1">
              <a:lumMod val="95000"/>
            </a:schemeClr>
          </a:solid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600" dirty="0">
                <a:solidFill>
                  <a:schemeClr val="bg1"/>
                </a:solidFill>
                <a:latin typeface="Arial"/>
              </a:rPr>
              <a:t>[Insert description of main solution points]</a:t>
            </a:r>
            <a:endParaRPr kumimoji="0" lang="en-GB" sz="1600" b="1" i="0" u="none" strike="noStrike" kern="1200" cap="none" spc="0" normalizeH="0" baseline="0" noProof="0" dirty="0">
              <a:ln>
                <a:noFill/>
              </a:ln>
              <a:solidFill>
                <a:schemeClr val="bg1"/>
              </a:solidFill>
              <a:effectLst/>
              <a:uLnTx/>
              <a:uFillTx/>
              <a:latin typeface="Arial"/>
              <a:ea typeface="+mn-ea"/>
              <a:cs typeface="+mn-cs"/>
            </a:endParaRPr>
          </a:p>
        </p:txBody>
      </p:sp>
      <p:sp>
        <p:nvSpPr>
          <p:cNvPr id="29" name="Oval 28">
            <a:extLst>
              <a:ext uri="{FF2B5EF4-FFF2-40B4-BE49-F238E27FC236}">
                <a16:creationId xmlns:a16="http://schemas.microsoft.com/office/drawing/2014/main" id="{A5CF8556-BDDF-B26E-50BB-A581EC8C1899}"/>
              </a:ext>
            </a:extLst>
          </p:cNvPr>
          <p:cNvSpPr/>
          <p:nvPr/>
        </p:nvSpPr>
        <p:spPr>
          <a:xfrm>
            <a:off x="554736" y="2573039"/>
            <a:ext cx="457200" cy="4572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1</a:t>
            </a:r>
          </a:p>
        </p:txBody>
      </p:sp>
      <p:sp>
        <p:nvSpPr>
          <p:cNvPr id="30" name="Oval 29">
            <a:extLst>
              <a:ext uri="{FF2B5EF4-FFF2-40B4-BE49-F238E27FC236}">
                <a16:creationId xmlns:a16="http://schemas.microsoft.com/office/drawing/2014/main" id="{2DAB2F34-D6F9-46A6-99FB-B98FC4B9E902}"/>
              </a:ext>
            </a:extLst>
          </p:cNvPr>
          <p:cNvSpPr/>
          <p:nvPr/>
        </p:nvSpPr>
        <p:spPr>
          <a:xfrm>
            <a:off x="554736" y="3833131"/>
            <a:ext cx="457200" cy="4572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1</a:t>
            </a:r>
          </a:p>
        </p:txBody>
      </p:sp>
      <p:sp>
        <p:nvSpPr>
          <p:cNvPr id="31" name="Oval 30">
            <a:extLst>
              <a:ext uri="{FF2B5EF4-FFF2-40B4-BE49-F238E27FC236}">
                <a16:creationId xmlns:a16="http://schemas.microsoft.com/office/drawing/2014/main" id="{47E8FD92-10D9-6962-8BED-8DA0405C67F4}"/>
              </a:ext>
            </a:extLst>
          </p:cNvPr>
          <p:cNvSpPr/>
          <p:nvPr/>
        </p:nvSpPr>
        <p:spPr>
          <a:xfrm>
            <a:off x="554736" y="5093223"/>
            <a:ext cx="457200" cy="457200"/>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tx1"/>
                </a:solidFill>
              </a:rPr>
              <a:t>1</a:t>
            </a:r>
          </a:p>
        </p:txBody>
      </p:sp>
      <p:cxnSp>
        <p:nvCxnSpPr>
          <p:cNvPr id="34" name="Straight Connector 33">
            <a:extLst>
              <a:ext uri="{FF2B5EF4-FFF2-40B4-BE49-F238E27FC236}">
                <a16:creationId xmlns:a16="http://schemas.microsoft.com/office/drawing/2014/main" id="{D42E02E9-0128-A435-CB52-9ED2FBAF4744}"/>
              </a:ext>
            </a:extLst>
          </p:cNvPr>
          <p:cNvCxnSpPr>
            <a:cxnSpLocks/>
          </p:cNvCxnSpPr>
          <p:nvPr/>
        </p:nvCxnSpPr>
        <p:spPr>
          <a:xfrm>
            <a:off x="554736" y="2100156"/>
            <a:ext cx="52115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66AF357-1B43-02FC-3D91-BF23C0C7963D}"/>
              </a:ext>
            </a:extLst>
          </p:cNvPr>
          <p:cNvCxnSpPr>
            <a:cxnSpLocks/>
          </p:cNvCxnSpPr>
          <p:nvPr/>
        </p:nvCxnSpPr>
        <p:spPr>
          <a:xfrm>
            <a:off x="6425688" y="2100156"/>
            <a:ext cx="5211581"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7792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4CB72B2-C58B-78F7-EBA6-0391CA399516}"/>
              </a:ext>
            </a:extLst>
          </p:cNvPr>
          <p:cNvSpPr>
            <a:spLocks noGrp="1"/>
          </p:cNvSpPr>
          <p:nvPr>
            <p:ph type="title"/>
          </p:nvPr>
        </p:nvSpPr>
        <p:spPr/>
        <p:txBody>
          <a:bodyPr/>
          <a:lstStyle/>
          <a:p>
            <a:r>
              <a:rPr lang="en-GB" dirty="0"/>
              <a:t>[Challenges and solutions summary / Insert action title]</a:t>
            </a:r>
            <a:endParaRPr lang="en-DK" dirty="0"/>
          </a:p>
        </p:txBody>
      </p:sp>
      <p:sp>
        <p:nvSpPr>
          <p:cNvPr id="6" name="Text Placeholder 5">
            <a:extLst>
              <a:ext uri="{FF2B5EF4-FFF2-40B4-BE49-F238E27FC236}">
                <a16:creationId xmlns:a16="http://schemas.microsoft.com/office/drawing/2014/main" id="{C9C3F8BF-6E40-0908-12D9-3CDEB9355858}"/>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712CE328-ACCF-AA43-A244-DF9D5FEFC639}"/>
              </a:ext>
            </a:extLst>
          </p:cNvPr>
          <p:cNvSpPr/>
          <p:nvPr/>
        </p:nvSpPr>
        <p:spPr>
          <a:xfrm>
            <a:off x="704851" y="1712167"/>
            <a:ext cx="5061466" cy="3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Challenges</a:t>
            </a:r>
          </a:p>
        </p:txBody>
      </p:sp>
      <p:sp>
        <p:nvSpPr>
          <p:cNvPr id="63" name="Rectangle 62">
            <a:extLst>
              <a:ext uri="{FF2B5EF4-FFF2-40B4-BE49-F238E27FC236}">
                <a16:creationId xmlns:a16="http://schemas.microsoft.com/office/drawing/2014/main" id="{0F9BF22C-CED9-BE47-B1DA-FBDD7238A8E1}"/>
              </a:ext>
            </a:extLst>
          </p:cNvPr>
          <p:cNvSpPr/>
          <p:nvPr/>
        </p:nvSpPr>
        <p:spPr>
          <a:xfrm>
            <a:off x="6342623" y="1712167"/>
            <a:ext cx="5061600" cy="38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solidFill>
                <a:effectLst/>
                <a:uLnTx/>
                <a:uFillTx/>
                <a:latin typeface="Arial"/>
                <a:ea typeface="+mn-ea"/>
                <a:cs typeface="+mn-cs"/>
              </a:rPr>
              <a:t>Solutions</a:t>
            </a:r>
          </a:p>
        </p:txBody>
      </p:sp>
      <p:cxnSp>
        <p:nvCxnSpPr>
          <p:cNvPr id="14" name="Straight Connector 13">
            <a:extLst>
              <a:ext uri="{FF2B5EF4-FFF2-40B4-BE49-F238E27FC236}">
                <a16:creationId xmlns:a16="http://schemas.microsoft.com/office/drawing/2014/main" id="{3972DBDB-2A18-0B4B-AF96-B00C871DD17D}"/>
              </a:ext>
            </a:extLst>
          </p:cNvPr>
          <p:cNvCxnSpPr>
            <a:cxnSpLocks/>
          </p:cNvCxnSpPr>
          <p:nvPr/>
        </p:nvCxnSpPr>
        <p:spPr>
          <a:xfrm flipH="1">
            <a:off x="704851" y="2856991"/>
            <a:ext cx="1078229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8ECA7B-943C-E242-ADCD-6C40F18B6819}"/>
              </a:ext>
            </a:extLst>
          </p:cNvPr>
          <p:cNvSpPr txBox="1"/>
          <p:nvPr/>
        </p:nvSpPr>
        <p:spPr>
          <a:xfrm>
            <a:off x="704851"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key challenge]</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2" name="Google Shape;507;p14">
            <a:extLst>
              <a:ext uri="{FF2B5EF4-FFF2-40B4-BE49-F238E27FC236}">
                <a16:creationId xmlns:a16="http://schemas.microsoft.com/office/drawing/2014/main" id="{A8D9FCF6-687C-A254-590E-19B66A37F5F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CF34A821-33D7-19B7-7819-3A60EBDF9EE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7" name="TextBox 6">
            <a:extLst>
              <a:ext uri="{FF2B5EF4-FFF2-40B4-BE49-F238E27FC236}">
                <a16:creationId xmlns:a16="http://schemas.microsoft.com/office/drawing/2014/main" id="{33E2CBEE-60EE-2CEE-1DCB-E932F04D47A1}"/>
              </a:ext>
            </a:extLst>
          </p:cNvPr>
          <p:cNvSpPr txBox="1"/>
          <p:nvPr/>
        </p:nvSpPr>
        <p:spPr>
          <a:xfrm>
            <a:off x="704851" y="2952341"/>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key challenge]</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8788C0CF-B2DC-CA79-261D-41188F8EE430}"/>
              </a:ext>
            </a:extLst>
          </p:cNvPr>
          <p:cNvSpPr txBox="1"/>
          <p:nvPr/>
        </p:nvSpPr>
        <p:spPr>
          <a:xfrm>
            <a:off x="704851" y="378312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key challenge]</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9" name="TextBox 8">
            <a:extLst>
              <a:ext uri="{FF2B5EF4-FFF2-40B4-BE49-F238E27FC236}">
                <a16:creationId xmlns:a16="http://schemas.microsoft.com/office/drawing/2014/main" id="{3176BF78-9C98-4638-6224-3521154E7FBE}"/>
              </a:ext>
            </a:extLst>
          </p:cNvPr>
          <p:cNvSpPr txBox="1"/>
          <p:nvPr/>
        </p:nvSpPr>
        <p:spPr>
          <a:xfrm>
            <a:off x="704851" y="4613899"/>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key challenge]</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1" name="TextBox 10">
            <a:extLst>
              <a:ext uri="{FF2B5EF4-FFF2-40B4-BE49-F238E27FC236}">
                <a16:creationId xmlns:a16="http://schemas.microsoft.com/office/drawing/2014/main" id="{A6587DAF-4B0D-41B4-EF55-94BC04884B24}"/>
              </a:ext>
            </a:extLst>
          </p:cNvPr>
          <p:cNvSpPr txBox="1"/>
          <p:nvPr/>
        </p:nvSpPr>
        <p:spPr>
          <a:xfrm>
            <a:off x="704851"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key challenge]</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2" name="TextBox 11">
            <a:extLst>
              <a:ext uri="{FF2B5EF4-FFF2-40B4-BE49-F238E27FC236}">
                <a16:creationId xmlns:a16="http://schemas.microsoft.com/office/drawing/2014/main" id="{540339F5-9942-196B-57A9-994F67F159C9}"/>
              </a:ext>
            </a:extLst>
          </p:cNvPr>
          <p:cNvSpPr txBox="1"/>
          <p:nvPr/>
        </p:nvSpPr>
        <p:spPr>
          <a:xfrm>
            <a:off x="6342765" y="2121562"/>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main solution points]</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3" name="TextBox 12">
            <a:extLst>
              <a:ext uri="{FF2B5EF4-FFF2-40B4-BE49-F238E27FC236}">
                <a16:creationId xmlns:a16="http://schemas.microsoft.com/office/drawing/2014/main" id="{6824D4AA-03E9-B2DD-B71F-9574FE254E20}"/>
              </a:ext>
            </a:extLst>
          </p:cNvPr>
          <p:cNvSpPr txBox="1"/>
          <p:nvPr/>
        </p:nvSpPr>
        <p:spPr>
          <a:xfrm>
            <a:off x="6342765" y="2952340"/>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main solution points]</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5" name="TextBox 14">
            <a:extLst>
              <a:ext uri="{FF2B5EF4-FFF2-40B4-BE49-F238E27FC236}">
                <a16:creationId xmlns:a16="http://schemas.microsoft.com/office/drawing/2014/main" id="{5A2CD754-573A-6DAC-52EA-F1EBC37275FD}"/>
              </a:ext>
            </a:extLst>
          </p:cNvPr>
          <p:cNvSpPr txBox="1"/>
          <p:nvPr/>
        </p:nvSpPr>
        <p:spPr>
          <a:xfrm>
            <a:off x="6342765" y="3783118"/>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main solution points]</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6" name="TextBox 15">
            <a:extLst>
              <a:ext uri="{FF2B5EF4-FFF2-40B4-BE49-F238E27FC236}">
                <a16:creationId xmlns:a16="http://schemas.microsoft.com/office/drawing/2014/main" id="{314BE137-51E7-9422-BD26-0DAF300CC471}"/>
              </a:ext>
            </a:extLst>
          </p:cNvPr>
          <p:cNvSpPr txBox="1"/>
          <p:nvPr/>
        </p:nvSpPr>
        <p:spPr>
          <a:xfrm>
            <a:off x="6342765" y="461389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main solution points]</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sp>
        <p:nvSpPr>
          <p:cNvPr id="17" name="TextBox 16">
            <a:extLst>
              <a:ext uri="{FF2B5EF4-FFF2-40B4-BE49-F238E27FC236}">
                <a16:creationId xmlns:a16="http://schemas.microsoft.com/office/drawing/2014/main" id="{7C88E208-D080-7D08-95B3-EEF04432511C}"/>
              </a:ext>
            </a:extLst>
          </p:cNvPr>
          <p:cNvSpPr txBox="1"/>
          <p:nvPr/>
        </p:nvSpPr>
        <p:spPr>
          <a:xfrm>
            <a:off x="6342765" y="5444676"/>
            <a:ext cx="5061458" cy="640080"/>
          </a:xfrm>
          <a:prstGeom prst="rect">
            <a:avLst/>
          </a:prstGeom>
          <a:noFill/>
        </p:spPr>
        <p:txBody>
          <a:bodyPr wrap="square" tIns="91440" bIns="91440" rtlCol="0" anchor="ctr">
            <a:noAutofit/>
          </a:bodyPr>
          <a:lstStyle/>
          <a:p>
            <a:pPr marR="0" lvl="0" algn="l" defTabSz="914400" rtl="0" eaLnBrk="1" fontAlgn="auto" latinLnBrk="0" hangingPunct="1">
              <a:lnSpc>
                <a:spcPct val="100000"/>
              </a:lnSpc>
              <a:spcBef>
                <a:spcPts val="0"/>
              </a:spcBef>
              <a:spcAft>
                <a:spcPts val="600"/>
              </a:spcAft>
              <a:buClrTx/>
              <a:buSzTx/>
              <a:tabLst/>
              <a:defRPr/>
            </a:pPr>
            <a:r>
              <a:rPr lang="en-GB" sz="1400" dirty="0">
                <a:solidFill>
                  <a:schemeClr val="bg1"/>
                </a:solidFill>
                <a:latin typeface="Arial"/>
              </a:rPr>
              <a:t>[Insert description of main solution points]</a:t>
            </a:r>
            <a:endParaRPr kumimoji="0" lang="en-GB" sz="1400" b="1" i="0" u="none" strike="noStrike" kern="1200" cap="none" spc="0" normalizeH="0" baseline="0" noProof="0" dirty="0">
              <a:ln>
                <a:noFill/>
              </a:ln>
              <a:solidFill>
                <a:schemeClr val="bg1"/>
              </a:solidFill>
              <a:effectLst/>
              <a:uLnTx/>
              <a:uFillTx/>
              <a:latin typeface="Arial"/>
              <a:ea typeface="+mn-ea"/>
              <a:cs typeface="+mn-cs"/>
            </a:endParaRPr>
          </a:p>
        </p:txBody>
      </p:sp>
      <p:cxnSp>
        <p:nvCxnSpPr>
          <p:cNvPr id="18" name="Straight Connector 17">
            <a:extLst>
              <a:ext uri="{FF2B5EF4-FFF2-40B4-BE49-F238E27FC236}">
                <a16:creationId xmlns:a16="http://schemas.microsoft.com/office/drawing/2014/main" id="{586341ED-D03D-CE45-0A0A-69DCBC227858}"/>
              </a:ext>
            </a:extLst>
          </p:cNvPr>
          <p:cNvCxnSpPr>
            <a:cxnSpLocks/>
          </p:cNvCxnSpPr>
          <p:nvPr/>
        </p:nvCxnSpPr>
        <p:spPr>
          <a:xfrm flipH="1">
            <a:off x="704851" y="3687769"/>
            <a:ext cx="1078229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B9E125-D0F8-2064-F205-C0A2855DC9E4}"/>
              </a:ext>
            </a:extLst>
          </p:cNvPr>
          <p:cNvCxnSpPr>
            <a:cxnSpLocks/>
          </p:cNvCxnSpPr>
          <p:nvPr/>
        </p:nvCxnSpPr>
        <p:spPr>
          <a:xfrm flipH="1">
            <a:off x="704851" y="4518547"/>
            <a:ext cx="1078229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C6F76E-8FED-453C-B4CB-109B0080D756}"/>
              </a:ext>
            </a:extLst>
          </p:cNvPr>
          <p:cNvCxnSpPr>
            <a:cxnSpLocks/>
          </p:cNvCxnSpPr>
          <p:nvPr/>
        </p:nvCxnSpPr>
        <p:spPr>
          <a:xfrm flipH="1">
            <a:off x="704851" y="5349325"/>
            <a:ext cx="1078229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Triangle 22">
            <a:extLst>
              <a:ext uri="{FF2B5EF4-FFF2-40B4-BE49-F238E27FC236}">
                <a16:creationId xmlns:a16="http://schemas.microsoft.com/office/drawing/2014/main" id="{46433443-3355-CB7D-B7EA-93B05C20AAFF}"/>
              </a:ext>
            </a:extLst>
          </p:cNvPr>
          <p:cNvSpPr/>
          <p:nvPr/>
        </p:nvSpPr>
        <p:spPr>
          <a:xfrm rot="5400000">
            <a:off x="5865844" y="2303717"/>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Triangle 23">
            <a:extLst>
              <a:ext uri="{FF2B5EF4-FFF2-40B4-BE49-F238E27FC236}">
                <a16:creationId xmlns:a16="http://schemas.microsoft.com/office/drawing/2014/main" id="{4DFBD740-AAE8-22AA-FA3E-B019709B2D36}"/>
              </a:ext>
            </a:extLst>
          </p:cNvPr>
          <p:cNvSpPr/>
          <p:nvPr/>
        </p:nvSpPr>
        <p:spPr>
          <a:xfrm rot="5400000">
            <a:off x="5865844" y="3134496"/>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 name="Triangle 25">
            <a:extLst>
              <a:ext uri="{FF2B5EF4-FFF2-40B4-BE49-F238E27FC236}">
                <a16:creationId xmlns:a16="http://schemas.microsoft.com/office/drawing/2014/main" id="{5060892F-4C9E-141F-318A-905A00A61D2B}"/>
              </a:ext>
            </a:extLst>
          </p:cNvPr>
          <p:cNvSpPr/>
          <p:nvPr/>
        </p:nvSpPr>
        <p:spPr>
          <a:xfrm rot="5400000">
            <a:off x="5865844" y="3965275"/>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7" name="Triangle 26">
            <a:extLst>
              <a:ext uri="{FF2B5EF4-FFF2-40B4-BE49-F238E27FC236}">
                <a16:creationId xmlns:a16="http://schemas.microsoft.com/office/drawing/2014/main" id="{6A8BD92B-0725-F1A2-9BB0-3DDB55E01A48}"/>
              </a:ext>
            </a:extLst>
          </p:cNvPr>
          <p:cNvSpPr/>
          <p:nvPr/>
        </p:nvSpPr>
        <p:spPr>
          <a:xfrm rot="5400000">
            <a:off x="5865844" y="4796054"/>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8" name="Triangle 27">
            <a:extLst>
              <a:ext uri="{FF2B5EF4-FFF2-40B4-BE49-F238E27FC236}">
                <a16:creationId xmlns:a16="http://schemas.microsoft.com/office/drawing/2014/main" id="{73895E46-D080-70D5-1ECC-81A3F90F0F50}"/>
              </a:ext>
            </a:extLst>
          </p:cNvPr>
          <p:cNvSpPr/>
          <p:nvPr/>
        </p:nvSpPr>
        <p:spPr>
          <a:xfrm rot="5400000">
            <a:off x="5865844" y="5626831"/>
            <a:ext cx="377252" cy="275771"/>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29839853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411C-A94F-FAB9-FE3D-F1EAF7C305C3}"/>
              </a:ext>
            </a:extLst>
          </p:cNvPr>
          <p:cNvSpPr>
            <a:spLocks noGrp="1"/>
          </p:cNvSpPr>
          <p:nvPr>
            <p:ph type="title"/>
          </p:nvPr>
        </p:nvSpPr>
        <p:spPr/>
        <p:txBody>
          <a:bodyPr/>
          <a:lstStyle/>
          <a:p>
            <a:r>
              <a:rPr lang="en-US" dirty="0"/>
              <a:t>[Customer analysis slide / Insert action title]</a:t>
            </a:r>
          </a:p>
        </p:txBody>
      </p:sp>
      <p:sp>
        <p:nvSpPr>
          <p:cNvPr id="14" name="Subtitle 13">
            <a:extLst>
              <a:ext uri="{FF2B5EF4-FFF2-40B4-BE49-F238E27FC236}">
                <a16:creationId xmlns:a16="http://schemas.microsoft.com/office/drawing/2014/main" id="{498F1457-BEC6-E5AB-58BF-AA3E4239834A}"/>
              </a:ext>
            </a:extLst>
          </p:cNvPr>
          <p:cNvSpPr>
            <a:spLocks noGrp="1"/>
          </p:cNvSpPr>
          <p:nvPr>
            <p:ph type="subTitle" idx="1"/>
          </p:nvPr>
        </p:nvSpPr>
        <p:spPr/>
        <p:txBody>
          <a:bodyPr/>
          <a:lstStyle/>
          <a:p>
            <a:r>
              <a:rPr kumimoji="0" lang="en-US" sz="1800" i="0" u="none" strike="noStrike" kern="0" cap="none" spc="0" normalizeH="0" baseline="0" noProof="0" dirty="0">
                <a:ln>
                  <a:noFill/>
                </a:ln>
                <a:solidFill>
                  <a:srgbClr val="171616"/>
                </a:solidFill>
                <a:effectLst/>
                <a:uLnTx/>
                <a:uFillTx/>
                <a:latin typeface="Arial"/>
                <a:ea typeface="Arial"/>
                <a:cs typeface="Arial"/>
                <a:sym typeface="Arial"/>
              </a:rPr>
              <a:t>Customer segments and key characteristics:</a:t>
            </a:r>
          </a:p>
        </p:txBody>
      </p:sp>
      <p:sp>
        <p:nvSpPr>
          <p:cNvPr id="15" name="Text Placeholder 14">
            <a:extLst>
              <a:ext uri="{FF2B5EF4-FFF2-40B4-BE49-F238E27FC236}">
                <a16:creationId xmlns:a16="http://schemas.microsoft.com/office/drawing/2014/main" id="{9FE4D38E-3747-0550-BF67-493E21FF8FDB}"/>
              </a:ext>
            </a:extLst>
          </p:cNvPr>
          <p:cNvSpPr>
            <a:spLocks noGrp="1"/>
          </p:cNvSpPr>
          <p:nvPr>
            <p:ph type="body" sz="quarter" idx="17"/>
          </p:nvPr>
        </p:nvSpPr>
        <p:spPr/>
        <p:txBody>
          <a:bodyPr/>
          <a:lstStyle/>
          <a:p>
            <a:endParaRPr lang="en-US"/>
          </a:p>
        </p:txBody>
      </p:sp>
      <p:graphicFrame>
        <p:nvGraphicFramePr>
          <p:cNvPr id="4" name="Table 4">
            <a:extLst>
              <a:ext uri="{FF2B5EF4-FFF2-40B4-BE49-F238E27FC236}">
                <a16:creationId xmlns:a16="http://schemas.microsoft.com/office/drawing/2014/main" id="{62CB88AD-8ABF-C940-7507-D348C5679790}"/>
              </a:ext>
            </a:extLst>
          </p:cNvPr>
          <p:cNvGraphicFramePr>
            <a:graphicFrameLocks noGrp="1"/>
          </p:cNvGraphicFramePr>
          <p:nvPr>
            <p:extLst>
              <p:ext uri="{D42A27DB-BD31-4B8C-83A1-F6EECF244321}">
                <p14:modId xmlns:p14="http://schemas.microsoft.com/office/powerpoint/2010/main" val="4238937580"/>
              </p:ext>
            </p:extLst>
          </p:nvPr>
        </p:nvGraphicFramePr>
        <p:xfrm>
          <a:off x="554735" y="1785302"/>
          <a:ext cx="11086400" cy="4566331"/>
        </p:xfrm>
        <a:graphic>
          <a:graphicData uri="http://schemas.openxmlformats.org/drawingml/2006/table">
            <a:tbl>
              <a:tblPr firstRow="1" bandRow="1">
                <a:tableStyleId>{5C22544A-7EE6-4342-B048-85BDC9FD1C3A}</a:tableStyleId>
              </a:tblPr>
              <a:tblGrid>
                <a:gridCol w="1152651">
                  <a:extLst>
                    <a:ext uri="{9D8B030D-6E8A-4147-A177-3AD203B41FA5}">
                      <a16:colId xmlns:a16="http://schemas.microsoft.com/office/drawing/2014/main" val="2500920009"/>
                    </a:ext>
                  </a:extLst>
                </a:gridCol>
                <a:gridCol w="2416765">
                  <a:extLst>
                    <a:ext uri="{9D8B030D-6E8A-4147-A177-3AD203B41FA5}">
                      <a16:colId xmlns:a16="http://schemas.microsoft.com/office/drawing/2014/main" val="3198145061"/>
                    </a:ext>
                  </a:extLst>
                </a:gridCol>
                <a:gridCol w="1659710">
                  <a:extLst>
                    <a:ext uri="{9D8B030D-6E8A-4147-A177-3AD203B41FA5}">
                      <a16:colId xmlns:a16="http://schemas.microsoft.com/office/drawing/2014/main" val="1142329648"/>
                    </a:ext>
                  </a:extLst>
                </a:gridCol>
                <a:gridCol w="1659710">
                  <a:extLst>
                    <a:ext uri="{9D8B030D-6E8A-4147-A177-3AD203B41FA5}">
                      <a16:colId xmlns:a16="http://schemas.microsoft.com/office/drawing/2014/main" val="3212376163"/>
                    </a:ext>
                  </a:extLst>
                </a:gridCol>
                <a:gridCol w="1659710">
                  <a:extLst>
                    <a:ext uri="{9D8B030D-6E8A-4147-A177-3AD203B41FA5}">
                      <a16:colId xmlns:a16="http://schemas.microsoft.com/office/drawing/2014/main" val="2198969288"/>
                    </a:ext>
                  </a:extLst>
                </a:gridCol>
                <a:gridCol w="1206047">
                  <a:extLst>
                    <a:ext uri="{9D8B030D-6E8A-4147-A177-3AD203B41FA5}">
                      <a16:colId xmlns:a16="http://schemas.microsoft.com/office/drawing/2014/main" val="608802120"/>
                    </a:ext>
                  </a:extLst>
                </a:gridCol>
                <a:gridCol w="1331807">
                  <a:extLst>
                    <a:ext uri="{9D8B030D-6E8A-4147-A177-3AD203B41FA5}">
                      <a16:colId xmlns:a16="http://schemas.microsoft.com/office/drawing/2014/main" val="1428194456"/>
                    </a:ext>
                  </a:extLst>
                </a:gridCol>
              </a:tblGrid>
              <a:tr h="477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Segment</a:t>
                      </a:r>
                    </a:p>
                  </a:txBody>
                  <a:tcPr anchor="ctr">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Overview of customer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Number of customers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Sales per 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tx1"/>
                          </a:solidFill>
                          <a:latin typeface="Arial" panose="020B0604020202020204" pitchFamily="34" charset="0"/>
                          <a:ea typeface="+mn-ea"/>
                          <a:cs typeface="Arial" panose="020B0604020202020204" pitchFamily="34" charset="0"/>
                          <a:sym typeface="Arial"/>
                        </a:rPr>
                        <a:t>[…]</a:t>
                      </a:r>
                    </a:p>
                  </a:txBody>
                  <a:tcPr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69757361"/>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Arial" panose="020B0604020202020204" pitchFamily="34" charset="0"/>
                          <a:cs typeface="Arial" panose="020B0604020202020204" pitchFamily="34" charset="0"/>
                        </a:rPr>
                        <a:t>[Segment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bg1"/>
                          </a:solidFill>
                          <a:latin typeface="Arial" panose="020B0604020202020204" pitchFamily="34" charset="0"/>
                          <a:cs typeface="Arial" panose="020B0604020202020204" pitchFamily="34" charset="0"/>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bg1"/>
                          </a:solidFill>
                          <a:latin typeface="Arial" panose="020B0604020202020204" pitchFamily="34" charset="0"/>
                          <a:cs typeface="Arial" panose="020B0604020202020204" pitchFamily="34" charset="0"/>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dirty="0">
                          <a:solidFill>
                            <a:schemeClr val="bg1"/>
                          </a:solidFill>
                          <a:latin typeface="Arial" panose="020B0604020202020204" pitchFamily="34" charset="0"/>
                          <a:cs typeface="Arial" panose="020B0604020202020204" pitchFamily="34" charset="0"/>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sz="1200">
                          <a:solidFill>
                            <a:schemeClr val="bg1"/>
                          </a:solidFill>
                          <a:latin typeface="Arial" panose="020B0604020202020204" pitchFamily="34" charset="0"/>
                          <a:cs typeface="Arial" panose="020B0604020202020204" pitchFamily="34" charset="0"/>
                        </a:rPr>
                        <a:t>xx</a:t>
                      </a:r>
                      <a:endParaRPr lang="en-GB" sz="1200" i="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sz="1200">
                          <a:solidFill>
                            <a:schemeClr val="bg1"/>
                          </a:solidFill>
                          <a:latin typeface="Arial" panose="020B0604020202020204" pitchFamily="34" charset="0"/>
                          <a:cs typeface="Arial" panose="020B0604020202020204" pitchFamily="34" charset="0"/>
                        </a:rPr>
                        <a:t>xx</a:t>
                      </a:r>
                      <a:endParaRPr lang="en-GB" sz="1200" i="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sz="120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8426540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[Segment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endParaRPr lang="en-GB"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2590892668"/>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[Segment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dirty="0">
                          <a:solidFill>
                            <a:schemeClr val="bg1"/>
                          </a:solidFill>
                          <a:latin typeface="Arial" panose="020B0604020202020204" pitchFamily="34" charset="0"/>
                          <a:ea typeface="+mn-ea"/>
                          <a:cs typeface="Arial" panose="020B0604020202020204" pitchFamily="34" charset="0"/>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GB"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1097369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chemeClr val="bg1"/>
                          </a:solidFill>
                          <a:latin typeface="Arial" panose="020B0604020202020204" pitchFamily="34" charset="0"/>
                          <a:ea typeface="+mn-ea"/>
                          <a:cs typeface="Arial" panose="020B0604020202020204" pitchFamily="34" charset="0"/>
                          <a:sym typeface="Arial"/>
                        </a:rPr>
                        <a:t>[Segment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dirty="0">
                          <a:solidFill>
                            <a:schemeClr val="bg1"/>
                          </a:solidFill>
                          <a:latin typeface="Arial" panose="020B0604020202020204" pitchFamily="34" charset="0"/>
                          <a:cs typeface="Arial" panose="020B0604020202020204" pitchFamily="34" charset="0"/>
                        </a:rPr>
                        <a:t>xx</a:t>
                      </a:r>
                      <a:endParaRPr lang="en-GB" sz="1200" i="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endParaRPr lang="en-GB"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943066392"/>
                  </a:ext>
                </a:extLst>
              </a:tr>
            </a:tbl>
          </a:graphicData>
        </a:graphic>
      </p:graphicFrame>
      <p:sp>
        <p:nvSpPr>
          <p:cNvPr id="5" name="Content Placeholder 3">
            <a:extLst>
              <a:ext uri="{FF2B5EF4-FFF2-40B4-BE49-F238E27FC236}">
                <a16:creationId xmlns:a16="http://schemas.microsoft.com/office/drawing/2014/main" id="{76127C92-8855-B684-DC8C-B1AC15ADEE0D}"/>
              </a:ext>
            </a:extLst>
          </p:cNvPr>
          <p:cNvSpPr txBox="1">
            <a:spLocks/>
          </p:cNvSpPr>
          <p:nvPr/>
        </p:nvSpPr>
        <p:spPr>
          <a:xfrm>
            <a:off x="838200" y="1196788"/>
            <a:ext cx="10525125" cy="55399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u="none" strike="noStrike" kern="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Arial"/>
              <a:sym typeface="Arial"/>
            </a:endParaRPr>
          </a:p>
        </p:txBody>
      </p:sp>
      <p:sp>
        <p:nvSpPr>
          <p:cNvPr id="7" name="Oval 6">
            <a:extLst>
              <a:ext uri="{FF2B5EF4-FFF2-40B4-BE49-F238E27FC236}">
                <a16:creationId xmlns:a16="http://schemas.microsoft.com/office/drawing/2014/main" id="{0C28DE7E-0761-B568-2125-8899E7DF98F4}"/>
              </a:ext>
            </a:extLst>
          </p:cNvPr>
          <p:cNvSpPr/>
          <p:nvPr>
            <p:custDataLst>
              <p:tags r:id="rId1"/>
            </p:custDataLst>
          </p:nvPr>
        </p:nvSpPr>
        <p:spPr bwMode="auto">
          <a:xfrm>
            <a:off x="10799763" y="2600245"/>
            <a:ext cx="330200" cy="330200"/>
          </a:xfrm>
          <a:prstGeom prst="ellipse">
            <a:avLst/>
          </a:prstGeom>
          <a:solidFill>
            <a:schemeClr val="bg1"/>
          </a:solidFill>
          <a:ln w="9525"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A6930CF1-1F1F-ED39-B50B-C33B65374ABA}"/>
              </a:ext>
            </a:extLst>
          </p:cNvPr>
          <p:cNvSpPr/>
          <p:nvPr>
            <p:custDataLst>
              <p:tags r:id="rId2"/>
            </p:custDataLst>
          </p:nvPr>
        </p:nvSpPr>
        <p:spPr bwMode="auto">
          <a:xfrm>
            <a:off x="10799763" y="3628732"/>
            <a:ext cx="330200" cy="330200"/>
          </a:xfrm>
          <a:prstGeom prst="ellipse">
            <a:avLst/>
          </a:prstGeom>
          <a:solidFill>
            <a:schemeClr val="tx1"/>
          </a:solidFill>
          <a:ln w="9525"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Arc 8">
            <a:extLst>
              <a:ext uri="{FF2B5EF4-FFF2-40B4-BE49-F238E27FC236}">
                <a16:creationId xmlns:a16="http://schemas.microsoft.com/office/drawing/2014/main" id="{21B7EE54-C3FB-58BA-0C99-10034892CD79}"/>
              </a:ext>
            </a:extLst>
          </p:cNvPr>
          <p:cNvSpPr/>
          <p:nvPr>
            <p:custDataLst>
              <p:tags r:id="rId3"/>
            </p:custDataLst>
          </p:nvPr>
        </p:nvSpPr>
        <p:spPr bwMode="gray">
          <a:xfrm>
            <a:off x="10799763" y="3628732"/>
            <a:ext cx="330200" cy="330200"/>
          </a:xfrm>
          <a:prstGeom prst="arc">
            <a:avLst>
              <a:gd name="adj1" fmla="val 16200000"/>
              <a:gd name="adj2" fmla="val 10800000"/>
            </a:avLst>
          </a:prstGeom>
          <a:solidFill>
            <a:schemeClr val="bg1"/>
          </a:solidFill>
          <a:ln w="9525" cap="flat" cmpd="sng" algn="ctr">
            <a:solidFill>
              <a:schemeClr val="bg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F0B8B728-73E9-CE81-D5E1-7DB23F484A37}"/>
              </a:ext>
            </a:extLst>
          </p:cNvPr>
          <p:cNvSpPr/>
          <p:nvPr>
            <p:custDataLst>
              <p:tags r:id="rId4"/>
            </p:custDataLst>
          </p:nvPr>
        </p:nvSpPr>
        <p:spPr bwMode="auto">
          <a:xfrm>
            <a:off x="10799763" y="4657219"/>
            <a:ext cx="330200" cy="330200"/>
          </a:xfrm>
          <a:prstGeom prst="ellipse">
            <a:avLst/>
          </a:prstGeom>
          <a:solidFill>
            <a:schemeClr val="tx1"/>
          </a:solidFill>
          <a:ln w="9525"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Arc 10">
            <a:extLst>
              <a:ext uri="{FF2B5EF4-FFF2-40B4-BE49-F238E27FC236}">
                <a16:creationId xmlns:a16="http://schemas.microsoft.com/office/drawing/2014/main" id="{AAEE7EB3-7FDD-3905-1AD3-2D7FB7AF437D}"/>
              </a:ext>
            </a:extLst>
          </p:cNvPr>
          <p:cNvSpPr/>
          <p:nvPr>
            <p:custDataLst>
              <p:tags r:id="rId5"/>
            </p:custDataLst>
          </p:nvPr>
        </p:nvSpPr>
        <p:spPr bwMode="gray">
          <a:xfrm>
            <a:off x="10799763" y="4657219"/>
            <a:ext cx="330200" cy="330200"/>
          </a:xfrm>
          <a:prstGeom prst="arc">
            <a:avLst>
              <a:gd name="adj1" fmla="val 16200000"/>
              <a:gd name="adj2" fmla="val 5400000"/>
            </a:avLst>
          </a:prstGeom>
          <a:solidFill>
            <a:schemeClr val="bg1"/>
          </a:solidFill>
          <a:ln w="9525" cap="flat" cmpd="sng" algn="ctr">
            <a:solidFill>
              <a:schemeClr val="bg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29EFD09D-631B-3FDA-55AB-FB9E5376CD2F}"/>
              </a:ext>
            </a:extLst>
          </p:cNvPr>
          <p:cNvSpPr/>
          <p:nvPr>
            <p:custDataLst>
              <p:tags r:id="rId6"/>
            </p:custDataLst>
          </p:nvPr>
        </p:nvSpPr>
        <p:spPr bwMode="auto">
          <a:xfrm>
            <a:off x="10799763" y="5685705"/>
            <a:ext cx="330200" cy="330200"/>
          </a:xfrm>
          <a:prstGeom prst="ellipse">
            <a:avLst/>
          </a:prstGeom>
          <a:solidFill>
            <a:schemeClr val="tx1"/>
          </a:solidFill>
          <a:ln w="9525" algn="ctr">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13" name="Arc 12">
            <a:extLst>
              <a:ext uri="{FF2B5EF4-FFF2-40B4-BE49-F238E27FC236}">
                <a16:creationId xmlns:a16="http://schemas.microsoft.com/office/drawing/2014/main" id="{9C3D0DDF-AA65-D211-6F07-20A2FBF15A70}"/>
              </a:ext>
            </a:extLst>
          </p:cNvPr>
          <p:cNvSpPr/>
          <p:nvPr>
            <p:custDataLst>
              <p:tags r:id="rId7"/>
            </p:custDataLst>
          </p:nvPr>
        </p:nvSpPr>
        <p:spPr bwMode="gray">
          <a:xfrm>
            <a:off x="10799763" y="5685705"/>
            <a:ext cx="330200" cy="330200"/>
          </a:xfrm>
          <a:prstGeom prst="arc">
            <a:avLst>
              <a:gd name="adj1" fmla="val 16200000"/>
              <a:gd name="adj2" fmla="val 0"/>
            </a:avLst>
          </a:prstGeom>
          <a:solidFill>
            <a:schemeClr val="bg1"/>
          </a:solidFill>
          <a:ln w="9525" cap="flat" cmpd="sng" algn="ctr">
            <a:solidFill>
              <a:schemeClr val="bg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3" name="Google Shape;507;p14">
            <a:extLst>
              <a:ext uri="{FF2B5EF4-FFF2-40B4-BE49-F238E27FC236}">
                <a16:creationId xmlns:a16="http://schemas.microsoft.com/office/drawing/2014/main" id="{5479D73C-A2BC-43FE-FE6B-58C09B1473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74524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F0-EFDD-AD57-15B0-A0F6AB45E059}"/>
              </a:ext>
            </a:extLst>
          </p:cNvPr>
          <p:cNvSpPr>
            <a:spLocks noGrp="1"/>
          </p:cNvSpPr>
          <p:nvPr>
            <p:ph type="title"/>
          </p:nvPr>
        </p:nvSpPr>
        <p:spPr/>
        <p:txBody>
          <a:bodyPr/>
          <a:lstStyle/>
          <a:p>
            <a:r>
              <a:rPr lang="en-GB" dirty="0"/>
              <a:t>[Customer needs slide / Insert action title]</a:t>
            </a:r>
            <a:endParaRPr lang="en-US" dirty="0"/>
          </a:p>
        </p:txBody>
      </p:sp>
      <p:sp>
        <p:nvSpPr>
          <p:cNvPr id="10" name="Subtitle 9">
            <a:extLst>
              <a:ext uri="{FF2B5EF4-FFF2-40B4-BE49-F238E27FC236}">
                <a16:creationId xmlns:a16="http://schemas.microsoft.com/office/drawing/2014/main" id="{38D6AB95-BF0E-FA25-0172-F88606481724}"/>
              </a:ext>
            </a:extLst>
          </p:cNvPr>
          <p:cNvSpPr>
            <a:spLocks noGrp="1"/>
          </p:cNvSpPr>
          <p:nvPr>
            <p:ph type="subTitle" idx="1"/>
          </p:nvPr>
        </p:nvSpPr>
        <p:spPr/>
        <p:txBody>
          <a:bodyPr/>
          <a:lstStyle/>
          <a:p>
            <a:r>
              <a:rPr kumimoji="0" lang="en-US" sz="1800" b="0" i="0" u="none" strike="noStrike" kern="0" cap="none" spc="0" normalizeH="0" baseline="0" noProof="0" dirty="0">
                <a:ln>
                  <a:noFill/>
                </a:ln>
                <a:solidFill>
                  <a:srgbClr val="171616"/>
                </a:solidFill>
                <a:effectLst/>
                <a:uLnTx/>
                <a:uFillTx/>
                <a:latin typeface="Arial"/>
                <a:ea typeface="Arial"/>
                <a:cs typeface="Arial"/>
                <a:sym typeface="Arial"/>
              </a:rPr>
              <a:t>We interviewed [x] customers split among ou</a:t>
            </a:r>
            <a:r>
              <a:rPr kumimoji="0" lang="en-US" sz="1800" b="0" i="0" u="none" strike="noStrike" kern="0" cap="none" spc="0" normalizeH="0" baseline="0" noProof="0" dirty="0">
                <a:ln>
                  <a:noFill/>
                </a:ln>
                <a:solidFill>
                  <a:srgbClr val="171616"/>
                </a:solidFill>
                <a:effectLst/>
                <a:uLnTx/>
                <a:uFillTx/>
                <a:latin typeface="Arial"/>
                <a:cs typeface="Arial"/>
                <a:sym typeface="Arial"/>
              </a:rPr>
              <a:t>r top three segments:</a:t>
            </a:r>
            <a:endParaRPr kumimoji="0" lang="en-US" sz="1800" b="0" i="0" u="none" strike="noStrike" kern="0" cap="none" spc="0" normalizeH="0" baseline="0" noProof="0" dirty="0">
              <a:ln>
                <a:noFill/>
              </a:ln>
              <a:solidFill>
                <a:srgbClr val="171616"/>
              </a:solidFill>
              <a:effectLst/>
              <a:uLnTx/>
              <a:uFillTx/>
              <a:latin typeface="Arial"/>
              <a:ea typeface="Arial"/>
              <a:cs typeface="Arial"/>
              <a:sym typeface="Arial"/>
            </a:endParaRPr>
          </a:p>
        </p:txBody>
      </p:sp>
      <p:sp>
        <p:nvSpPr>
          <p:cNvPr id="11" name="Text Placeholder 10">
            <a:extLst>
              <a:ext uri="{FF2B5EF4-FFF2-40B4-BE49-F238E27FC236}">
                <a16:creationId xmlns:a16="http://schemas.microsoft.com/office/drawing/2014/main" id="{D754DE49-2887-0E5C-28A3-198CA778B921}"/>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F95571D1-7D12-EA69-DA78-C4D5C3DDF17E}"/>
              </a:ext>
            </a:extLst>
          </p:cNvPr>
          <p:cNvSpPr/>
          <p:nvPr/>
        </p:nvSpPr>
        <p:spPr>
          <a:xfrm>
            <a:off x="1983923"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61F32"/>
                </a:solidFill>
                <a:effectLst/>
                <a:uLnTx/>
                <a:uFillTx/>
                <a:latin typeface="Arial"/>
                <a:ea typeface="+mn-ea"/>
                <a:cs typeface="+mn-cs"/>
                <a:sym typeface="Arial"/>
              </a:rPr>
              <a:t>[Segment 1]</a:t>
            </a:r>
          </a:p>
        </p:txBody>
      </p:sp>
      <p:sp>
        <p:nvSpPr>
          <p:cNvPr id="6" name="Rectangle 5">
            <a:extLst>
              <a:ext uri="{FF2B5EF4-FFF2-40B4-BE49-F238E27FC236}">
                <a16:creationId xmlns:a16="http://schemas.microsoft.com/office/drawing/2014/main" id="{867397DD-E56A-B598-7D14-D3CD92F54C3F}"/>
              </a:ext>
            </a:extLst>
          </p:cNvPr>
          <p:cNvSpPr/>
          <p:nvPr/>
        </p:nvSpPr>
        <p:spPr>
          <a:xfrm>
            <a:off x="5142452"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61F32"/>
                </a:solidFill>
                <a:effectLst/>
                <a:uLnTx/>
                <a:uFillTx/>
                <a:latin typeface="Arial"/>
                <a:ea typeface="+mn-ea"/>
                <a:cs typeface="+mn-cs"/>
                <a:sym typeface="Arial"/>
              </a:rPr>
              <a:t>[Segment 2]</a:t>
            </a:r>
          </a:p>
        </p:txBody>
      </p:sp>
      <p:sp>
        <p:nvSpPr>
          <p:cNvPr id="7" name="Rectangle 6">
            <a:extLst>
              <a:ext uri="{FF2B5EF4-FFF2-40B4-BE49-F238E27FC236}">
                <a16:creationId xmlns:a16="http://schemas.microsoft.com/office/drawing/2014/main" id="{A078809B-13AF-FFF7-DE3A-DD8743F420E4}"/>
              </a:ext>
            </a:extLst>
          </p:cNvPr>
          <p:cNvSpPr/>
          <p:nvPr/>
        </p:nvSpPr>
        <p:spPr>
          <a:xfrm>
            <a:off x="8300981"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61F32"/>
                </a:solidFill>
                <a:effectLst/>
                <a:uLnTx/>
                <a:uFillTx/>
                <a:latin typeface="Arial"/>
                <a:ea typeface="+mn-ea"/>
                <a:cs typeface="+mn-cs"/>
                <a:sym typeface="Arial"/>
              </a:rPr>
              <a:t>[Segment 3]</a:t>
            </a:r>
          </a:p>
        </p:txBody>
      </p:sp>
      <p:sp>
        <p:nvSpPr>
          <p:cNvPr id="35" name="TextBox 34">
            <a:extLst>
              <a:ext uri="{FF2B5EF4-FFF2-40B4-BE49-F238E27FC236}">
                <a16:creationId xmlns:a16="http://schemas.microsoft.com/office/drawing/2014/main" id="{66C60E68-73F7-FC93-6296-E7E96FCB5931}"/>
              </a:ext>
            </a:extLst>
          </p:cNvPr>
          <p:cNvSpPr txBox="1"/>
          <p:nvPr/>
        </p:nvSpPr>
        <p:spPr>
          <a:xfrm>
            <a:off x="554736" y="2725105"/>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061F32"/>
                </a:solidFill>
                <a:effectLst/>
                <a:uLnTx/>
                <a:uFillTx/>
                <a:latin typeface="Arial"/>
                <a:cs typeface="Arial"/>
                <a:sym typeface="Arial"/>
              </a:rPr>
              <a:t>Pain points</a:t>
            </a:r>
          </a:p>
        </p:txBody>
      </p:sp>
      <p:sp>
        <p:nvSpPr>
          <p:cNvPr id="36" name="TextBox 35">
            <a:extLst>
              <a:ext uri="{FF2B5EF4-FFF2-40B4-BE49-F238E27FC236}">
                <a16:creationId xmlns:a16="http://schemas.microsoft.com/office/drawing/2014/main" id="{1870CF27-E71A-0577-4A38-A572AE76E30A}"/>
              </a:ext>
            </a:extLst>
          </p:cNvPr>
          <p:cNvSpPr txBox="1"/>
          <p:nvPr/>
        </p:nvSpPr>
        <p:spPr>
          <a:xfrm>
            <a:off x="554736" y="4124862"/>
            <a:ext cx="119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dirty="0">
                <a:ln>
                  <a:noFill/>
                </a:ln>
                <a:solidFill>
                  <a:srgbClr val="061F32"/>
                </a:solidFill>
                <a:effectLst/>
                <a:uLnTx/>
                <a:uFillTx/>
                <a:latin typeface="Arial"/>
                <a:cs typeface="Arial"/>
                <a:sym typeface="Arial"/>
              </a:rPr>
              <a:t>[Product] </a:t>
            </a:r>
            <a:br>
              <a:rPr kumimoji="0" lang="en-GB" sz="1600" b="1" i="0" u="none" strike="noStrike" kern="0" cap="none" spc="0" normalizeH="0" baseline="0" noProof="0" dirty="0">
                <a:ln>
                  <a:noFill/>
                </a:ln>
                <a:solidFill>
                  <a:srgbClr val="061F32"/>
                </a:solidFill>
                <a:effectLst/>
                <a:uLnTx/>
                <a:uFillTx/>
                <a:latin typeface="Arial"/>
                <a:cs typeface="Arial"/>
                <a:sym typeface="Arial"/>
              </a:rPr>
            </a:br>
            <a:r>
              <a:rPr kumimoji="0" lang="en-GB" sz="1600" b="1" i="0" u="none" strike="noStrike" kern="0" cap="none" spc="0" normalizeH="0" baseline="0" noProof="0" dirty="0">
                <a:ln>
                  <a:noFill/>
                </a:ln>
                <a:solidFill>
                  <a:srgbClr val="061F32"/>
                </a:solidFill>
                <a:effectLst/>
                <a:uLnTx/>
                <a:uFillTx/>
                <a:latin typeface="Arial"/>
                <a:cs typeface="Arial"/>
                <a:sym typeface="Arial"/>
              </a:rPr>
              <a:t>needs</a:t>
            </a:r>
          </a:p>
        </p:txBody>
      </p:sp>
      <p:sp>
        <p:nvSpPr>
          <p:cNvPr id="37" name="TextBox 36">
            <a:extLst>
              <a:ext uri="{FF2B5EF4-FFF2-40B4-BE49-F238E27FC236}">
                <a16:creationId xmlns:a16="http://schemas.microsoft.com/office/drawing/2014/main" id="{C6BA5D5C-6508-EC05-D967-232705C44E3D}"/>
              </a:ext>
            </a:extLst>
          </p:cNvPr>
          <p:cNvSpPr txBox="1"/>
          <p:nvPr/>
        </p:nvSpPr>
        <p:spPr>
          <a:xfrm>
            <a:off x="554736" y="5632340"/>
            <a:ext cx="11978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061F32"/>
                </a:solidFill>
                <a:effectLst/>
                <a:uLnTx/>
                <a:uFillTx/>
                <a:latin typeface="Arial"/>
                <a:cs typeface="Arial"/>
                <a:sym typeface="Arial"/>
              </a:rPr>
              <a:t>Pricing</a:t>
            </a:r>
          </a:p>
        </p:txBody>
      </p:sp>
      <p:cxnSp>
        <p:nvCxnSpPr>
          <p:cNvPr id="43" name="Straight Connector 42">
            <a:extLst>
              <a:ext uri="{FF2B5EF4-FFF2-40B4-BE49-F238E27FC236}">
                <a16:creationId xmlns:a16="http://schemas.microsoft.com/office/drawing/2014/main" id="{9E7A27BE-B1C6-5B67-FFC9-9FF90A6BB46D}"/>
              </a:ext>
            </a:extLst>
          </p:cNvPr>
          <p:cNvCxnSpPr>
            <a:cxnSpLocks/>
          </p:cNvCxnSpPr>
          <p:nvPr/>
        </p:nvCxnSpPr>
        <p:spPr>
          <a:xfrm>
            <a:off x="467806" y="3640427"/>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8DFD66-F17E-3CB8-542A-A8AEBB533B61}"/>
              </a:ext>
            </a:extLst>
          </p:cNvPr>
          <p:cNvCxnSpPr>
            <a:cxnSpLocks/>
          </p:cNvCxnSpPr>
          <p:nvPr/>
        </p:nvCxnSpPr>
        <p:spPr>
          <a:xfrm>
            <a:off x="620206" y="5040184"/>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3" name="Rectangular Callout 52">
            <a:extLst>
              <a:ext uri="{FF2B5EF4-FFF2-40B4-BE49-F238E27FC236}">
                <a16:creationId xmlns:a16="http://schemas.microsoft.com/office/drawing/2014/main" id="{CE230AA8-00BF-C3F6-F522-2972874EF4E1}"/>
              </a:ext>
            </a:extLst>
          </p:cNvPr>
          <p:cNvSpPr/>
          <p:nvPr/>
        </p:nvSpPr>
        <p:spPr>
          <a:xfrm>
            <a:off x="2367368" y="5248520"/>
            <a:ext cx="2147516" cy="983084"/>
          </a:xfrm>
          <a:prstGeom prst="wedgeRectCallout">
            <a:avLst>
              <a:gd name="adj1" fmla="val 58702"/>
              <a:gd name="adj2" fmla="val -199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 in e.g. quotes or bullets]</a:t>
            </a:r>
          </a:p>
        </p:txBody>
      </p:sp>
      <p:sp>
        <p:nvSpPr>
          <p:cNvPr id="54" name="Rectangular Callout 53">
            <a:extLst>
              <a:ext uri="{FF2B5EF4-FFF2-40B4-BE49-F238E27FC236}">
                <a16:creationId xmlns:a16="http://schemas.microsoft.com/office/drawing/2014/main" id="{2252B690-508D-A731-DD16-0007B3900E80}"/>
              </a:ext>
            </a:extLst>
          </p:cNvPr>
          <p:cNvSpPr/>
          <p:nvPr/>
        </p:nvSpPr>
        <p:spPr>
          <a:xfrm>
            <a:off x="5559121" y="5248520"/>
            <a:ext cx="2147516" cy="983084"/>
          </a:xfrm>
          <a:prstGeom prst="wedgeRectCallout">
            <a:avLst>
              <a:gd name="adj1" fmla="val -60199"/>
              <a:gd name="adj2" fmla="val 203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a:t>
            </a:r>
          </a:p>
        </p:txBody>
      </p:sp>
      <p:sp>
        <p:nvSpPr>
          <p:cNvPr id="55" name="Rectangular Callout 54">
            <a:extLst>
              <a:ext uri="{FF2B5EF4-FFF2-40B4-BE49-F238E27FC236}">
                <a16:creationId xmlns:a16="http://schemas.microsoft.com/office/drawing/2014/main" id="{CDEA4BCD-B04C-C1FD-307C-1AFF43828E29}"/>
              </a:ext>
            </a:extLst>
          </p:cNvPr>
          <p:cNvSpPr/>
          <p:nvPr/>
        </p:nvSpPr>
        <p:spPr>
          <a:xfrm>
            <a:off x="8750874" y="5248520"/>
            <a:ext cx="2147516" cy="983084"/>
          </a:xfrm>
          <a:prstGeom prst="wedgeRectCallout">
            <a:avLst>
              <a:gd name="adj1" fmla="val -59396"/>
              <a:gd name="adj2" fmla="val -270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a:t>
            </a:r>
          </a:p>
        </p:txBody>
      </p:sp>
      <p:sp>
        <p:nvSpPr>
          <p:cNvPr id="56" name="Rectangular Callout 55">
            <a:extLst>
              <a:ext uri="{FF2B5EF4-FFF2-40B4-BE49-F238E27FC236}">
                <a16:creationId xmlns:a16="http://schemas.microsoft.com/office/drawing/2014/main" id="{B99A0756-46AE-ADC3-C285-550AE5DF1256}"/>
              </a:ext>
            </a:extLst>
          </p:cNvPr>
          <p:cNvSpPr/>
          <p:nvPr/>
        </p:nvSpPr>
        <p:spPr>
          <a:xfrm>
            <a:off x="2367368" y="3848763"/>
            <a:ext cx="2147516" cy="983084"/>
          </a:xfrm>
          <a:prstGeom prst="wedge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 in e.g. quotes or bullets]</a:t>
            </a:r>
          </a:p>
        </p:txBody>
      </p:sp>
      <p:sp>
        <p:nvSpPr>
          <p:cNvPr id="57" name="Rectangular Callout 56">
            <a:extLst>
              <a:ext uri="{FF2B5EF4-FFF2-40B4-BE49-F238E27FC236}">
                <a16:creationId xmlns:a16="http://schemas.microsoft.com/office/drawing/2014/main" id="{6FD4A60F-193B-9711-BD50-037A025DD3F7}"/>
              </a:ext>
            </a:extLst>
          </p:cNvPr>
          <p:cNvSpPr/>
          <p:nvPr/>
        </p:nvSpPr>
        <p:spPr>
          <a:xfrm>
            <a:off x="5559121" y="3848763"/>
            <a:ext cx="2147516" cy="983084"/>
          </a:xfrm>
          <a:prstGeom prst="wedgeRectCallout">
            <a:avLst>
              <a:gd name="adj1" fmla="val 60309"/>
              <a:gd name="adj2" fmla="val -287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a:t>
            </a:r>
          </a:p>
        </p:txBody>
      </p:sp>
      <p:sp>
        <p:nvSpPr>
          <p:cNvPr id="58" name="Rectangular Callout 57">
            <a:extLst>
              <a:ext uri="{FF2B5EF4-FFF2-40B4-BE49-F238E27FC236}">
                <a16:creationId xmlns:a16="http://schemas.microsoft.com/office/drawing/2014/main" id="{6F100D19-2E59-B391-A5AF-DFDB335EAE16}"/>
              </a:ext>
            </a:extLst>
          </p:cNvPr>
          <p:cNvSpPr/>
          <p:nvPr/>
        </p:nvSpPr>
        <p:spPr>
          <a:xfrm>
            <a:off x="8750874" y="3848764"/>
            <a:ext cx="2147516" cy="983084"/>
          </a:xfrm>
          <a:prstGeom prst="wedgeRectCallout">
            <a:avLst>
              <a:gd name="adj1" fmla="val 63522"/>
              <a:gd name="adj2" fmla="val -1296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a:t>
            </a:r>
          </a:p>
        </p:txBody>
      </p:sp>
      <p:sp>
        <p:nvSpPr>
          <p:cNvPr id="59" name="Rectangular Callout 58">
            <a:extLst>
              <a:ext uri="{FF2B5EF4-FFF2-40B4-BE49-F238E27FC236}">
                <a16:creationId xmlns:a16="http://schemas.microsoft.com/office/drawing/2014/main" id="{CAED04F5-6E0A-A347-F67B-8518D809B8AB}"/>
              </a:ext>
            </a:extLst>
          </p:cNvPr>
          <p:cNvSpPr/>
          <p:nvPr/>
        </p:nvSpPr>
        <p:spPr>
          <a:xfrm>
            <a:off x="2367368" y="2449006"/>
            <a:ext cx="2147516" cy="983084"/>
          </a:xfrm>
          <a:prstGeom prst="wedgeRectCallout">
            <a:avLst>
              <a:gd name="adj1" fmla="val 60309"/>
              <a:gd name="adj2" fmla="val -14719"/>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pain points in e.g. quotes or bullets]</a:t>
            </a:r>
          </a:p>
        </p:txBody>
      </p:sp>
      <p:sp>
        <p:nvSpPr>
          <p:cNvPr id="60" name="Rectangular Callout 59">
            <a:extLst>
              <a:ext uri="{FF2B5EF4-FFF2-40B4-BE49-F238E27FC236}">
                <a16:creationId xmlns:a16="http://schemas.microsoft.com/office/drawing/2014/main" id="{D2ADF56C-CBF6-E28F-3341-BA754FB75D20}"/>
              </a:ext>
            </a:extLst>
          </p:cNvPr>
          <p:cNvSpPr/>
          <p:nvPr/>
        </p:nvSpPr>
        <p:spPr>
          <a:xfrm>
            <a:off x="5559121" y="2449006"/>
            <a:ext cx="2147516" cy="983084"/>
          </a:xfrm>
          <a:prstGeom prst="wedgeRectCallout">
            <a:avLst>
              <a:gd name="adj1" fmla="val -59396"/>
              <a:gd name="adj2" fmla="val -41043"/>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pain points]</a:t>
            </a:r>
          </a:p>
        </p:txBody>
      </p:sp>
      <p:sp>
        <p:nvSpPr>
          <p:cNvPr id="61" name="Rectangular Callout 60">
            <a:extLst>
              <a:ext uri="{FF2B5EF4-FFF2-40B4-BE49-F238E27FC236}">
                <a16:creationId xmlns:a16="http://schemas.microsoft.com/office/drawing/2014/main" id="{E1836F74-B500-F679-BF3C-D3D80DE8BD5A}"/>
              </a:ext>
            </a:extLst>
          </p:cNvPr>
          <p:cNvSpPr/>
          <p:nvPr/>
        </p:nvSpPr>
        <p:spPr>
          <a:xfrm>
            <a:off x="8750874" y="2449006"/>
            <a:ext cx="2147516" cy="983084"/>
          </a:xfrm>
          <a:prstGeom prst="wedgeRectCallout">
            <a:avLst>
              <a:gd name="adj1" fmla="val -61806"/>
              <a:gd name="adj2" fmla="val 22136"/>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ea typeface="+mn-ea"/>
                <a:cs typeface="+mn-cs"/>
                <a:sym typeface="Arial"/>
              </a:rPr>
              <a:t>[Summary of pain points]</a:t>
            </a:r>
          </a:p>
        </p:txBody>
      </p:sp>
      <p:sp>
        <p:nvSpPr>
          <p:cNvPr id="3" name="Google Shape;507;p14">
            <a:extLst>
              <a:ext uri="{FF2B5EF4-FFF2-40B4-BE49-F238E27FC236}">
                <a16:creationId xmlns:a16="http://schemas.microsoft.com/office/drawing/2014/main" id="{0EEF26EE-70F3-7268-8FBD-AD830B849BC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D22FE6E6-0E11-722C-5FC1-09D2754925D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3255824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[Scenario slide with geos / Insert action title]</a:t>
            </a:r>
            <a:endParaRPr lang="en-US" dirty="0"/>
          </a:p>
        </p:txBody>
      </p:sp>
      <p:sp>
        <p:nvSpPr>
          <p:cNvPr id="9" name="Subtitle 8">
            <a:extLst>
              <a:ext uri="{FF2B5EF4-FFF2-40B4-BE49-F238E27FC236}">
                <a16:creationId xmlns:a16="http://schemas.microsoft.com/office/drawing/2014/main" id="{E78DCF39-47C9-A442-1F31-6AF6EEF03E52}"/>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1E60FC21-0195-A1B6-EC6E-F6B14F64F04E}"/>
              </a:ext>
            </a:extLst>
          </p:cNvPr>
          <p:cNvSpPr>
            <a:spLocks noGrp="1"/>
          </p:cNvSpPr>
          <p:nvPr>
            <p:ph type="body" sz="quarter" idx="17"/>
          </p:nvPr>
        </p:nvSpPr>
        <p:spPr/>
        <p:txBody>
          <a:bodyPr/>
          <a:lstStyle/>
          <a:p>
            <a:endParaRPr lang="en-US"/>
          </a:p>
        </p:txBody>
      </p:sp>
      <p:sp>
        <p:nvSpPr>
          <p:cNvPr id="3" name="Rectangle 2">
            <a:extLst>
              <a:ext uri="{FF2B5EF4-FFF2-40B4-BE49-F238E27FC236}">
                <a16:creationId xmlns:a16="http://schemas.microsoft.com/office/drawing/2014/main" id="{532C8B99-286C-8FE3-B59E-AA37E4D27921}"/>
              </a:ext>
            </a:extLst>
          </p:cNvPr>
          <p:cNvSpPr/>
          <p:nvPr/>
        </p:nvSpPr>
        <p:spPr>
          <a:xfrm>
            <a:off x="550863" y="2671481"/>
            <a:ext cx="1673552" cy="2328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Strategic approach</a:t>
            </a:r>
          </a:p>
        </p:txBody>
      </p:sp>
      <p:sp>
        <p:nvSpPr>
          <p:cNvPr id="42" name="Rectangle 41">
            <a:extLst>
              <a:ext uri="{FF2B5EF4-FFF2-40B4-BE49-F238E27FC236}">
                <a16:creationId xmlns:a16="http://schemas.microsoft.com/office/drawing/2014/main" id="{562B7415-9708-25B8-BF95-0D2204E080D3}"/>
              </a:ext>
            </a:extLst>
          </p:cNvPr>
          <p:cNvSpPr/>
          <p:nvPr/>
        </p:nvSpPr>
        <p:spPr>
          <a:xfrm>
            <a:off x="550863" y="5185475"/>
            <a:ext cx="1673552" cy="80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Geographic footprint</a:t>
            </a:r>
          </a:p>
        </p:txBody>
      </p:sp>
      <p:cxnSp>
        <p:nvCxnSpPr>
          <p:cNvPr id="60" name="Straight Connector 59">
            <a:extLst>
              <a:ext uri="{FF2B5EF4-FFF2-40B4-BE49-F238E27FC236}">
                <a16:creationId xmlns:a16="http://schemas.microsoft.com/office/drawing/2014/main" id="{749FCBD6-6F8D-936E-F5F8-5D4D90AA62ED}"/>
              </a:ext>
            </a:extLst>
          </p:cNvPr>
          <p:cNvCxnSpPr>
            <a:cxnSpLocks/>
          </p:cNvCxnSpPr>
          <p:nvPr/>
        </p:nvCxnSpPr>
        <p:spPr>
          <a:xfrm flipH="1">
            <a:off x="2528446" y="2496463"/>
            <a:ext cx="283487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93953-B61C-F673-617F-D64A5EDDC98E}"/>
              </a:ext>
            </a:extLst>
          </p:cNvPr>
          <p:cNvSpPr txBox="1"/>
          <p:nvPr/>
        </p:nvSpPr>
        <p:spPr>
          <a:xfrm>
            <a:off x="2528446" y="2153109"/>
            <a:ext cx="2834876" cy="307777"/>
          </a:xfrm>
          <a:prstGeom prst="rect">
            <a:avLst/>
          </a:prstGeom>
          <a:noFill/>
        </p:spPr>
        <p:txBody>
          <a:bodyPr wrap="square" rtlCol="0" anchor="b">
            <a:spAutoFit/>
          </a:bodyPr>
          <a:lstStyle/>
          <a:p>
            <a:pPr algn="ctr"/>
            <a:r>
              <a:rPr lang="en-GB" sz="1400" b="1" dirty="0">
                <a:solidFill>
                  <a:schemeClr val="bg1"/>
                </a:solidFill>
              </a:rPr>
              <a:t>[Insert scenario 1]</a:t>
            </a:r>
          </a:p>
        </p:txBody>
      </p:sp>
      <p:sp>
        <p:nvSpPr>
          <p:cNvPr id="62" name="TextBox 61">
            <a:extLst>
              <a:ext uri="{FF2B5EF4-FFF2-40B4-BE49-F238E27FC236}">
                <a16:creationId xmlns:a16="http://schemas.microsoft.com/office/drawing/2014/main" id="{06E8975C-CCFA-EE72-434A-9168CFC6E84D}"/>
              </a:ext>
            </a:extLst>
          </p:cNvPr>
          <p:cNvSpPr txBox="1"/>
          <p:nvPr/>
        </p:nvSpPr>
        <p:spPr>
          <a:xfrm>
            <a:off x="5667353" y="2153109"/>
            <a:ext cx="2834876" cy="307777"/>
          </a:xfrm>
          <a:prstGeom prst="rect">
            <a:avLst/>
          </a:prstGeom>
          <a:noFill/>
        </p:spPr>
        <p:txBody>
          <a:bodyPr wrap="square" rtlCol="0" anchor="b">
            <a:spAutoFit/>
          </a:bodyPr>
          <a:lstStyle/>
          <a:p>
            <a:pPr algn="ctr"/>
            <a:r>
              <a:rPr lang="en-GB" sz="1400" b="1" dirty="0">
                <a:solidFill>
                  <a:schemeClr val="bg1"/>
                </a:solidFill>
              </a:rPr>
              <a:t>[Insert scenario 2]</a:t>
            </a:r>
          </a:p>
        </p:txBody>
      </p:sp>
      <p:sp>
        <p:nvSpPr>
          <p:cNvPr id="63" name="TextBox 62">
            <a:extLst>
              <a:ext uri="{FF2B5EF4-FFF2-40B4-BE49-F238E27FC236}">
                <a16:creationId xmlns:a16="http://schemas.microsoft.com/office/drawing/2014/main" id="{E553E599-0F7D-0615-27F5-431CA45D2727}"/>
              </a:ext>
            </a:extLst>
          </p:cNvPr>
          <p:cNvSpPr txBox="1"/>
          <p:nvPr/>
        </p:nvSpPr>
        <p:spPr>
          <a:xfrm>
            <a:off x="8808830" y="2153109"/>
            <a:ext cx="2832307" cy="307777"/>
          </a:xfrm>
          <a:prstGeom prst="rect">
            <a:avLst/>
          </a:prstGeom>
          <a:noFill/>
        </p:spPr>
        <p:txBody>
          <a:bodyPr wrap="square" rtlCol="0" anchor="b">
            <a:spAutoFit/>
          </a:bodyPr>
          <a:lstStyle/>
          <a:p>
            <a:pPr algn="ctr"/>
            <a:r>
              <a:rPr lang="en-GB" sz="1400" b="1" dirty="0">
                <a:solidFill>
                  <a:schemeClr val="bg1"/>
                </a:solidFill>
              </a:rPr>
              <a:t>[Insert scenario 3]</a:t>
            </a:r>
          </a:p>
        </p:txBody>
      </p:sp>
      <p:cxnSp>
        <p:nvCxnSpPr>
          <p:cNvPr id="64" name="Straight Connector 63">
            <a:extLst>
              <a:ext uri="{FF2B5EF4-FFF2-40B4-BE49-F238E27FC236}">
                <a16:creationId xmlns:a16="http://schemas.microsoft.com/office/drawing/2014/main" id="{00118C8D-471A-E2F2-215C-5A4A78147493}"/>
              </a:ext>
            </a:extLst>
          </p:cNvPr>
          <p:cNvCxnSpPr>
            <a:cxnSpLocks/>
          </p:cNvCxnSpPr>
          <p:nvPr/>
        </p:nvCxnSpPr>
        <p:spPr>
          <a:xfrm flipH="1">
            <a:off x="5669922"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1CAABC-FB17-6DA2-1B1B-73E3D6FDF459}"/>
              </a:ext>
            </a:extLst>
          </p:cNvPr>
          <p:cNvCxnSpPr>
            <a:cxnSpLocks/>
          </p:cNvCxnSpPr>
          <p:nvPr/>
        </p:nvCxnSpPr>
        <p:spPr>
          <a:xfrm flipH="1">
            <a:off x="8808830"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1C90B93-7AC6-21E0-5819-3A6D25B51E06}"/>
              </a:ext>
            </a:extLst>
          </p:cNvPr>
          <p:cNvSpPr>
            <a:spLocks noChangeAspect="1"/>
          </p:cNvSpPr>
          <p:nvPr/>
        </p:nvSpPr>
        <p:spPr>
          <a:xfrm>
            <a:off x="3729884" y="171684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a:t>
            </a:r>
          </a:p>
        </p:txBody>
      </p:sp>
      <p:sp>
        <p:nvSpPr>
          <p:cNvPr id="67" name="Oval 66">
            <a:extLst>
              <a:ext uri="{FF2B5EF4-FFF2-40B4-BE49-F238E27FC236}">
                <a16:creationId xmlns:a16="http://schemas.microsoft.com/office/drawing/2014/main" id="{79EAE444-B0EA-A578-50CA-CD5D50828175}"/>
              </a:ext>
            </a:extLst>
          </p:cNvPr>
          <p:cNvSpPr>
            <a:spLocks noChangeAspect="1"/>
          </p:cNvSpPr>
          <p:nvPr/>
        </p:nvSpPr>
        <p:spPr>
          <a:xfrm>
            <a:off x="6868791" y="171684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t>
            </a:r>
          </a:p>
        </p:txBody>
      </p:sp>
      <p:sp>
        <p:nvSpPr>
          <p:cNvPr id="68" name="Oval 67">
            <a:extLst>
              <a:ext uri="{FF2B5EF4-FFF2-40B4-BE49-F238E27FC236}">
                <a16:creationId xmlns:a16="http://schemas.microsoft.com/office/drawing/2014/main" id="{A2867C9C-35A8-5A13-0B88-DF25963E6CE7}"/>
              </a:ext>
            </a:extLst>
          </p:cNvPr>
          <p:cNvSpPr>
            <a:spLocks noChangeAspect="1"/>
          </p:cNvSpPr>
          <p:nvPr/>
        </p:nvSpPr>
        <p:spPr>
          <a:xfrm>
            <a:off x="10008983" y="171684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p>
        </p:txBody>
      </p:sp>
      <p:sp>
        <p:nvSpPr>
          <p:cNvPr id="69" name="Rectangle 68">
            <a:extLst>
              <a:ext uri="{FF2B5EF4-FFF2-40B4-BE49-F238E27FC236}">
                <a16:creationId xmlns:a16="http://schemas.microsoft.com/office/drawing/2014/main" id="{46CF22C2-40F7-5B3C-46B7-E2BE83CD7FBF}"/>
              </a:ext>
            </a:extLst>
          </p:cNvPr>
          <p:cNvSpPr/>
          <p:nvPr/>
        </p:nvSpPr>
        <p:spPr>
          <a:xfrm>
            <a:off x="2531015" y="2671481"/>
            <a:ext cx="2832307" cy="232833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0" name="Rectangle 69">
            <a:extLst>
              <a:ext uri="{FF2B5EF4-FFF2-40B4-BE49-F238E27FC236}">
                <a16:creationId xmlns:a16="http://schemas.microsoft.com/office/drawing/2014/main" id="{5427A61E-3EC4-B983-532B-D92A871D59B0}"/>
              </a:ext>
            </a:extLst>
          </p:cNvPr>
          <p:cNvSpPr/>
          <p:nvPr/>
        </p:nvSpPr>
        <p:spPr>
          <a:xfrm>
            <a:off x="5669922" y="2671481"/>
            <a:ext cx="2832307" cy="232833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1" name="Rectangle 70">
            <a:extLst>
              <a:ext uri="{FF2B5EF4-FFF2-40B4-BE49-F238E27FC236}">
                <a16:creationId xmlns:a16="http://schemas.microsoft.com/office/drawing/2014/main" id="{DAA671A7-AB3D-FE59-CE41-14EB41CE0C3D}"/>
              </a:ext>
            </a:extLst>
          </p:cNvPr>
          <p:cNvSpPr/>
          <p:nvPr/>
        </p:nvSpPr>
        <p:spPr>
          <a:xfrm>
            <a:off x="8804957" y="2671481"/>
            <a:ext cx="2832307" cy="232833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2" name="Rectangle 71">
            <a:extLst>
              <a:ext uri="{FF2B5EF4-FFF2-40B4-BE49-F238E27FC236}">
                <a16:creationId xmlns:a16="http://schemas.microsoft.com/office/drawing/2014/main" id="{8AB0FC7E-4273-DE19-6DA7-4C519F282A9C}"/>
              </a:ext>
            </a:extLst>
          </p:cNvPr>
          <p:cNvSpPr/>
          <p:nvPr/>
        </p:nvSpPr>
        <p:spPr>
          <a:xfrm>
            <a:off x="2528446" y="5185475"/>
            <a:ext cx="2834876" cy="80729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3" name="Rectangle 72">
            <a:extLst>
              <a:ext uri="{FF2B5EF4-FFF2-40B4-BE49-F238E27FC236}">
                <a16:creationId xmlns:a16="http://schemas.microsoft.com/office/drawing/2014/main" id="{257C94DA-7916-C1AE-613D-B009BF3B3B81}"/>
              </a:ext>
            </a:extLst>
          </p:cNvPr>
          <p:cNvSpPr/>
          <p:nvPr/>
        </p:nvSpPr>
        <p:spPr>
          <a:xfrm>
            <a:off x="5667353" y="5185475"/>
            <a:ext cx="2834876" cy="80729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4" name="Rectangle 73">
            <a:extLst>
              <a:ext uri="{FF2B5EF4-FFF2-40B4-BE49-F238E27FC236}">
                <a16:creationId xmlns:a16="http://schemas.microsoft.com/office/drawing/2014/main" id="{9020F489-419D-E38F-309A-E9D270477EB6}"/>
              </a:ext>
            </a:extLst>
          </p:cNvPr>
          <p:cNvSpPr/>
          <p:nvPr/>
        </p:nvSpPr>
        <p:spPr>
          <a:xfrm>
            <a:off x="8808830" y="5185475"/>
            <a:ext cx="2832307" cy="80729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cxnSp>
        <p:nvCxnSpPr>
          <p:cNvPr id="75" name="Straight Connector 74">
            <a:extLst>
              <a:ext uri="{FF2B5EF4-FFF2-40B4-BE49-F238E27FC236}">
                <a16:creationId xmlns:a16="http://schemas.microsoft.com/office/drawing/2014/main" id="{80568555-91F7-47A6-B584-914CCC399CCB}"/>
              </a:ext>
            </a:extLst>
          </p:cNvPr>
          <p:cNvCxnSpPr>
            <a:cxnSpLocks/>
          </p:cNvCxnSpPr>
          <p:nvPr/>
        </p:nvCxnSpPr>
        <p:spPr>
          <a:xfrm>
            <a:off x="550863" y="5092647"/>
            <a:ext cx="1109027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8AF7DFB9-966D-A551-9B3C-1141360093CC}"/>
              </a:ext>
            </a:extLst>
          </p:cNvPr>
          <p:cNvGrpSpPr/>
          <p:nvPr/>
        </p:nvGrpSpPr>
        <p:grpSpPr>
          <a:xfrm>
            <a:off x="6548480" y="5463123"/>
            <a:ext cx="1072623" cy="251999"/>
            <a:chOff x="6522743" y="5371131"/>
            <a:chExt cx="1072623" cy="251999"/>
          </a:xfrm>
        </p:grpSpPr>
        <p:pic>
          <p:nvPicPr>
            <p:cNvPr id="83" name="Picture 2">
              <a:extLst>
                <a:ext uri="{FF2B5EF4-FFF2-40B4-BE49-F238E27FC236}">
                  <a16:creationId xmlns:a16="http://schemas.microsoft.com/office/drawing/2014/main" id="{D32F8AF1-70A0-BE77-F479-24564C9EC6DD}"/>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5E5E65F-7E94-28D2-0257-2D74636DD8BC}"/>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2">
            <a:extLst>
              <a:ext uri="{FF2B5EF4-FFF2-40B4-BE49-F238E27FC236}">
                <a16:creationId xmlns:a16="http://schemas.microsoft.com/office/drawing/2014/main" id="{B0CD7089-4B48-9F0B-2A4E-5B6ABEB025A9}"/>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35284" y="5463123"/>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0EE30230-B132-B822-0E70-A31E5368F8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4770" y="2821781"/>
            <a:ext cx="644797" cy="644797"/>
          </a:xfrm>
          <a:prstGeom prst="rect">
            <a:avLst/>
          </a:prstGeom>
        </p:spPr>
      </p:pic>
      <p:pic>
        <p:nvPicPr>
          <p:cNvPr id="87" name="Picture 86">
            <a:extLst>
              <a:ext uri="{FF2B5EF4-FFF2-40B4-BE49-F238E27FC236}">
                <a16:creationId xmlns:a16="http://schemas.microsoft.com/office/drawing/2014/main" id="{D6BB9DA9-4229-3DC7-C6C9-E30E45E569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1945" y="2870049"/>
            <a:ext cx="548261" cy="548261"/>
          </a:xfrm>
          <a:prstGeom prst="rect">
            <a:avLst/>
          </a:prstGeom>
        </p:spPr>
      </p:pic>
      <p:pic>
        <p:nvPicPr>
          <p:cNvPr id="88" name="Picture 87">
            <a:extLst>
              <a:ext uri="{FF2B5EF4-FFF2-40B4-BE49-F238E27FC236}">
                <a16:creationId xmlns:a16="http://schemas.microsoft.com/office/drawing/2014/main" id="{AE88DBE1-CA66-FF36-8DCB-38648E0325D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57733" y="2876929"/>
            <a:ext cx="534501" cy="534501"/>
          </a:xfrm>
          <a:prstGeom prst="rect">
            <a:avLst/>
          </a:prstGeom>
        </p:spPr>
      </p:pic>
      <p:grpSp>
        <p:nvGrpSpPr>
          <p:cNvPr id="11" name="Group 10">
            <a:extLst>
              <a:ext uri="{FF2B5EF4-FFF2-40B4-BE49-F238E27FC236}">
                <a16:creationId xmlns:a16="http://schemas.microsoft.com/office/drawing/2014/main" id="{FC5819AD-796A-D697-5D26-E171B906C041}"/>
              </a:ext>
            </a:extLst>
          </p:cNvPr>
          <p:cNvGrpSpPr/>
          <p:nvPr/>
        </p:nvGrpSpPr>
        <p:grpSpPr>
          <a:xfrm>
            <a:off x="9688672" y="5463123"/>
            <a:ext cx="1072623" cy="251999"/>
            <a:chOff x="6522743" y="5371131"/>
            <a:chExt cx="1072623" cy="251999"/>
          </a:xfrm>
        </p:grpSpPr>
        <p:pic>
          <p:nvPicPr>
            <p:cNvPr id="12" name="Picture 2">
              <a:extLst>
                <a:ext uri="{FF2B5EF4-FFF2-40B4-BE49-F238E27FC236}">
                  <a16:creationId xmlns:a16="http://schemas.microsoft.com/office/drawing/2014/main" id="{E07D1FAC-957A-0DB5-1BEB-6B360B2993DA}"/>
                </a:ext>
              </a:extLst>
            </p:cNvPr>
            <p:cNvPicPr>
              <a:picLocks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3969D2A3-1602-B3B6-667A-9C59CE8BC1D8}"/>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Google Shape;507;p14">
            <a:extLst>
              <a:ext uri="{FF2B5EF4-FFF2-40B4-BE49-F238E27FC236}">
                <a16:creationId xmlns:a16="http://schemas.microsoft.com/office/drawing/2014/main" id="{90C48EFE-F2E2-37D2-F633-7B112422262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098013C3-A5D3-CFE3-EA75-93431E539F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2528722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771881"/>
            <a:ext cx="2162957"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6" name="Subtitle 2">
            <a:extLst>
              <a:ext uri="{FF2B5EF4-FFF2-40B4-BE49-F238E27FC236}">
                <a16:creationId xmlns:a16="http://schemas.microsoft.com/office/drawing/2014/main" id="{EFC84056-BE78-4F7A-1545-F40B15DCFDB4}"/>
              </a:ext>
            </a:extLst>
          </p:cNvPr>
          <p:cNvSpPr txBox="1">
            <a:spLocks/>
          </p:cNvSpPr>
          <p:nvPr/>
        </p:nvSpPr>
        <p:spPr>
          <a:xfrm>
            <a:off x="70188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48" name="TextBox 23">
            <a:extLst>
              <a:ext uri="{FF2B5EF4-FFF2-40B4-BE49-F238E27FC236}">
                <a16:creationId xmlns:a16="http://schemas.microsoft.com/office/drawing/2014/main" id="{8591C280-56FF-30A4-49EF-783554B0A3F2}"/>
              </a:ext>
            </a:extLst>
          </p:cNvPr>
          <p:cNvSpPr txBox="1"/>
          <p:nvPr/>
        </p:nvSpPr>
        <p:spPr>
          <a:xfrm>
            <a:off x="1257840"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Arial"/>
                <a:ea typeface="+mn-ea"/>
                <a:cs typeface="Poppins" pitchFamily="2" charset="77"/>
              </a:rPr>
              <a:t>A</a:t>
            </a: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0" name="TextBox 24">
            <a:extLst>
              <a:ext uri="{FF2B5EF4-FFF2-40B4-BE49-F238E27FC236}">
                <a16:creationId xmlns:a16="http://schemas.microsoft.com/office/drawing/2014/main" id="{6290C81B-8A25-6D3F-C5C9-A71BB9B5F500}"/>
              </a:ext>
            </a:extLst>
          </p:cNvPr>
          <p:cNvSpPr txBox="1"/>
          <p:nvPr/>
        </p:nvSpPr>
        <p:spPr>
          <a:xfrm>
            <a:off x="3482262" y="1753971"/>
            <a:ext cx="800219"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Arial"/>
                <a:ea typeface="+mn-ea"/>
                <a:cs typeface="Poppins" pitchFamily="2" charset="77"/>
              </a:rPr>
              <a:t>B</a:t>
            </a:r>
          </a:p>
        </p:txBody>
      </p:sp>
      <p:sp>
        <p:nvSpPr>
          <p:cNvPr id="51" name="Subtitle 2">
            <a:extLst>
              <a:ext uri="{FF2B5EF4-FFF2-40B4-BE49-F238E27FC236}">
                <a16:creationId xmlns:a16="http://schemas.microsoft.com/office/drawing/2014/main" id="{1761F12A-6E8D-DFA4-BB8C-611BBD6B78A5}"/>
              </a:ext>
            </a:extLst>
          </p:cNvPr>
          <p:cNvSpPr txBox="1">
            <a:spLocks/>
          </p:cNvSpPr>
          <p:nvPr/>
        </p:nvSpPr>
        <p:spPr>
          <a:xfrm>
            <a:off x="2926311"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771881"/>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3" name="Subtitle 2">
            <a:extLst>
              <a:ext uri="{FF2B5EF4-FFF2-40B4-BE49-F238E27FC236}">
                <a16:creationId xmlns:a16="http://schemas.microsoft.com/office/drawing/2014/main" id="{63C0CECE-8AC6-0D14-BA60-C6041367F10A}"/>
              </a:ext>
            </a:extLst>
          </p:cNvPr>
          <p:cNvSpPr txBox="1">
            <a:spLocks/>
          </p:cNvSpPr>
          <p:nvPr/>
        </p:nvSpPr>
        <p:spPr>
          <a:xfrm>
            <a:off x="5150733"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4" name="TextBox 25">
            <a:extLst>
              <a:ext uri="{FF2B5EF4-FFF2-40B4-BE49-F238E27FC236}">
                <a16:creationId xmlns:a16="http://schemas.microsoft.com/office/drawing/2014/main" id="{61A5D686-7445-2ACB-44C6-E7D8052197FE}"/>
              </a:ext>
            </a:extLst>
          </p:cNvPr>
          <p:cNvSpPr txBox="1"/>
          <p:nvPr/>
        </p:nvSpPr>
        <p:spPr>
          <a:xfrm>
            <a:off x="5681038" y="1753971"/>
            <a:ext cx="851516"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Arial"/>
                <a:ea typeface="+mn-ea"/>
                <a:cs typeface="Poppins" pitchFamily="2" charset="77"/>
              </a:rPr>
              <a:t>C</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771880"/>
            <a:ext cx="214107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6" name="TextBox 26">
            <a:extLst>
              <a:ext uri="{FF2B5EF4-FFF2-40B4-BE49-F238E27FC236}">
                <a16:creationId xmlns:a16="http://schemas.microsoft.com/office/drawing/2014/main" id="{0C63D035-71D7-A00E-B7FC-F86A3A7A19EE}"/>
              </a:ext>
            </a:extLst>
          </p:cNvPr>
          <p:cNvSpPr txBox="1"/>
          <p:nvPr/>
        </p:nvSpPr>
        <p:spPr>
          <a:xfrm>
            <a:off x="7905458" y="1753971"/>
            <a:ext cx="851515"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Arial"/>
                <a:ea typeface="+mn-ea"/>
                <a:cs typeface="Poppins" pitchFamily="2" charset="77"/>
              </a:rPr>
              <a:t>D</a:t>
            </a:r>
          </a:p>
        </p:txBody>
      </p:sp>
      <p:sp>
        <p:nvSpPr>
          <p:cNvPr id="57" name="Subtitle 2">
            <a:extLst>
              <a:ext uri="{FF2B5EF4-FFF2-40B4-BE49-F238E27FC236}">
                <a16:creationId xmlns:a16="http://schemas.microsoft.com/office/drawing/2014/main" id="{02FD455A-D267-4075-1EBE-4CC87799A5F6}"/>
              </a:ext>
            </a:extLst>
          </p:cNvPr>
          <p:cNvSpPr txBox="1">
            <a:spLocks/>
          </p:cNvSpPr>
          <p:nvPr/>
        </p:nvSpPr>
        <p:spPr>
          <a:xfrm>
            <a:off x="7372585"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771880"/>
            <a:ext cx="2168092" cy="3447991"/>
          </a:xfrm>
          <a:prstGeom prst="rect">
            <a:avLst/>
          </a:prstGeom>
          <a:solidFill>
            <a:srgbClr val="F2F2F2"/>
          </a:solidFill>
          <a:effectLst/>
        </p:spPr>
        <p:txBody>
          <a:bodyPr lIns="108000" tIns="72000" rIns="72000" bIns="72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59" name="TextBox 27">
            <a:extLst>
              <a:ext uri="{FF2B5EF4-FFF2-40B4-BE49-F238E27FC236}">
                <a16:creationId xmlns:a16="http://schemas.microsoft.com/office/drawing/2014/main" id="{62E218D6-B441-3E6B-2338-A27FBFA1DF01}"/>
              </a:ext>
            </a:extLst>
          </p:cNvPr>
          <p:cNvSpPr txBox="1"/>
          <p:nvPr/>
        </p:nvSpPr>
        <p:spPr>
          <a:xfrm>
            <a:off x="10155526" y="1753971"/>
            <a:ext cx="800220" cy="1200329"/>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Arial"/>
                <a:ea typeface="+mn-ea"/>
                <a:cs typeface="Poppins" pitchFamily="2" charset="77"/>
              </a:rPr>
              <a:t>E</a:t>
            </a:r>
          </a:p>
        </p:txBody>
      </p:sp>
      <p:sp>
        <p:nvSpPr>
          <p:cNvPr id="60" name="Subtitle 2">
            <a:extLst>
              <a:ext uri="{FF2B5EF4-FFF2-40B4-BE49-F238E27FC236}">
                <a16:creationId xmlns:a16="http://schemas.microsoft.com/office/drawing/2014/main" id="{12BFB6BA-958D-79C5-DC5C-1AC2E988657D}"/>
              </a:ext>
            </a:extLst>
          </p:cNvPr>
          <p:cNvSpPr txBox="1">
            <a:spLocks/>
          </p:cNvSpPr>
          <p:nvPr/>
        </p:nvSpPr>
        <p:spPr>
          <a:xfrm>
            <a:off x="9594439" y="3113605"/>
            <a:ext cx="1912119" cy="307777"/>
          </a:xfrm>
          <a:prstGeom prst="rect">
            <a:avLst/>
          </a:prstGeom>
        </p:spPr>
        <p:txBody>
          <a:bodyPr vert="horz" wrap="square" lIns="91440" tIns="45720" rIns="91440" bIns="45720" rtlCol="0">
            <a:sp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3" name="Google Shape;507;p14">
            <a:extLst>
              <a:ext uri="{FF2B5EF4-FFF2-40B4-BE49-F238E27FC236}">
                <a16:creationId xmlns:a16="http://schemas.microsoft.com/office/drawing/2014/main" id="{807D2CF1-230F-4DB3-183C-4B4D938FE5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2026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for comparison with takeaways / Insert action title]</a:t>
            </a:r>
            <a:endParaRPr lang="en-DK" dirty="0"/>
          </a:p>
        </p:txBody>
      </p:sp>
      <p:sp>
        <p:nvSpPr>
          <p:cNvPr id="29" name="Subtitle 28">
            <a:extLst>
              <a:ext uri="{FF2B5EF4-FFF2-40B4-BE49-F238E27FC236}">
                <a16:creationId xmlns:a16="http://schemas.microsoft.com/office/drawing/2014/main" id="{80302009-C849-4759-AE2E-25289DE3A66B}"/>
              </a:ext>
            </a:extLst>
          </p:cNvPr>
          <p:cNvSpPr>
            <a:spLocks noGrp="1"/>
          </p:cNvSpPr>
          <p:nvPr>
            <p:ph type="subTitle" idx="1"/>
          </p:nvPr>
        </p:nvSpPr>
        <p:spPr/>
        <p:txBody>
          <a:bodyPr/>
          <a:lstStyle/>
          <a:p>
            <a:endParaRPr lang="en-US"/>
          </a:p>
        </p:txBody>
      </p:sp>
      <p:sp>
        <p:nvSpPr>
          <p:cNvPr id="31" name="Text Placeholder 30">
            <a:extLst>
              <a:ext uri="{FF2B5EF4-FFF2-40B4-BE49-F238E27FC236}">
                <a16:creationId xmlns:a16="http://schemas.microsoft.com/office/drawing/2014/main" id="{1C319087-CB06-4062-E8AD-D8212E21D196}"/>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43A095F5-D89E-048B-48B0-FCC260CD2E6A}"/>
              </a:ext>
            </a:extLst>
          </p:cNvPr>
          <p:cNvGraphicFramePr>
            <a:graphicFrameLocks/>
          </p:cNvGraphicFramePr>
          <p:nvPr>
            <p:extLst>
              <p:ext uri="{D42A27DB-BD31-4B8C-83A1-F6EECF244321}">
                <p14:modId xmlns:p14="http://schemas.microsoft.com/office/powerpoint/2010/main" val="4236166887"/>
              </p:ext>
            </p:extLst>
          </p:nvPr>
        </p:nvGraphicFramePr>
        <p:xfrm>
          <a:off x="585789" y="2901966"/>
          <a:ext cx="7178108"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332D289-03AC-9227-AD23-E7C56149CB8F}"/>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3" name="TextBox 2">
            <a:extLst>
              <a:ext uri="{FF2B5EF4-FFF2-40B4-BE49-F238E27FC236}">
                <a16:creationId xmlns:a16="http://schemas.microsoft.com/office/drawing/2014/main" id="{2CAD9AD1-07F9-AFFC-AC98-4FE692D1B50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0CADC1C1-2BA7-97EE-76F5-B67E3765B10C}"/>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C8A5F1-98A2-1F3A-939B-593EF4217C9D}"/>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B4040360-A768-70A0-1FAF-9C8EB4BF288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965EAC6F-C9F7-3ADD-7257-A05F59267023}"/>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C0943D-0AB2-1B8D-76DF-1EB3FC60D9F0}"/>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3FECCA-8695-6FF1-2AD3-1166356FF9D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6" name="Google Shape;507;p14">
            <a:extLst>
              <a:ext uri="{FF2B5EF4-FFF2-40B4-BE49-F238E27FC236}">
                <a16:creationId xmlns:a16="http://schemas.microsoft.com/office/drawing/2014/main" id="{765E51FE-8CE3-A461-0D59-5E61548E42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01DF431F-8446-03A0-5D76-4A41F3E83C0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33263940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box text slide with key points / Insert action title]</a:t>
            </a:r>
            <a:endParaRPr lang="en-DK" dirty="0"/>
          </a:p>
        </p:txBody>
      </p:sp>
      <p:sp>
        <p:nvSpPr>
          <p:cNvPr id="24" name="Subtitle 23">
            <a:extLst>
              <a:ext uri="{FF2B5EF4-FFF2-40B4-BE49-F238E27FC236}">
                <a16:creationId xmlns:a16="http://schemas.microsoft.com/office/drawing/2014/main" id="{5E82CF43-AFA0-78BE-4B8E-CDAA4CED5A9D}"/>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88261A3E-C3AF-F2BE-AF4A-D70CE4CC0001}"/>
              </a:ext>
            </a:extLst>
          </p:cNvPr>
          <p:cNvSpPr>
            <a:spLocks noGrp="1"/>
          </p:cNvSpPr>
          <p:nvPr>
            <p:ph type="body" sz="quarter" idx="17"/>
          </p:nvPr>
        </p:nvSpPr>
        <p:spPr/>
        <p:txBody>
          <a:bodyPr/>
          <a:lstStyle/>
          <a:p>
            <a:endParaRPr lang="en-GB"/>
          </a:p>
        </p:txBody>
      </p:sp>
      <p:sp>
        <p:nvSpPr>
          <p:cNvPr id="4" name="Rounded Rectangle 33">
            <a:extLst>
              <a:ext uri="{FF2B5EF4-FFF2-40B4-BE49-F238E27FC236}">
                <a16:creationId xmlns:a16="http://schemas.microsoft.com/office/drawing/2014/main" id="{097F89C0-9261-DC21-799D-B82CC49B29DD}"/>
              </a:ext>
            </a:extLst>
          </p:cNvPr>
          <p:cNvSpPr/>
          <p:nvPr/>
        </p:nvSpPr>
        <p:spPr>
          <a:xfrm>
            <a:off x="565527" y="1951431"/>
            <a:ext cx="2162957"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br>
            <a:endPar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7" name="Rectangle 6">
            <a:extLst>
              <a:ext uri="{FF2B5EF4-FFF2-40B4-BE49-F238E27FC236}">
                <a16:creationId xmlns:a16="http://schemas.microsoft.com/office/drawing/2014/main" id="{B51E90C6-F7BB-E60B-98B2-6CC320282190}"/>
              </a:ext>
            </a:extLst>
          </p:cNvPr>
          <p:cNvSpPr/>
          <p:nvPr/>
        </p:nvSpPr>
        <p:spPr>
          <a:xfrm>
            <a:off x="565529"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9" name="Rectangle 7">
            <a:extLst>
              <a:ext uri="{FF2B5EF4-FFF2-40B4-BE49-F238E27FC236}">
                <a16:creationId xmlns:a16="http://schemas.microsoft.com/office/drawing/2014/main" id="{CDE3ACDF-C6AD-BF6E-C7CD-86515A7908A7}"/>
              </a:ext>
            </a:extLst>
          </p:cNvPr>
          <p:cNvSpPr/>
          <p:nvPr/>
        </p:nvSpPr>
        <p:spPr>
          <a:xfrm>
            <a:off x="2789949"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0" name="Rectangle 8">
            <a:extLst>
              <a:ext uri="{FF2B5EF4-FFF2-40B4-BE49-F238E27FC236}">
                <a16:creationId xmlns:a16="http://schemas.microsoft.com/office/drawing/2014/main" id="{A2BCA809-5DD1-D1A3-F7CA-F701088BCB42}"/>
              </a:ext>
            </a:extLst>
          </p:cNvPr>
          <p:cNvSpPr/>
          <p:nvPr/>
        </p:nvSpPr>
        <p:spPr>
          <a:xfrm>
            <a:off x="5014373" y="5614597"/>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1" name="Rectangle 9">
            <a:extLst>
              <a:ext uri="{FF2B5EF4-FFF2-40B4-BE49-F238E27FC236}">
                <a16:creationId xmlns:a16="http://schemas.microsoft.com/office/drawing/2014/main" id="{741D1283-2426-0C60-9312-EEE4B8626D5F}"/>
              </a:ext>
            </a:extLst>
          </p:cNvPr>
          <p:cNvSpPr/>
          <p:nvPr/>
        </p:nvSpPr>
        <p:spPr>
          <a:xfrm>
            <a:off x="7238795" y="5611965"/>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2" name="Rectangle 10">
            <a:extLst>
              <a:ext uri="{FF2B5EF4-FFF2-40B4-BE49-F238E27FC236}">
                <a16:creationId xmlns:a16="http://schemas.microsoft.com/office/drawing/2014/main" id="{2C743326-3356-42EF-0CE6-775708CAE6A2}"/>
              </a:ext>
            </a:extLst>
          </p:cNvPr>
          <p:cNvSpPr/>
          <p:nvPr/>
        </p:nvSpPr>
        <p:spPr>
          <a:xfrm>
            <a:off x="9463215" y="5611965"/>
            <a:ext cx="2184840" cy="66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rial"/>
                <a:ea typeface="+mn-ea"/>
                <a:cs typeface="+mn-cs"/>
              </a:rPr>
              <a:t>[Insert key point]</a:t>
            </a:r>
          </a:p>
        </p:txBody>
      </p:sp>
      <p:sp>
        <p:nvSpPr>
          <p:cNvPr id="18" name="Triangle 18">
            <a:extLst>
              <a:ext uri="{FF2B5EF4-FFF2-40B4-BE49-F238E27FC236}">
                <a16:creationId xmlns:a16="http://schemas.microsoft.com/office/drawing/2014/main" id="{5E866300-55BC-3331-C024-DA48BC1D00E9}"/>
              </a:ext>
            </a:extLst>
          </p:cNvPr>
          <p:cNvSpPr/>
          <p:nvPr/>
        </p:nvSpPr>
        <p:spPr>
          <a:xfrm rot="10800000">
            <a:off x="1108733"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Triangle 19">
            <a:extLst>
              <a:ext uri="{FF2B5EF4-FFF2-40B4-BE49-F238E27FC236}">
                <a16:creationId xmlns:a16="http://schemas.microsoft.com/office/drawing/2014/main" id="{45AD6F40-CC10-67A9-8226-417B3271B5EF}"/>
              </a:ext>
            </a:extLst>
          </p:cNvPr>
          <p:cNvSpPr/>
          <p:nvPr/>
        </p:nvSpPr>
        <p:spPr>
          <a:xfrm rot="10800000">
            <a:off x="3311269"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20" name="Triangle 20">
            <a:extLst>
              <a:ext uri="{FF2B5EF4-FFF2-40B4-BE49-F238E27FC236}">
                <a16:creationId xmlns:a16="http://schemas.microsoft.com/office/drawing/2014/main" id="{926AB036-E7F6-3BE8-7BB4-D3812A332B05}"/>
              </a:ext>
            </a:extLst>
          </p:cNvPr>
          <p:cNvSpPr/>
          <p:nvPr/>
        </p:nvSpPr>
        <p:spPr>
          <a:xfrm rot="10800000">
            <a:off x="5535692"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21" name="Triangle 21">
            <a:extLst>
              <a:ext uri="{FF2B5EF4-FFF2-40B4-BE49-F238E27FC236}">
                <a16:creationId xmlns:a16="http://schemas.microsoft.com/office/drawing/2014/main" id="{ADDD88E6-B280-8C54-449C-93378436FBF3}"/>
              </a:ext>
            </a:extLst>
          </p:cNvPr>
          <p:cNvSpPr/>
          <p:nvPr/>
        </p:nvSpPr>
        <p:spPr>
          <a:xfrm rot="10800000">
            <a:off x="7760117"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47" name="Triangle 22">
            <a:extLst>
              <a:ext uri="{FF2B5EF4-FFF2-40B4-BE49-F238E27FC236}">
                <a16:creationId xmlns:a16="http://schemas.microsoft.com/office/drawing/2014/main" id="{7DE9642E-2B9A-FF76-937B-7DB152B7E114}"/>
              </a:ext>
            </a:extLst>
          </p:cNvPr>
          <p:cNvSpPr/>
          <p:nvPr/>
        </p:nvSpPr>
        <p:spPr>
          <a:xfrm rot="10800000">
            <a:off x="9984534" y="5287662"/>
            <a:ext cx="1142200" cy="2360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p:txBody>
      </p:sp>
      <p:sp>
        <p:nvSpPr>
          <p:cNvPr id="49" name="Rounded Rectangle 34">
            <a:extLst>
              <a:ext uri="{FF2B5EF4-FFF2-40B4-BE49-F238E27FC236}">
                <a16:creationId xmlns:a16="http://schemas.microsoft.com/office/drawing/2014/main" id="{1F1D7EF1-DC03-787C-363A-F09C942E326A}"/>
              </a:ext>
            </a:extLst>
          </p:cNvPr>
          <p:cNvSpPr/>
          <p:nvPr/>
        </p:nvSpPr>
        <p:spPr>
          <a:xfrm>
            <a:off x="2813210"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br>
            <a:endPar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2" name="Rounded Rectangle 35">
            <a:extLst>
              <a:ext uri="{FF2B5EF4-FFF2-40B4-BE49-F238E27FC236}">
                <a16:creationId xmlns:a16="http://schemas.microsoft.com/office/drawing/2014/main" id="{8EDCB3DE-E0AC-9869-6B4F-27AF205EC03E}"/>
              </a:ext>
            </a:extLst>
          </p:cNvPr>
          <p:cNvSpPr/>
          <p:nvPr/>
        </p:nvSpPr>
        <p:spPr>
          <a:xfrm>
            <a:off x="5036256" y="1951431"/>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br>
            <a:endPar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5" name="Rounded Rectangle 36">
            <a:extLst>
              <a:ext uri="{FF2B5EF4-FFF2-40B4-BE49-F238E27FC236}">
                <a16:creationId xmlns:a16="http://schemas.microsoft.com/office/drawing/2014/main" id="{F74E3725-6A77-CDA1-ABFC-4EA50875F0A7}"/>
              </a:ext>
            </a:extLst>
          </p:cNvPr>
          <p:cNvSpPr/>
          <p:nvPr/>
        </p:nvSpPr>
        <p:spPr>
          <a:xfrm>
            <a:off x="7258109" y="1951430"/>
            <a:ext cx="214107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br>
            <a:endPar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58" name="Rounded Rectangle 37">
            <a:extLst>
              <a:ext uri="{FF2B5EF4-FFF2-40B4-BE49-F238E27FC236}">
                <a16:creationId xmlns:a16="http://schemas.microsoft.com/office/drawing/2014/main" id="{B841851E-A003-5831-3528-B64383FE0A00}"/>
              </a:ext>
            </a:extLst>
          </p:cNvPr>
          <p:cNvSpPr/>
          <p:nvPr/>
        </p:nvSpPr>
        <p:spPr>
          <a:xfrm>
            <a:off x="9479962" y="1951430"/>
            <a:ext cx="2168092" cy="3268441"/>
          </a:xfrm>
          <a:prstGeom prst="rect">
            <a:avLst/>
          </a:prstGeom>
          <a:solidFill>
            <a:srgbClr val="F2F2F2"/>
          </a:solidFill>
          <a:effectLst/>
        </p:spPr>
        <p:txBody>
          <a:bodyPr lIns="108000" tIns="365760" rIns="72000" bIns="72000" anchor="t"/>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t>[Insert headline]</a:t>
            </a:r>
            <a:br>
              <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rPr>
            </a:br>
            <a:endParaRPr kumimoji="0" lang="en-US" sz="1400" b="1" i="0" u="none" strike="noStrike" kern="1200" cap="none" spc="0" normalizeH="0" baseline="0" noProof="0" dirty="0">
              <a:ln>
                <a:noFill/>
              </a:ln>
              <a:solidFill>
                <a:srgbClr val="061F32"/>
              </a:solidFill>
              <a:effectLst/>
              <a:uLnTx/>
              <a:uFillTx/>
              <a:latin typeface="Arial"/>
              <a:ea typeface="Lato Light" panose="020F0502020204030203" pitchFamily="34" charset="0"/>
            </a:endParaRPr>
          </a:p>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text]</a:t>
            </a:r>
          </a:p>
        </p:txBody>
      </p:sp>
      <p:sp>
        <p:nvSpPr>
          <p:cNvPr id="3" name="Oval 2">
            <a:extLst>
              <a:ext uri="{FF2B5EF4-FFF2-40B4-BE49-F238E27FC236}">
                <a16:creationId xmlns:a16="http://schemas.microsoft.com/office/drawing/2014/main" id="{6B6EB1F8-BC4A-E07B-0D09-A3ED3C638C1F}"/>
              </a:ext>
            </a:extLst>
          </p:cNvPr>
          <p:cNvSpPr>
            <a:spLocks noChangeAspect="1"/>
          </p:cNvSpPr>
          <p:nvPr/>
        </p:nvSpPr>
        <p:spPr>
          <a:xfrm>
            <a:off x="1451233" y="1722830"/>
            <a:ext cx="457200" cy="4572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A</a:t>
            </a:r>
          </a:p>
        </p:txBody>
      </p:sp>
      <p:sp>
        <p:nvSpPr>
          <p:cNvPr id="8" name="Oval 7">
            <a:extLst>
              <a:ext uri="{FF2B5EF4-FFF2-40B4-BE49-F238E27FC236}">
                <a16:creationId xmlns:a16="http://schemas.microsoft.com/office/drawing/2014/main" id="{6C1724A8-6822-B10B-2E88-BC6FB9389511}"/>
              </a:ext>
            </a:extLst>
          </p:cNvPr>
          <p:cNvSpPr>
            <a:spLocks noChangeAspect="1"/>
          </p:cNvSpPr>
          <p:nvPr/>
        </p:nvSpPr>
        <p:spPr>
          <a:xfrm>
            <a:off x="3672277" y="1722830"/>
            <a:ext cx="457200" cy="4572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B</a:t>
            </a:r>
          </a:p>
        </p:txBody>
      </p:sp>
      <p:sp>
        <p:nvSpPr>
          <p:cNvPr id="13" name="Oval 12">
            <a:extLst>
              <a:ext uri="{FF2B5EF4-FFF2-40B4-BE49-F238E27FC236}">
                <a16:creationId xmlns:a16="http://schemas.microsoft.com/office/drawing/2014/main" id="{952808D0-A64B-7A5F-9A33-BF8DC982A766}"/>
              </a:ext>
            </a:extLst>
          </p:cNvPr>
          <p:cNvSpPr>
            <a:spLocks noChangeAspect="1"/>
          </p:cNvSpPr>
          <p:nvPr/>
        </p:nvSpPr>
        <p:spPr>
          <a:xfrm>
            <a:off x="5893321" y="1722830"/>
            <a:ext cx="457200" cy="4572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C</a:t>
            </a:r>
          </a:p>
        </p:txBody>
      </p:sp>
      <p:sp>
        <p:nvSpPr>
          <p:cNvPr id="14" name="Oval 13">
            <a:extLst>
              <a:ext uri="{FF2B5EF4-FFF2-40B4-BE49-F238E27FC236}">
                <a16:creationId xmlns:a16="http://schemas.microsoft.com/office/drawing/2014/main" id="{E7D9B203-9327-2146-0F0D-812E23AE2ABB}"/>
              </a:ext>
            </a:extLst>
          </p:cNvPr>
          <p:cNvSpPr>
            <a:spLocks noChangeAspect="1"/>
          </p:cNvSpPr>
          <p:nvPr/>
        </p:nvSpPr>
        <p:spPr>
          <a:xfrm>
            <a:off x="8114365" y="1722830"/>
            <a:ext cx="457200" cy="4572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D</a:t>
            </a:r>
          </a:p>
        </p:txBody>
      </p:sp>
      <p:sp>
        <p:nvSpPr>
          <p:cNvPr id="15" name="Oval 14">
            <a:extLst>
              <a:ext uri="{FF2B5EF4-FFF2-40B4-BE49-F238E27FC236}">
                <a16:creationId xmlns:a16="http://schemas.microsoft.com/office/drawing/2014/main" id="{35553328-9DEB-FB4D-0EEA-B6F4ABF4E959}"/>
              </a:ext>
            </a:extLst>
          </p:cNvPr>
          <p:cNvSpPr>
            <a:spLocks noChangeAspect="1"/>
          </p:cNvSpPr>
          <p:nvPr/>
        </p:nvSpPr>
        <p:spPr>
          <a:xfrm>
            <a:off x="10335408" y="1722830"/>
            <a:ext cx="457200" cy="45720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E</a:t>
            </a:r>
          </a:p>
        </p:txBody>
      </p:sp>
      <p:sp>
        <p:nvSpPr>
          <p:cNvPr id="6" name="Google Shape;507;p14">
            <a:extLst>
              <a:ext uri="{FF2B5EF4-FFF2-40B4-BE49-F238E27FC236}">
                <a16:creationId xmlns:a16="http://schemas.microsoft.com/office/drawing/2014/main" id="{A021F7EB-F475-BCF2-4EE0-715D45C837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4720375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[Honeycomb overview / Insert action title]</a:t>
            </a:r>
            <a:endParaRPr lang="en-DK" dirty="0"/>
          </a:p>
        </p:txBody>
      </p:sp>
      <p:sp>
        <p:nvSpPr>
          <p:cNvPr id="7" name="Subtitle 6">
            <a:extLst>
              <a:ext uri="{FF2B5EF4-FFF2-40B4-BE49-F238E27FC236}">
                <a16:creationId xmlns:a16="http://schemas.microsoft.com/office/drawing/2014/main" id="{639E5ECD-0352-7E4F-1078-517B5354ECD9}"/>
              </a:ext>
            </a:extLst>
          </p:cNvPr>
          <p:cNvSpPr>
            <a:spLocks noGrp="1"/>
          </p:cNvSpPr>
          <p:nvPr>
            <p:ph type="subTitle" idx="1"/>
          </p:nvPr>
        </p:nvSpPr>
        <p:spPr/>
        <p:txBody>
          <a:bodyPr/>
          <a:lstStyle/>
          <a:p>
            <a:endParaRPr lang="en-GB"/>
          </a:p>
        </p:txBody>
      </p:sp>
      <p:sp>
        <p:nvSpPr>
          <p:cNvPr id="8" name="Text Placeholder 7">
            <a:extLst>
              <a:ext uri="{FF2B5EF4-FFF2-40B4-BE49-F238E27FC236}">
                <a16:creationId xmlns:a16="http://schemas.microsoft.com/office/drawing/2014/main" id="{8AA791B7-65F5-32BB-A1F6-BA26CF0F414C}"/>
              </a:ext>
            </a:extLst>
          </p:cNvPr>
          <p:cNvSpPr>
            <a:spLocks noGrp="1"/>
          </p:cNvSpPr>
          <p:nvPr>
            <p:ph type="body" sz="quarter" idx="17"/>
          </p:nvPr>
        </p:nvSpPr>
        <p:spPr/>
        <p:txBody>
          <a:bodyPr/>
          <a:lstStyle/>
          <a:p>
            <a:endParaRPr lang="en-GB"/>
          </a:p>
        </p:txBody>
      </p:sp>
      <p:sp>
        <p:nvSpPr>
          <p:cNvPr id="35" name="Hexágono 6">
            <a:extLst>
              <a:ext uri="{FF2B5EF4-FFF2-40B4-BE49-F238E27FC236}">
                <a16:creationId xmlns:a16="http://schemas.microsoft.com/office/drawing/2014/main" id="{81B12E01-CE07-1320-19C3-C319CA176E85}"/>
              </a:ext>
            </a:extLst>
          </p:cNvPr>
          <p:cNvSpPr/>
          <p:nvPr/>
        </p:nvSpPr>
        <p:spPr>
          <a:xfrm rot="16200000">
            <a:off x="5285113" y="3320366"/>
            <a:ext cx="1621775" cy="1415845"/>
          </a:xfrm>
          <a:prstGeom prst="hexagon">
            <a:avLst/>
          </a:prstGeom>
          <a:solidFill>
            <a:schemeClr val="bg1"/>
          </a:solidFill>
          <a:ln>
            <a:solidFill>
              <a:schemeClr val="bg1"/>
            </a:solidFill>
          </a:ln>
          <a:effectLst/>
        </p:spPr>
        <p:txBody>
          <a:bodyPr vert="vert" lIns="0" tIns="0" rIns="0" bIns="0" anchor="ct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main area]</a:t>
            </a:r>
          </a:p>
        </p:txBody>
      </p:sp>
      <p:sp>
        <p:nvSpPr>
          <p:cNvPr id="36" name="Hexágono 7">
            <a:extLst>
              <a:ext uri="{FF2B5EF4-FFF2-40B4-BE49-F238E27FC236}">
                <a16:creationId xmlns:a16="http://schemas.microsoft.com/office/drawing/2014/main" id="{0E6A5125-B99E-BE26-3589-BCE6C191F753}"/>
              </a:ext>
            </a:extLst>
          </p:cNvPr>
          <p:cNvSpPr/>
          <p:nvPr/>
        </p:nvSpPr>
        <p:spPr>
          <a:xfrm rot="5400000">
            <a:off x="4546204" y="1964616"/>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7" name="Hexágono 8">
            <a:extLst>
              <a:ext uri="{FF2B5EF4-FFF2-40B4-BE49-F238E27FC236}">
                <a16:creationId xmlns:a16="http://schemas.microsoft.com/office/drawing/2014/main" id="{77B24F98-6C7A-A8FF-EFEF-D3C59C6E1003}"/>
              </a:ext>
            </a:extLst>
          </p:cNvPr>
          <p:cNvSpPr/>
          <p:nvPr/>
        </p:nvSpPr>
        <p:spPr>
          <a:xfrm rot="5400000">
            <a:off x="3793736" y="3320366"/>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8" name="Hexágono 9">
            <a:extLst>
              <a:ext uri="{FF2B5EF4-FFF2-40B4-BE49-F238E27FC236}">
                <a16:creationId xmlns:a16="http://schemas.microsoft.com/office/drawing/2014/main" id="{0ADE3E9F-61E8-C423-4E8A-F62CFFAF8455}"/>
              </a:ext>
            </a:extLst>
          </p:cNvPr>
          <p:cNvSpPr/>
          <p:nvPr/>
        </p:nvSpPr>
        <p:spPr>
          <a:xfrm rot="5400000">
            <a:off x="6776490" y="3320366"/>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39" name="Hexágono 10">
            <a:extLst>
              <a:ext uri="{FF2B5EF4-FFF2-40B4-BE49-F238E27FC236}">
                <a16:creationId xmlns:a16="http://schemas.microsoft.com/office/drawing/2014/main" id="{91A12050-05CA-87FC-F248-6075680D7AB2}"/>
              </a:ext>
            </a:extLst>
          </p:cNvPr>
          <p:cNvSpPr/>
          <p:nvPr/>
        </p:nvSpPr>
        <p:spPr>
          <a:xfrm rot="5400000">
            <a:off x="6030802" y="4654443"/>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0" name="Hexágono 11">
            <a:extLst>
              <a:ext uri="{FF2B5EF4-FFF2-40B4-BE49-F238E27FC236}">
                <a16:creationId xmlns:a16="http://schemas.microsoft.com/office/drawing/2014/main" id="{07917DBA-03DE-A002-2F8F-182F4A11DB12}"/>
              </a:ext>
            </a:extLst>
          </p:cNvPr>
          <p:cNvSpPr/>
          <p:nvPr/>
        </p:nvSpPr>
        <p:spPr>
          <a:xfrm rot="5400000">
            <a:off x="6037581" y="1964615"/>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sp>
        <p:nvSpPr>
          <p:cNvPr id="41" name="Hexágono 12">
            <a:extLst>
              <a:ext uri="{FF2B5EF4-FFF2-40B4-BE49-F238E27FC236}">
                <a16:creationId xmlns:a16="http://schemas.microsoft.com/office/drawing/2014/main" id="{36586283-B297-1475-22D4-D617403837B8}"/>
              </a:ext>
            </a:extLst>
          </p:cNvPr>
          <p:cNvSpPr/>
          <p:nvPr/>
        </p:nvSpPr>
        <p:spPr>
          <a:xfrm rot="5400000">
            <a:off x="4542139" y="4650317"/>
            <a:ext cx="1621775" cy="1415845"/>
          </a:xfrm>
          <a:prstGeom prst="hexagon">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a:t>
            </a: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 area (or icon)]</a:t>
            </a:r>
            <a:endParaRPr kumimoji="0" lang="en-US" sz="1400" u="none" strike="noStrike" kern="1200" cap="none" spc="0" normalizeH="0" baseline="0" noProof="0" dirty="0">
              <a:ln>
                <a:noFill/>
              </a:ln>
              <a:solidFill>
                <a:srgbClr val="061F32"/>
              </a:solidFill>
              <a:effectLst/>
              <a:uLnTx/>
              <a:uFillTx/>
              <a:latin typeface="Arial"/>
              <a:ea typeface="Verdana" panose="020B0604030504040204" pitchFamily="34" charset="0"/>
              <a:cs typeface="Arial" panose="020B0604020202020204" pitchFamily="34" charset="0"/>
              <a:sym typeface="Verdana" panose="020B0604030504040204" pitchFamily="34" charset="0"/>
            </a:endParaRPr>
          </a:p>
        </p:txBody>
      </p:sp>
      <p:cxnSp>
        <p:nvCxnSpPr>
          <p:cNvPr id="42" name="Conector recto 17">
            <a:extLst>
              <a:ext uri="{FF2B5EF4-FFF2-40B4-BE49-F238E27FC236}">
                <a16:creationId xmlns:a16="http://schemas.microsoft.com/office/drawing/2014/main" id="{10CC0842-08BC-ADB5-D7C5-EE4A443101EE}"/>
              </a:ext>
            </a:extLst>
          </p:cNvPr>
          <p:cNvCxnSpPr>
            <a:cxnSpLocks/>
          </p:cNvCxnSpPr>
          <p:nvPr/>
        </p:nvCxnSpPr>
        <p:spPr>
          <a:xfrm flipV="1">
            <a:off x="7741920" y="3143495"/>
            <a:ext cx="3895344"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Conector recto 28">
            <a:extLst>
              <a:ext uri="{FF2B5EF4-FFF2-40B4-BE49-F238E27FC236}">
                <a16:creationId xmlns:a16="http://schemas.microsoft.com/office/drawing/2014/main" id="{8742D406-B38A-A913-FA92-FC1B03EF97FF}"/>
              </a:ext>
            </a:extLst>
          </p:cNvPr>
          <p:cNvCxnSpPr>
            <a:cxnSpLocks/>
          </p:cNvCxnSpPr>
          <p:nvPr/>
        </p:nvCxnSpPr>
        <p:spPr>
          <a:xfrm>
            <a:off x="7741920" y="4909245"/>
            <a:ext cx="3895344"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recto 29">
            <a:extLst>
              <a:ext uri="{FF2B5EF4-FFF2-40B4-BE49-F238E27FC236}">
                <a16:creationId xmlns:a16="http://schemas.microsoft.com/office/drawing/2014/main" id="{B37A8B30-8DDB-F267-6827-27A400D27D6F}"/>
              </a:ext>
            </a:extLst>
          </p:cNvPr>
          <p:cNvCxnSpPr>
            <a:cxnSpLocks/>
          </p:cNvCxnSpPr>
          <p:nvPr/>
        </p:nvCxnSpPr>
        <p:spPr>
          <a:xfrm>
            <a:off x="554736" y="3143495"/>
            <a:ext cx="3895344"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Conector recto 30">
            <a:extLst>
              <a:ext uri="{FF2B5EF4-FFF2-40B4-BE49-F238E27FC236}">
                <a16:creationId xmlns:a16="http://schemas.microsoft.com/office/drawing/2014/main" id="{A2A1E77D-7285-4084-6DEB-780564687575}"/>
              </a:ext>
            </a:extLst>
          </p:cNvPr>
          <p:cNvCxnSpPr>
            <a:cxnSpLocks/>
          </p:cNvCxnSpPr>
          <p:nvPr/>
        </p:nvCxnSpPr>
        <p:spPr>
          <a:xfrm>
            <a:off x="554736" y="4909245"/>
            <a:ext cx="3895344"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6" name="TextBox 25">
            <a:extLst>
              <a:ext uri="{FF2B5EF4-FFF2-40B4-BE49-F238E27FC236}">
                <a16:creationId xmlns:a16="http://schemas.microsoft.com/office/drawing/2014/main" id="{A590B33B-B324-3C11-2C27-348F9C79AE1F}"/>
              </a:ext>
            </a:extLst>
          </p:cNvPr>
          <p:cNvSpPr txBox="1"/>
          <p:nvPr/>
        </p:nvSpPr>
        <p:spPr>
          <a:xfrm>
            <a:off x="573919" y="3595442"/>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7" name="TextBox 25">
            <a:extLst>
              <a:ext uri="{FF2B5EF4-FFF2-40B4-BE49-F238E27FC236}">
                <a16:creationId xmlns:a16="http://schemas.microsoft.com/office/drawing/2014/main" id="{B31FFD6F-C719-EF77-69F7-266D6CD56DB6}"/>
              </a:ext>
            </a:extLst>
          </p:cNvPr>
          <p:cNvSpPr txBox="1"/>
          <p:nvPr/>
        </p:nvSpPr>
        <p:spPr>
          <a:xfrm>
            <a:off x="573919" y="2152509"/>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8" name="TextBox 25">
            <a:extLst>
              <a:ext uri="{FF2B5EF4-FFF2-40B4-BE49-F238E27FC236}">
                <a16:creationId xmlns:a16="http://schemas.microsoft.com/office/drawing/2014/main" id="{727AAC28-4124-F2FA-AD1E-F318BE9DB0FB}"/>
              </a:ext>
            </a:extLst>
          </p:cNvPr>
          <p:cNvSpPr txBox="1"/>
          <p:nvPr/>
        </p:nvSpPr>
        <p:spPr>
          <a:xfrm>
            <a:off x="573919" y="5038376"/>
            <a:ext cx="2732973"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49" name="TextBox 25">
            <a:extLst>
              <a:ext uri="{FF2B5EF4-FFF2-40B4-BE49-F238E27FC236}">
                <a16:creationId xmlns:a16="http://schemas.microsoft.com/office/drawing/2014/main" id="{F563F20C-91DC-FFAE-A0F6-486C23DE6D2A}"/>
              </a:ext>
            </a:extLst>
          </p:cNvPr>
          <p:cNvSpPr txBox="1"/>
          <p:nvPr/>
        </p:nvSpPr>
        <p:spPr>
          <a:xfrm>
            <a:off x="8885108" y="3597401"/>
            <a:ext cx="2752155" cy="861774"/>
          </a:xfrm>
          <a:prstGeom prst="rect">
            <a:avLst/>
          </a:prstGeom>
          <a:noFill/>
          <a:ln>
            <a:noFill/>
          </a:ln>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0" name="TextBox 25">
            <a:extLst>
              <a:ext uri="{FF2B5EF4-FFF2-40B4-BE49-F238E27FC236}">
                <a16:creationId xmlns:a16="http://schemas.microsoft.com/office/drawing/2014/main" id="{FCC4E6DC-6698-9B5E-59AD-2C77A8E0EB27}"/>
              </a:ext>
            </a:extLst>
          </p:cNvPr>
          <p:cNvSpPr txBox="1"/>
          <p:nvPr/>
        </p:nvSpPr>
        <p:spPr>
          <a:xfrm>
            <a:off x="8885108" y="2152509"/>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51" name="TextBox 25">
            <a:extLst>
              <a:ext uri="{FF2B5EF4-FFF2-40B4-BE49-F238E27FC236}">
                <a16:creationId xmlns:a16="http://schemas.microsoft.com/office/drawing/2014/main" id="{6E8FD235-0AFF-4E72-6E06-396BE9D75243}"/>
              </a:ext>
            </a:extLst>
          </p:cNvPr>
          <p:cNvSpPr txBox="1"/>
          <p:nvPr/>
        </p:nvSpPr>
        <p:spPr>
          <a:xfrm>
            <a:off x="8885108" y="5038376"/>
            <a:ext cx="2752155"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b="1"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headline]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rgbClr val="061F32"/>
                </a:solidFill>
                <a:latin typeface="Arial"/>
                <a:ea typeface="Verdana" panose="020B0604030504040204" pitchFamily="34" charset="0"/>
                <a:cs typeface="Arial" panose="020B0604020202020204" pitchFamily="34" charset="0"/>
                <a:sym typeface="Verdana" panose="020B0604030504040204" pitchFamily="34" charset="0"/>
              </a:rPr>
              <a:t>[Insert text]</a:t>
            </a:r>
          </a:p>
        </p:txBody>
      </p:sp>
      <p:sp>
        <p:nvSpPr>
          <p:cNvPr id="3" name="Google Shape;507;p14">
            <a:extLst>
              <a:ext uri="{FF2B5EF4-FFF2-40B4-BE49-F238E27FC236}">
                <a16:creationId xmlns:a16="http://schemas.microsoft.com/office/drawing/2014/main" id="{F3CE8FFB-B24F-3143-AB7B-2BBBD93E81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8E48D4B0-DCC4-0CE6-4AF9-B91C1A4572B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6889829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[Overview of areas / Insert action title]</a:t>
            </a:r>
            <a:endParaRPr lang="en-DK" dirty="0">
              <a:solidFill>
                <a:schemeClr val="bg2">
                  <a:lumMod val="10000"/>
                </a:schemeClr>
              </a:solidFill>
            </a:endParaRPr>
          </a:p>
        </p:txBody>
      </p:sp>
      <p:sp>
        <p:nvSpPr>
          <p:cNvPr id="3" name="Subtitle 2">
            <a:extLst>
              <a:ext uri="{FF2B5EF4-FFF2-40B4-BE49-F238E27FC236}">
                <a16:creationId xmlns:a16="http://schemas.microsoft.com/office/drawing/2014/main" id="{3E4EB7BC-91C9-EA24-9620-FE579CC2EA66}"/>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0FC4286A-8875-6CDD-CDDE-D5182E1E6DDB}"/>
              </a:ext>
            </a:extLst>
          </p:cNvPr>
          <p:cNvSpPr>
            <a:spLocks noGrp="1"/>
          </p:cNvSpPr>
          <p:nvPr>
            <p:ph type="body" sz="quarter" idx="17"/>
          </p:nvPr>
        </p:nvSpPr>
        <p:spPr/>
        <p:txBody>
          <a:bodyPr/>
          <a:lstStyle/>
          <a:p>
            <a:endParaRPr lang="en-US"/>
          </a:p>
        </p:txBody>
      </p:sp>
      <p:sp>
        <p:nvSpPr>
          <p:cNvPr id="12" name="Ellipse 52">
            <a:extLst>
              <a:ext uri="{FF2B5EF4-FFF2-40B4-BE49-F238E27FC236}">
                <a16:creationId xmlns:a16="http://schemas.microsoft.com/office/drawing/2014/main" id="{CC8C27F2-5FE2-AAC0-E148-652CC113572E}"/>
              </a:ext>
            </a:extLst>
          </p:cNvPr>
          <p:cNvSpPr/>
          <p:nvPr/>
        </p:nvSpPr>
        <p:spPr>
          <a:xfrm>
            <a:off x="557602"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1]</a:t>
            </a:r>
          </a:p>
        </p:txBody>
      </p:sp>
      <p:sp>
        <p:nvSpPr>
          <p:cNvPr id="32" name="Ellipse 52">
            <a:extLst>
              <a:ext uri="{FF2B5EF4-FFF2-40B4-BE49-F238E27FC236}">
                <a16:creationId xmlns:a16="http://schemas.microsoft.com/office/drawing/2014/main" id="{3C9517C7-5C29-0314-3684-30469FB245D7}"/>
              </a:ext>
            </a:extLst>
          </p:cNvPr>
          <p:cNvSpPr/>
          <p:nvPr/>
        </p:nvSpPr>
        <p:spPr>
          <a:xfrm>
            <a:off x="2155995"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2]</a:t>
            </a:r>
          </a:p>
        </p:txBody>
      </p:sp>
      <p:sp>
        <p:nvSpPr>
          <p:cNvPr id="34" name="Ellipse 52">
            <a:extLst>
              <a:ext uri="{FF2B5EF4-FFF2-40B4-BE49-F238E27FC236}">
                <a16:creationId xmlns:a16="http://schemas.microsoft.com/office/drawing/2014/main" id="{FFD07F4A-2806-D239-A879-CC3809757BBE}"/>
              </a:ext>
            </a:extLst>
          </p:cNvPr>
          <p:cNvSpPr/>
          <p:nvPr/>
        </p:nvSpPr>
        <p:spPr>
          <a:xfrm>
            <a:off x="3754388"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3]</a:t>
            </a:r>
          </a:p>
        </p:txBody>
      </p:sp>
      <p:sp>
        <p:nvSpPr>
          <p:cNvPr id="35" name="Ellipse 52">
            <a:extLst>
              <a:ext uri="{FF2B5EF4-FFF2-40B4-BE49-F238E27FC236}">
                <a16:creationId xmlns:a16="http://schemas.microsoft.com/office/drawing/2014/main" id="{E3BD27FD-FBEF-DBB5-259F-0E09EFAEAB66}"/>
              </a:ext>
            </a:extLst>
          </p:cNvPr>
          <p:cNvSpPr/>
          <p:nvPr/>
        </p:nvSpPr>
        <p:spPr>
          <a:xfrm>
            <a:off x="5352781"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4]</a:t>
            </a:r>
          </a:p>
        </p:txBody>
      </p:sp>
      <p:sp>
        <p:nvSpPr>
          <p:cNvPr id="36" name="Ellipse 52">
            <a:extLst>
              <a:ext uri="{FF2B5EF4-FFF2-40B4-BE49-F238E27FC236}">
                <a16:creationId xmlns:a16="http://schemas.microsoft.com/office/drawing/2014/main" id="{6DE06EEF-24A9-6FC1-774B-ECD14588C279}"/>
              </a:ext>
            </a:extLst>
          </p:cNvPr>
          <p:cNvSpPr/>
          <p:nvPr/>
        </p:nvSpPr>
        <p:spPr>
          <a:xfrm>
            <a:off x="6951174"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5]</a:t>
            </a:r>
          </a:p>
        </p:txBody>
      </p:sp>
      <p:sp>
        <p:nvSpPr>
          <p:cNvPr id="37" name="Ellipse 52">
            <a:extLst>
              <a:ext uri="{FF2B5EF4-FFF2-40B4-BE49-F238E27FC236}">
                <a16:creationId xmlns:a16="http://schemas.microsoft.com/office/drawing/2014/main" id="{06938277-3BCA-C351-ED30-FBA5731257FC}"/>
              </a:ext>
            </a:extLst>
          </p:cNvPr>
          <p:cNvSpPr/>
          <p:nvPr/>
        </p:nvSpPr>
        <p:spPr>
          <a:xfrm>
            <a:off x="8549567"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6]</a:t>
            </a:r>
          </a:p>
        </p:txBody>
      </p:sp>
      <p:sp>
        <p:nvSpPr>
          <p:cNvPr id="38" name="Ellipse 52">
            <a:extLst>
              <a:ext uri="{FF2B5EF4-FFF2-40B4-BE49-F238E27FC236}">
                <a16:creationId xmlns:a16="http://schemas.microsoft.com/office/drawing/2014/main" id="{DF6CE1C1-AAB8-0D08-03FA-2A9E91A97645}"/>
              </a:ext>
            </a:extLst>
          </p:cNvPr>
          <p:cNvSpPr/>
          <p:nvPr/>
        </p:nvSpPr>
        <p:spPr>
          <a:xfrm>
            <a:off x="10147961" y="2491349"/>
            <a:ext cx="1497641" cy="458345"/>
          </a:xfrm>
          <a:prstGeom prst="rect">
            <a:avLst/>
          </a:prstGeom>
          <a:solidFill>
            <a:schemeClr val="bg1"/>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FFFFFF"/>
                </a:solidFill>
                <a:effectLst/>
                <a:uLnTx/>
                <a:uFillTx/>
                <a:latin typeface="Arial "/>
                <a:ea typeface="+mn-ea"/>
                <a:cs typeface="+mn-cs"/>
              </a:rPr>
              <a:t>[Area 7]</a:t>
            </a:r>
          </a:p>
        </p:txBody>
      </p:sp>
      <p:sp>
        <p:nvSpPr>
          <p:cNvPr id="40" name="Ellipse 52">
            <a:extLst>
              <a:ext uri="{FF2B5EF4-FFF2-40B4-BE49-F238E27FC236}">
                <a16:creationId xmlns:a16="http://schemas.microsoft.com/office/drawing/2014/main" id="{E6FCC8EE-3FA1-98B3-CFCE-1E33CCB12010}"/>
              </a:ext>
            </a:extLst>
          </p:cNvPr>
          <p:cNvSpPr/>
          <p:nvPr/>
        </p:nvSpPr>
        <p:spPr>
          <a:xfrm>
            <a:off x="557602"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2" name="Ellipse 52">
            <a:extLst>
              <a:ext uri="{FF2B5EF4-FFF2-40B4-BE49-F238E27FC236}">
                <a16:creationId xmlns:a16="http://schemas.microsoft.com/office/drawing/2014/main" id="{FF91FD56-A804-6AE1-6BA2-21E1A6C2C82C}"/>
              </a:ext>
            </a:extLst>
          </p:cNvPr>
          <p:cNvSpPr/>
          <p:nvPr/>
        </p:nvSpPr>
        <p:spPr>
          <a:xfrm>
            <a:off x="2155995"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3" name="Ellipse 52">
            <a:extLst>
              <a:ext uri="{FF2B5EF4-FFF2-40B4-BE49-F238E27FC236}">
                <a16:creationId xmlns:a16="http://schemas.microsoft.com/office/drawing/2014/main" id="{2E79C7CA-5486-B37E-11E4-4B377430EB52}"/>
              </a:ext>
            </a:extLst>
          </p:cNvPr>
          <p:cNvSpPr/>
          <p:nvPr/>
        </p:nvSpPr>
        <p:spPr>
          <a:xfrm>
            <a:off x="3754388"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4" name="Ellipse 52">
            <a:extLst>
              <a:ext uri="{FF2B5EF4-FFF2-40B4-BE49-F238E27FC236}">
                <a16:creationId xmlns:a16="http://schemas.microsoft.com/office/drawing/2014/main" id="{D42D0F69-DF3F-27B2-B297-613BC80C9D5D}"/>
              </a:ext>
            </a:extLst>
          </p:cNvPr>
          <p:cNvSpPr/>
          <p:nvPr/>
        </p:nvSpPr>
        <p:spPr>
          <a:xfrm>
            <a:off x="5352781"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5" name="Ellipse 52">
            <a:extLst>
              <a:ext uri="{FF2B5EF4-FFF2-40B4-BE49-F238E27FC236}">
                <a16:creationId xmlns:a16="http://schemas.microsoft.com/office/drawing/2014/main" id="{6E67EBBE-5B47-B13B-F731-CF7F65BA9106}"/>
              </a:ext>
            </a:extLst>
          </p:cNvPr>
          <p:cNvSpPr/>
          <p:nvPr/>
        </p:nvSpPr>
        <p:spPr>
          <a:xfrm>
            <a:off x="6951174"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6" name="Ellipse 52">
            <a:extLst>
              <a:ext uri="{FF2B5EF4-FFF2-40B4-BE49-F238E27FC236}">
                <a16:creationId xmlns:a16="http://schemas.microsoft.com/office/drawing/2014/main" id="{0D148DF4-04B2-79A6-0858-5F8298554131}"/>
              </a:ext>
            </a:extLst>
          </p:cNvPr>
          <p:cNvSpPr/>
          <p:nvPr/>
        </p:nvSpPr>
        <p:spPr>
          <a:xfrm>
            <a:off x="8549567"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47" name="Ellipse 52">
            <a:extLst>
              <a:ext uri="{FF2B5EF4-FFF2-40B4-BE49-F238E27FC236}">
                <a16:creationId xmlns:a16="http://schemas.microsoft.com/office/drawing/2014/main" id="{720CFE9D-22CE-30C7-E0C3-3D73EF846FFD}"/>
              </a:ext>
            </a:extLst>
          </p:cNvPr>
          <p:cNvSpPr/>
          <p:nvPr/>
        </p:nvSpPr>
        <p:spPr>
          <a:xfrm>
            <a:off x="10147961" y="2984416"/>
            <a:ext cx="1497641" cy="1761244"/>
          </a:xfrm>
          <a:prstGeom prst="rect">
            <a:avLst/>
          </a:prstGeom>
          <a:solidFill>
            <a:schemeClr val="tx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t"/>
          <a:lstStyle/>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[Description]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3C3C3C"/>
                </a:solidFill>
                <a:effectLst/>
                <a:uLnTx/>
                <a:uFillTx/>
                <a:latin typeface="Arial "/>
                <a:ea typeface="+mn-ea"/>
                <a:cs typeface="+mn-cs"/>
              </a:rPr>
              <a:t>…</a:t>
            </a:r>
          </a:p>
        </p:txBody>
      </p:sp>
      <p:sp>
        <p:nvSpPr>
          <p:cNvPr id="62" name="Rectangular Callout 61">
            <a:extLst>
              <a:ext uri="{FF2B5EF4-FFF2-40B4-BE49-F238E27FC236}">
                <a16:creationId xmlns:a16="http://schemas.microsoft.com/office/drawing/2014/main" id="{BC43C587-DC28-DE0D-0703-3513EF2854EB}"/>
              </a:ext>
            </a:extLst>
          </p:cNvPr>
          <p:cNvSpPr/>
          <p:nvPr/>
        </p:nvSpPr>
        <p:spPr>
          <a:xfrm>
            <a:off x="959402" y="4946738"/>
            <a:ext cx="1888744" cy="1100998"/>
          </a:xfrm>
          <a:prstGeom prst="wedgeRectCallout">
            <a:avLst>
              <a:gd name="adj1" fmla="val -32835"/>
              <a:gd name="adj2" fmla="val -835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[Insert call-out, if relevant]</a:t>
            </a:r>
          </a:p>
        </p:txBody>
      </p:sp>
      <p:sp>
        <p:nvSpPr>
          <p:cNvPr id="25" name="Oval 24">
            <a:extLst>
              <a:ext uri="{FF2B5EF4-FFF2-40B4-BE49-F238E27FC236}">
                <a16:creationId xmlns:a16="http://schemas.microsoft.com/office/drawing/2014/main" id="{7BA8A3CA-2D08-BE44-B4AD-B81C13BA6E12}"/>
              </a:ext>
            </a:extLst>
          </p:cNvPr>
          <p:cNvSpPr>
            <a:spLocks noChangeAspect="1"/>
          </p:cNvSpPr>
          <p:nvPr/>
        </p:nvSpPr>
        <p:spPr>
          <a:xfrm>
            <a:off x="1162422"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A</a:t>
            </a:r>
          </a:p>
        </p:txBody>
      </p:sp>
      <p:sp>
        <p:nvSpPr>
          <p:cNvPr id="27" name="Oval 26">
            <a:extLst>
              <a:ext uri="{FF2B5EF4-FFF2-40B4-BE49-F238E27FC236}">
                <a16:creationId xmlns:a16="http://schemas.microsoft.com/office/drawing/2014/main" id="{9E127343-C741-7646-96AC-4B3CE6E4A473}"/>
              </a:ext>
            </a:extLst>
          </p:cNvPr>
          <p:cNvSpPr>
            <a:spLocks noChangeAspect="1"/>
          </p:cNvSpPr>
          <p:nvPr/>
        </p:nvSpPr>
        <p:spPr>
          <a:xfrm>
            <a:off x="2760815"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B</a:t>
            </a:r>
          </a:p>
        </p:txBody>
      </p:sp>
      <p:sp>
        <p:nvSpPr>
          <p:cNvPr id="28" name="Oval 27">
            <a:extLst>
              <a:ext uri="{FF2B5EF4-FFF2-40B4-BE49-F238E27FC236}">
                <a16:creationId xmlns:a16="http://schemas.microsoft.com/office/drawing/2014/main" id="{28D84CE0-6317-444F-88A4-EBD1D2A17386}"/>
              </a:ext>
            </a:extLst>
          </p:cNvPr>
          <p:cNvSpPr>
            <a:spLocks noChangeAspect="1"/>
          </p:cNvSpPr>
          <p:nvPr/>
        </p:nvSpPr>
        <p:spPr>
          <a:xfrm>
            <a:off x="4359208"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C</a:t>
            </a:r>
          </a:p>
        </p:txBody>
      </p:sp>
      <p:sp>
        <p:nvSpPr>
          <p:cNvPr id="29" name="Oval 28">
            <a:extLst>
              <a:ext uri="{FF2B5EF4-FFF2-40B4-BE49-F238E27FC236}">
                <a16:creationId xmlns:a16="http://schemas.microsoft.com/office/drawing/2014/main" id="{6A21373D-99C0-6245-912E-A9DBC2CDFF15}"/>
              </a:ext>
            </a:extLst>
          </p:cNvPr>
          <p:cNvSpPr>
            <a:spLocks noChangeAspect="1"/>
          </p:cNvSpPr>
          <p:nvPr/>
        </p:nvSpPr>
        <p:spPr>
          <a:xfrm>
            <a:off x="5957601"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D</a:t>
            </a:r>
          </a:p>
        </p:txBody>
      </p:sp>
      <p:sp>
        <p:nvSpPr>
          <p:cNvPr id="30" name="Oval 29">
            <a:extLst>
              <a:ext uri="{FF2B5EF4-FFF2-40B4-BE49-F238E27FC236}">
                <a16:creationId xmlns:a16="http://schemas.microsoft.com/office/drawing/2014/main" id="{F029909D-373E-2F4E-8BD7-0D13665DCC97}"/>
              </a:ext>
            </a:extLst>
          </p:cNvPr>
          <p:cNvSpPr>
            <a:spLocks noChangeAspect="1"/>
          </p:cNvSpPr>
          <p:nvPr/>
        </p:nvSpPr>
        <p:spPr>
          <a:xfrm>
            <a:off x="7555994"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E</a:t>
            </a:r>
          </a:p>
        </p:txBody>
      </p:sp>
      <p:sp>
        <p:nvSpPr>
          <p:cNvPr id="41" name="Oval 40">
            <a:extLst>
              <a:ext uri="{FF2B5EF4-FFF2-40B4-BE49-F238E27FC236}">
                <a16:creationId xmlns:a16="http://schemas.microsoft.com/office/drawing/2014/main" id="{B0F9BF9E-8B5F-0B41-BCF7-690940CECE0D}"/>
              </a:ext>
            </a:extLst>
          </p:cNvPr>
          <p:cNvSpPr>
            <a:spLocks noChangeAspect="1"/>
          </p:cNvSpPr>
          <p:nvPr/>
        </p:nvSpPr>
        <p:spPr>
          <a:xfrm>
            <a:off x="9154387"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F</a:t>
            </a:r>
          </a:p>
        </p:txBody>
      </p:sp>
      <p:sp>
        <p:nvSpPr>
          <p:cNvPr id="48" name="Oval 47">
            <a:extLst>
              <a:ext uri="{FF2B5EF4-FFF2-40B4-BE49-F238E27FC236}">
                <a16:creationId xmlns:a16="http://schemas.microsoft.com/office/drawing/2014/main" id="{0B7D65BB-79D8-324C-B58D-709F11B8DF34}"/>
              </a:ext>
            </a:extLst>
          </p:cNvPr>
          <p:cNvSpPr>
            <a:spLocks noChangeAspect="1"/>
          </p:cNvSpPr>
          <p:nvPr/>
        </p:nvSpPr>
        <p:spPr>
          <a:xfrm>
            <a:off x="10752781" y="2071404"/>
            <a:ext cx="288000" cy="288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Arial" panose="020B0604020202020204"/>
                <a:ea typeface="+mn-ea"/>
                <a:cs typeface="+mn-cs"/>
              </a:rPr>
              <a:t>G</a:t>
            </a:r>
          </a:p>
        </p:txBody>
      </p:sp>
      <p:sp>
        <p:nvSpPr>
          <p:cNvPr id="4" name="Google Shape;507;p14">
            <a:extLst>
              <a:ext uri="{FF2B5EF4-FFF2-40B4-BE49-F238E27FC236}">
                <a16:creationId xmlns:a16="http://schemas.microsoft.com/office/drawing/2014/main" id="{7CAA11F0-9717-37A3-40A5-A4966296CE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0AA76E4A-06A7-BF67-3966-AFE2D27F0E0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9686036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t>[Project title] process expected to run [xx weeks/months]</a:t>
            </a:r>
            <a:endParaRPr lang="en-DK" dirty="0">
              <a:solidFill>
                <a:schemeClr val="bg2">
                  <a:lumMod val="10000"/>
                </a:schemeClr>
              </a:solidFill>
            </a:endParaRPr>
          </a:p>
        </p:txBody>
      </p:sp>
      <p:sp>
        <p:nvSpPr>
          <p:cNvPr id="9" name="Text Placeholder 8">
            <a:extLst>
              <a:ext uri="{FF2B5EF4-FFF2-40B4-BE49-F238E27FC236}">
                <a16:creationId xmlns:a16="http://schemas.microsoft.com/office/drawing/2014/main" id="{B9C59957-66F2-7D29-3B8B-01BEB138D04D}"/>
              </a:ext>
            </a:extLst>
          </p:cNvPr>
          <p:cNvSpPr>
            <a:spLocks noGrp="1"/>
          </p:cNvSpPr>
          <p:nvPr>
            <p:ph type="body" sz="quarter" idx="17"/>
          </p:nvPr>
        </p:nvSpPr>
        <p:spPr/>
        <p:txBody>
          <a:bodyPr/>
          <a:lstStyle/>
          <a:p>
            <a:endParaRPr lang="en-US"/>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66C6C209-EA64-8548-9DE0-6FFBDC9A2D88}"/>
              </a:ext>
            </a:extLst>
          </p:cNvPr>
          <p:cNvSpPr/>
          <p:nvPr/>
        </p:nvSpPr>
        <p:spPr>
          <a:xfrm>
            <a:off x="554736" y="1368884"/>
            <a:ext cx="3460243"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High-level project plan and deliverables</a:t>
            </a:r>
          </a:p>
        </p:txBody>
      </p:sp>
      <p:sp>
        <p:nvSpPr>
          <p:cNvPr id="14" name="Chevron 13">
            <a:extLst>
              <a:ext uri="{FF2B5EF4-FFF2-40B4-BE49-F238E27FC236}">
                <a16:creationId xmlns:a16="http://schemas.microsoft.com/office/drawing/2014/main" id="{93F78C52-FBA1-E57C-E90C-35D402A23038}"/>
              </a:ext>
            </a:extLst>
          </p:cNvPr>
          <p:cNvSpPr/>
          <p:nvPr/>
        </p:nvSpPr>
        <p:spPr>
          <a:xfrm>
            <a:off x="4525189" y="1869206"/>
            <a:ext cx="4204028" cy="47944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Analysis and interviews</a:t>
            </a:r>
          </a:p>
        </p:txBody>
      </p:sp>
      <p:sp>
        <p:nvSpPr>
          <p:cNvPr id="17" name="Chevron 16">
            <a:extLst>
              <a:ext uri="{FF2B5EF4-FFF2-40B4-BE49-F238E27FC236}">
                <a16:creationId xmlns:a16="http://schemas.microsoft.com/office/drawing/2014/main" id="{6B2353CF-A527-3C14-5BCB-809D8A3A34AE}"/>
              </a:ext>
            </a:extLst>
          </p:cNvPr>
          <p:cNvSpPr/>
          <p:nvPr/>
        </p:nvSpPr>
        <p:spPr>
          <a:xfrm>
            <a:off x="8563136" y="1869206"/>
            <a:ext cx="3078000" cy="47944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Week </a:t>
            </a:r>
            <a:r>
              <a:rPr kumimoji="0" lang="da-DK" sz="12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Consolidation and recommendation</a:t>
            </a:r>
          </a:p>
        </p:txBody>
      </p:sp>
      <p:sp>
        <p:nvSpPr>
          <p:cNvPr id="18" name="Pentagon 17">
            <a:extLst>
              <a:ext uri="{FF2B5EF4-FFF2-40B4-BE49-F238E27FC236}">
                <a16:creationId xmlns:a16="http://schemas.microsoft.com/office/drawing/2014/main" id="{872BFD67-1DB4-C7F2-80EF-B296E63FE04E}"/>
              </a:ext>
            </a:extLst>
          </p:cNvPr>
          <p:cNvSpPr/>
          <p:nvPr/>
        </p:nvSpPr>
        <p:spPr>
          <a:xfrm>
            <a:off x="1614488" y="2414106"/>
            <a:ext cx="10026648" cy="2250736"/>
          </a:xfrm>
          <a:prstGeom prst="homePlate">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Pentagon 20">
            <a:extLst>
              <a:ext uri="{FF2B5EF4-FFF2-40B4-BE49-F238E27FC236}">
                <a16:creationId xmlns:a16="http://schemas.microsoft.com/office/drawing/2014/main" id="{6F8C8800-FFF8-B834-4C09-2F49876FDB83}"/>
              </a:ext>
            </a:extLst>
          </p:cNvPr>
          <p:cNvSpPr/>
          <p:nvPr/>
        </p:nvSpPr>
        <p:spPr>
          <a:xfrm>
            <a:off x="1614488" y="4707229"/>
            <a:ext cx="10026648" cy="795501"/>
          </a:xfrm>
          <a:prstGeom prst="homePlate">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Pentagon 21">
            <a:extLst>
              <a:ext uri="{FF2B5EF4-FFF2-40B4-BE49-F238E27FC236}">
                <a16:creationId xmlns:a16="http://schemas.microsoft.com/office/drawing/2014/main" id="{D2DBF711-13C6-F3E9-EA1F-825F728CE272}"/>
              </a:ext>
            </a:extLst>
          </p:cNvPr>
          <p:cNvSpPr/>
          <p:nvPr/>
        </p:nvSpPr>
        <p:spPr>
          <a:xfrm>
            <a:off x="1614488" y="5545118"/>
            <a:ext cx="10026648" cy="795501"/>
          </a:xfrm>
          <a:prstGeom prst="homePlate">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Pentagon 22">
            <a:extLst>
              <a:ext uri="{FF2B5EF4-FFF2-40B4-BE49-F238E27FC236}">
                <a16:creationId xmlns:a16="http://schemas.microsoft.com/office/drawing/2014/main" id="{064193C1-166A-7DD6-E0CC-CAC331EADA36}"/>
              </a:ext>
            </a:extLst>
          </p:cNvPr>
          <p:cNvSpPr/>
          <p:nvPr/>
        </p:nvSpPr>
        <p:spPr>
          <a:xfrm>
            <a:off x="554736" y="2414106"/>
            <a:ext cx="938125" cy="98878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Activities</a:t>
            </a:r>
          </a:p>
        </p:txBody>
      </p:sp>
      <p:sp>
        <p:nvSpPr>
          <p:cNvPr id="24" name="Pentagon 23">
            <a:extLst>
              <a:ext uri="{FF2B5EF4-FFF2-40B4-BE49-F238E27FC236}">
                <a16:creationId xmlns:a16="http://schemas.microsoft.com/office/drawing/2014/main" id="{4D17270F-54DE-01C7-418B-3DC4128C9A2D}"/>
              </a:ext>
            </a:extLst>
          </p:cNvPr>
          <p:cNvSpPr/>
          <p:nvPr/>
        </p:nvSpPr>
        <p:spPr>
          <a:xfrm>
            <a:off x="554736" y="4707229"/>
            <a:ext cx="1009986"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Mgmt.</a:t>
            </a:r>
            <a:br>
              <a:rPr kumimoji="0" lang="en-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interaction</a:t>
            </a:r>
          </a:p>
        </p:txBody>
      </p:sp>
      <p:sp>
        <p:nvSpPr>
          <p:cNvPr id="25" name="Pentagon 24">
            <a:extLst>
              <a:ext uri="{FF2B5EF4-FFF2-40B4-BE49-F238E27FC236}">
                <a16:creationId xmlns:a16="http://schemas.microsoft.com/office/drawing/2014/main" id="{D5923E20-1244-95B9-11A5-3929775F685F}"/>
              </a:ext>
            </a:extLst>
          </p:cNvPr>
          <p:cNvSpPr/>
          <p:nvPr/>
        </p:nvSpPr>
        <p:spPr>
          <a:xfrm>
            <a:off x="554736" y="5545118"/>
            <a:ext cx="938125" cy="47276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Deliver-ables</a:t>
            </a:r>
          </a:p>
        </p:txBody>
      </p:sp>
      <p:sp>
        <p:nvSpPr>
          <p:cNvPr id="27" name="Pentagon 26">
            <a:extLst>
              <a:ext uri="{FF2B5EF4-FFF2-40B4-BE49-F238E27FC236}">
                <a16:creationId xmlns:a16="http://schemas.microsoft.com/office/drawing/2014/main" id="{F4F48650-7BFA-BDCE-141B-9FC8DA4628E8}"/>
              </a:ext>
            </a:extLst>
          </p:cNvPr>
          <p:cNvSpPr/>
          <p:nvPr/>
        </p:nvSpPr>
        <p:spPr>
          <a:xfrm>
            <a:off x="1614487" y="2414106"/>
            <a:ext cx="2910702"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a:t>
            </a:r>
          </a:p>
        </p:txBody>
      </p:sp>
      <p:sp>
        <p:nvSpPr>
          <p:cNvPr id="28" name="Pentagon 27">
            <a:extLst>
              <a:ext uri="{FF2B5EF4-FFF2-40B4-BE49-F238E27FC236}">
                <a16:creationId xmlns:a16="http://schemas.microsoft.com/office/drawing/2014/main" id="{1D58FF9B-237C-8D89-2BF6-F0878036D272}"/>
              </a:ext>
            </a:extLst>
          </p:cNvPr>
          <p:cNvSpPr/>
          <p:nvPr/>
        </p:nvSpPr>
        <p:spPr>
          <a:xfrm>
            <a:off x="4525189" y="2414106"/>
            <a:ext cx="3995045"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a:t>
            </a:r>
          </a:p>
        </p:txBody>
      </p:sp>
      <p:sp>
        <p:nvSpPr>
          <p:cNvPr id="30" name="Pentagon 29">
            <a:extLst>
              <a:ext uri="{FF2B5EF4-FFF2-40B4-BE49-F238E27FC236}">
                <a16:creationId xmlns:a16="http://schemas.microsoft.com/office/drawing/2014/main" id="{77AA6E5E-5630-633D-3CD1-D1FF613AF579}"/>
              </a:ext>
            </a:extLst>
          </p:cNvPr>
          <p:cNvSpPr/>
          <p:nvPr/>
        </p:nvSpPr>
        <p:spPr>
          <a:xfrm>
            <a:off x="8563136" y="2414106"/>
            <a:ext cx="2689138" cy="219987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indent="-228600">
              <a:spcAft>
                <a:spcPts val="400"/>
              </a:spcAft>
              <a:buFont typeface="Arial" panose="020B0604020202020204" pitchFamily="34" charset="0"/>
              <a:buChar cha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[Insert key activities]</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061F32"/>
                </a:solidFill>
                <a:effectLst/>
                <a:uLnTx/>
                <a:uFillTx/>
                <a:latin typeface="Arial" panose="020B0604020202020204"/>
                <a:ea typeface="+mn-ea"/>
                <a:cs typeface="+mn-cs"/>
              </a:rPr>
              <a:t>…</a:t>
            </a:r>
          </a:p>
        </p:txBody>
      </p:sp>
      <p:sp>
        <p:nvSpPr>
          <p:cNvPr id="7" name="Rectangle 6">
            <a:extLst>
              <a:ext uri="{FF2B5EF4-FFF2-40B4-BE49-F238E27FC236}">
                <a16:creationId xmlns:a16="http://schemas.microsoft.com/office/drawing/2014/main" id="{FBCB3315-86B5-F27E-95BC-A71598319C31}"/>
              </a:ext>
            </a:extLst>
          </p:cNvPr>
          <p:cNvSpPr/>
          <p:nvPr/>
        </p:nvSpPr>
        <p:spPr>
          <a:xfrm rot="18900000">
            <a:off x="1972641" y="4982248"/>
            <a:ext cx="245462" cy="24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32" name="Pentagon 31">
            <a:extLst>
              <a:ext uri="{FF2B5EF4-FFF2-40B4-BE49-F238E27FC236}">
                <a16:creationId xmlns:a16="http://schemas.microsoft.com/office/drawing/2014/main" id="{7BA7680E-FA38-0514-D528-DFCA32076DE1}"/>
              </a:ext>
            </a:extLst>
          </p:cNvPr>
          <p:cNvSpPr/>
          <p:nvPr/>
        </p:nvSpPr>
        <p:spPr>
          <a:xfrm>
            <a:off x="2280137"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Kick-off</a:t>
            </a:r>
          </a:p>
        </p:txBody>
      </p:sp>
      <p:sp>
        <p:nvSpPr>
          <p:cNvPr id="34" name="Rectangle 33">
            <a:extLst>
              <a:ext uri="{FF2B5EF4-FFF2-40B4-BE49-F238E27FC236}">
                <a16:creationId xmlns:a16="http://schemas.microsoft.com/office/drawing/2014/main" id="{6D898F74-776F-D34B-8FB5-D2D18DE2E9B9}"/>
              </a:ext>
            </a:extLst>
          </p:cNvPr>
          <p:cNvSpPr/>
          <p:nvPr/>
        </p:nvSpPr>
        <p:spPr>
          <a:xfrm rot="18900000">
            <a:off x="5103034" y="4982248"/>
            <a:ext cx="245462" cy="24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35" name="Pentagon 34">
            <a:extLst>
              <a:ext uri="{FF2B5EF4-FFF2-40B4-BE49-F238E27FC236}">
                <a16:creationId xmlns:a16="http://schemas.microsoft.com/office/drawing/2014/main" id="{624C6E8A-F173-E72F-FDDA-E4C77AF91245}"/>
              </a:ext>
            </a:extLst>
          </p:cNvPr>
          <p:cNvSpPr/>
          <p:nvPr/>
        </p:nvSpPr>
        <p:spPr>
          <a:xfrm>
            <a:off x="5410530"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Review 1</a:t>
            </a:r>
          </a:p>
        </p:txBody>
      </p:sp>
      <p:sp>
        <p:nvSpPr>
          <p:cNvPr id="36" name="Rectangle 35">
            <a:extLst>
              <a:ext uri="{FF2B5EF4-FFF2-40B4-BE49-F238E27FC236}">
                <a16:creationId xmlns:a16="http://schemas.microsoft.com/office/drawing/2014/main" id="{18886CE3-2318-C643-49AE-043088206BE7}"/>
              </a:ext>
            </a:extLst>
          </p:cNvPr>
          <p:cNvSpPr/>
          <p:nvPr/>
        </p:nvSpPr>
        <p:spPr>
          <a:xfrm rot="18900000">
            <a:off x="7274613" y="4982248"/>
            <a:ext cx="245462" cy="24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37" name="Pentagon 36">
            <a:extLst>
              <a:ext uri="{FF2B5EF4-FFF2-40B4-BE49-F238E27FC236}">
                <a16:creationId xmlns:a16="http://schemas.microsoft.com/office/drawing/2014/main" id="{ED131BEB-E1E5-1B4A-F74B-B1A72B4FD9D2}"/>
              </a:ext>
            </a:extLst>
          </p:cNvPr>
          <p:cNvSpPr/>
          <p:nvPr/>
        </p:nvSpPr>
        <p:spPr>
          <a:xfrm>
            <a:off x="7582109" y="4817106"/>
            <a:ext cx="938125"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Input on findings</a:t>
            </a:r>
          </a:p>
        </p:txBody>
      </p:sp>
      <p:sp>
        <p:nvSpPr>
          <p:cNvPr id="38" name="Rectangle 37">
            <a:extLst>
              <a:ext uri="{FF2B5EF4-FFF2-40B4-BE49-F238E27FC236}">
                <a16:creationId xmlns:a16="http://schemas.microsoft.com/office/drawing/2014/main" id="{BFF7C71E-691F-78D3-7F78-9B463B435216}"/>
              </a:ext>
            </a:extLst>
          </p:cNvPr>
          <p:cNvSpPr/>
          <p:nvPr/>
        </p:nvSpPr>
        <p:spPr>
          <a:xfrm rot="18900000">
            <a:off x="9907638" y="4982248"/>
            <a:ext cx="245462" cy="24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39" name="Pentagon 38">
            <a:extLst>
              <a:ext uri="{FF2B5EF4-FFF2-40B4-BE49-F238E27FC236}">
                <a16:creationId xmlns:a16="http://schemas.microsoft.com/office/drawing/2014/main" id="{F61EBBB1-4D62-0560-0C9B-FD25F7D89500}"/>
              </a:ext>
            </a:extLst>
          </p:cNvPr>
          <p:cNvSpPr/>
          <p:nvPr/>
        </p:nvSpPr>
        <p:spPr>
          <a:xfrm>
            <a:off x="10215134" y="4817106"/>
            <a:ext cx="1359742"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Input on recommendation</a:t>
            </a:r>
          </a:p>
        </p:txBody>
      </p:sp>
      <p:sp>
        <p:nvSpPr>
          <p:cNvPr id="40" name="Rectangle 39">
            <a:extLst>
              <a:ext uri="{FF2B5EF4-FFF2-40B4-BE49-F238E27FC236}">
                <a16:creationId xmlns:a16="http://schemas.microsoft.com/office/drawing/2014/main" id="{7EE34C86-4F35-652B-423B-F168F14031B7}"/>
              </a:ext>
            </a:extLst>
          </p:cNvPr>
          <p:cNvSpPr/>
          <p:nvPr/>
        </p:nvSpPr>
        <p:spPr>
          <a:xfrm rot="18900000">
            <a:off x="5099573" y="5824169"/>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42" name="Pentagon 41">
            <a:extLst>
              <a:ext uri="{FF2B5EF4-FFF2-40B4-BE49-F238E27FC236}">
                <a16:creationId xmlns:a16="http://schemas.microsoft.com/office/drawing/2014/main" id="{D4FCBCAB-2AA5-C537-F049-C5A9856BEBDC}"/>
              </a:ext>
            </a:extLst>
          </p:cNvPr>
          <p:cNvSpPr/>
          <p:nvPr/>
        </p:nvSpPr>
        <p:spPr>
          <a:xfrm>
            <a:off x="5407069" y="5654994"/>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a:ln>
                  <a:noFill/>
                </a:ln>
                <a:solidFill>
                  <a:schemeClr val="bg1"/>
                </a:solidFill>
                <a:effectLst/>
                <a:uLnTx/>
                <a:uFillTx/>
                <a:latin typeface="Arial"/>
                <a:ea typeface="+mn-ea"/>
                <a:cs typeface="+mn-cs"/>
              </a:rPr>
              <a:t>Overview of hypothesis</a:t>
            </a:r>
            <a:endParaRPr kumimoji="0" lang="en-DK"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5F7BB5D-F3DC-EE58-A204-2FE5EA6E8A0B}"/>
              </a:ext>
            </a:extLst>
          </p:cNvPr>
          <p:cNvSpPr/>
          <p:nvPr/>
        </p:nvSpPr>
        <p:spPr>
          <a:xfrm rot="18900000">
            <a:off x="7312071" y="5824170"/>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chemeClr val="bg1"/>
              </a:solidFill>
              <a:effectLst/>
              <a:uLnTx/>
              <a:uFillTx/>
              <a:latin typeface="Arial"/>
              <a:ea typeface="+mn-ea"/>
              <a:cs typeface="+mn-cs"/>
            </a:endParaRPr>
          </a:p>
        </p:txBody>
      </p:sp>
      <p:sp>
        <p:nvSpPr>
          <p:cNvPr id="44" name="Pentagon 43">
            <a:extLst>
              <a:ext uri="{FF2B5EF4-FFF2-40B4-BE49-F238E27FC236}">
                <a16:creationId xmlns:a16="http://schemas.microsoft.com/office/drawing/2014/main" id="{75ACA60A-9CE2-A6A7-CCFE-7E257B84D970}"/>
              </a:ext>
            </a:extLst>
          </p:cNvPr>
          <p:cNvSpPr/>
          <p:nvPr/>
        </p:nvSpPr>
        <p:spPr>
          <a:xfrm>
            <a:off x="7619567" y="5654995"/>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Preliminary report</a:t>
            </a:r>
          </a:p>
        </p:txBody>
      </p:sp>
      <p:sp>
        <p:nvSpPr>
          <p:cNvPr id="45" name="Rectangle 44">
            <a:extLst>
              <a:ext uri="{FF2B5EF4-FFF2-40B4-BE49-F238E27FC236}">
                <a16:creationId xmlns:a16="http://schemas.microsoft.com/office/drawing/2014/main" id="{D05D3F71-3654-CEC3-E9FB-7AEA58C0B2C9}"/>
              </a:ext>
            </a:extLst>
          </p:cNvPr>
          <p:cNvSpPr/>
          <p:nvPr/>
        </p:nvSpPr>
        <p:spPr>
          <a:xfrm rot="18900000">
            <a:off x="9910207" y="5824266"/>
            <a:ext cx="245462" cy="245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061F32"/>
              </a:solidFill>
              <a:effectLst/>
              <a:uLnTx/>
              <a:uFillTx/>
              <a:latin typeface="Arial"/>
              <a:ea typeface="+mn-ea"/>
              <a:cs typeface="+mn-cs"/>
            </a:endParaRPr>
          </a:p>
        </p:txBody>
      </p:sp>
      <p:sp>
        <p:nvSpPr>
          <p:cNvPr id="46" name="Pentagon 45">
            <a:extLst>
              <a:ext uri="{FF2B5EF4-FFF2-40B4-BE49-F238E27FC236}">
                <a16:creationId xmlns:a16="http://schemas.microsoft.com/office/drawing/2014/main" id="{41AECA45-7B50-164A-D95E-173965843C95}"/>
              </a:ext>
            </a:extLst>
          </p:cNvPr>
          <p:cNvSpPr/>
          <p:nvPr/>
        </p:nvSpPr>
        <p:spPr>
          <a:xfrm>
            <a:off x="10217703" y="5655091"/>
            <a:ext cx="1147433" cy="575746"/>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200" b="0" i="0" u="none" strike="noStrike" kern="1200" cap="none" spc="0" normalizeH="0" baseline="0" noProof="0" dirty="0">
                <a:ln>
                  <a:noFill/>
                </a:ln>
                <a:solidFill>
                  <a:schemeClr val="bg1"/>
                </a:solidFill>
                <a:effectLst/>
                <a:uLnTx/>
                <a:uFillTx/>
                <a:latin typeface="Arial"/>
                <a:ea typeface="+mn-ea"/>
                <a:cs typeface="+mn-cs"/>
              </a:rPr>
              <a:t>Final </a:t>
            </a:r>
            <a:br>
              <a:rPr kumimoji="0" lang="en-DK" sz="1200" b="0" i="0" u="none" strike="noStrike" kern="1200" cap="none" spc="0" normalizeH="0" baseline="0" noProof="0" dirty="0">
                <a:ln>
                  <a:noFill/>
                </a:ln>
                <a:solidFill>
                  <a:schemeClr val="bg1"/>
                </a:solidFill>
                <a:effectLst/>
                <a:uLnTx/>
                <a:uFillTx/>
                <a:latin typeface="Arial"/>
                <a:ea typeface="+mn-ea"/>
                <a:cs typeface="+mn-cs"/>
              </a:rPr>
            </a:br>
            <a:r>
              <a:rPr kumimoji="0" lang="en-DK" sz="1200" b="0" i="0" u="none" strike="noStrike" kern="1200" cap="none" spc="0" normalizeH="0" baseline="0" noProof="0" dirty="0">
                <a:ln>
                  <a:noFill/>
                </a:ln>
                <a:solidFill>
                  <a:schemeClr val="bg1"/>
                </a:solidFill>
                <a:effectLst/>
                <a:uLnTx/>
                <a:uFillTx/>
                <a:latin typeface="Arial"/>
                <a:ea typeface="+mn-ea"/>
                <a:cs typeface="+mn-cs"/>
              </a:rPr>
              <a:t>report</a:t>
            </a:r>
          </a:p>
        </p:txBody>
      </p:sp>
      <p:sp>
        <p:nvSpPr>
          <p:cNvPr id="6" name="Pentagon 5">
            <a:extLst>
              <a:ext uri="{FF2B5EF4-FFF2-40B4-BE49-F238E27FC236}">
                <a16:creationId xmlns:a16="http://schemas.microsoft.com/office/drawing/2014/main" id="{98AB206A-0D62-794B-9676-7195D061F855}"/>
              </a:ext>
            </a:extLst>
          </p:cNvPr>
          <p:cNvSpPr/>
          <p:nvPr/>
        </p:nvSpPr>
        <p:spPr>
          <a:xfrm>
            <a:off x="1614487" y="1869206"/>
            <a:ext cx="3076783" cy="4788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200" b="1"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Week </a:t>
            </a:r>
            <a:r>
              <a:rPr lang="da-DK" sz="1200" b="1" dirty="0">
                <a:solidFill>
                  <a:schemeClr val="tx1"/>
                </a:solidFill>
                <a:latin typeface="Arial" panose="020B0604020202020204" pitchFamily="34" charset="0"/>
                <a:cs typeface="Arial" panose="020B0604020202020204" pitchFamily="34" charset="0"/>
              </a:rPr>
              <a:t>xx</a:t>
            </a:r>
            <a:b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DK" sz="12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Research and hypotheses</a:t>
            </a:r>
          </a:p>
        </p:txBody>
      </p:sp>
      <p:sp>
        <p:nvSpPr>
          <p:cNvPr id="3" name="Google Shape;507;p14">
            <a:extLst>
              <a:ext uri="{FF2B5EF4-FFF2-40B4-BE49-F238E27FC236}">
                <a16:creationId xmlns:a16="http://schemas.microsoft.com/office/drawing/2014/main" id="{BCD99062-AB40-65F9-DBDF-3BC1205BF62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242494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will evolve in three major phases</a:t>
            </a:r>
            <a:endParaRPr lang="en-DK" dirty="0"/>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tx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solidFill>
            <a:schemeClr val="accent1"/>
          </a:solidFill>
        </p:spPr>
        <p:txBody>
          <a:bodyPr wrap="square" rtlCol="0">
            <a:spAutoFit/>
          </a:bodyPr>
          <a:lstStyle/>
          <a:p>
            <a:r>
              <a:rPr lang="en-DK" sz="1200" b="1"/>
              <a:t>Expore opportunity</a:t>
            </a:r>
            <a:endParaRPr lang="en-DK" sz="1200" b="1" dirty="0"/>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tx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solidFill>
            <a:schemeClr val="accent3"/>
          </a:solidFill>
        </p:spPr>
        <p:txBody>
          <a:bodyPr wrap="square" rtlCol="0">
            <a:spAutoFit/>
          </a:bodyPr>
          <a:lstStyle/>
          <a:p>
            <a:r>
              <a:rPr lang="en-DK" sz="1200" b="1" dirty="0"/>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a:p>
            <a:pPr>
              <a:spcAft>
                <a:spcPts val="600"/>
              </a:spcAft>
            </a:pPr>
            <a:endParaRPr lang="en-US" sz="1100" b="1" dirty="0">
              <a:solidFill>
                <a:schemeClr val="bg2">
                  <a:lumMod val="10000"/>
                </a:schemeClr>
              </a:solidFill>
            </a:endParaRPr>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tx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solidFill>
            <a:schemeClr val="bg1"/>
          </a:solidFill>
        </p:spPr>
        <p:txBody>
          <a:bodyPr wrap="square" rtlCol="0">
            <a:spAutoFit/>
          </a:bodyPr>
          <a:lstStyle/>
          <a:p>
            <a:r>
              <a:rPr lang="en-DK" sz="1200" b="1" dirty="0"/>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754053"/>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a:p>
            <a:pPr>
              <a:spcAft>
                <a:spcPts val="600"/>
              </a:spcAft>
            </a:pPr>
            <a:endParaRPr lang="en-US" sz="1100" b="1" dirty="0">
              <a:solidFill>
                <a:schemeClr val="bg2">
                  <a:lumMod val="10000"/>
                </a:schemeClr>
              </a:solidFill>
            </a:endParaRPr>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solidFill>
                  <a:schemeClr val="bg1"/>
                </a:solidFill>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solidFill>
                  <a:schemeClr val="bg1"/>
                </a:solidFill>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tx1"/>
          </a:solidFill>
        </p:spPr>
        <p:txBody>
          <a:bodyPr wrap="square" rtlCol="0" anchor="ctr">
            <a:spAutoFit/>
          </a:bodyPr>
          <a:lstStyle/>
          <a:p>
            <a:pPr algn="ctr"/>
            <a:r>
              <a:rPr lang="en-US" sz="1000" dirty="0">
                <a:solidFill>
                  <a:schemeClr val="bg1"/>
                </a:solidFill>
              </a:rPr>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tx1"/>
          </a:solidFill>
        </p:spPr>
        <p:txBody>
          <a:bodyPr wrap="square" rtlCol="0" anchor="ctr">
            <a:spAutoFit/>
          </a:bodyPr>
          <a:lstStyle/>
          <a:p>
            <a:pPr algn="ctr"/>
            <a:r>
              <a:rPr lang="en-US" sz="1000">
                <a:solidFill>
                  <a:schemeClr val="bg1"/>
                </a:solidFill>
              </a:rPr>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tx1"/>
          </a:solidFill>
        </p:spPr>
        <p:txBody>
          <a:bodyPr wrap="square" rtlCol="0" anchor="ctr">
            <a:spAutoFit/>
          </a:bodyPr>
          <a:lstStyle/>
          <a:p>
            <a:pPr algn="ctr"/>
            <a:r>
              <a:rPr lang="en-US" sz="1000">
                <a:solidFill>
                  <a:schemeClr val="bg1"/>
                </a:solidFill>
              </a:rPr>
              <a:t>[Insert timeframe]</a:t>
            </a:r>
          </a:p>
        </p:txBody>
      </p:sp>
      <p:sp>
        <p:nvSpPr>
          <p:cNvPr id="6" name="Google Shape;507;p14">
            <a:extLst>
              <a:ext uri="{FF2B5EF4-FFF2-40B4-BE49-F238E27FC236}">
                <a16:creationId xmlns:a16="http://schemas.microsoft.com/office/drawing/2014/main" id="{FD32297F-9C96-AB8C-96C1-62BEC7523F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909C804C-17E1-9C34-4F69-E68539617C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4" name="Text Placeholder 13">
            <a:extLst>
              <a:ext uri="{FF2B5EF4-FFF2-40B4-BE49-F238E27FC236}">
                <a16:creationId xmlns:a16="http://schemas.microsoft.com/office/drawing/2014/main" id="{80A387A0-F3A1-A218-71EB-7F1B7E6629C6}"/>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731873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a:xfrm>
            <a:off x="554736" y="355092"/>
            <a:ext cx="11082528" cy="731520"/>
          </a:xfrm>
        </p:spPr>
        <p:txBody>
          <a:bodyPr/>
          <a:lstStyle/>
          <a:p>
            <a:r>
              <a:rPr lang="en-US" dirty="0"/>
              <a:t>[Project] will evolve through four main phases</a:t>
            </a:r>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tx1"/>
                </a:solidFill>
              </a:rPr>
              <a:t>Delive-rables</a:t>
            </a:r>
            <a:endParaRPr lang="en-US" sz="1200" b="1" dirty="0">
              <a:solidFill>
                <a:schemeClr val="tx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track]</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track]</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1" name="TextBox 70">
            <a:extLst>
              <a:ext uri="{FF2B5EF4-FFF2-40B4-BE49-F238E27FC236}">
                <a16:creationId xmlns:a16="http://schemas.microsoft.com/office/drawing/2014/main" id="{AEF5EA62-A8D3-DFA4-6F4B-59789A728400}"/>
              </a:ext>
            </a:extLst>
          </p:cNvPr>
          <p:cNvSpPr txBox="1"/>
          <p:nvPr/>
        </p:nvSpPr>
        <p:spPr>
          <a:xfrm>
            <a:off x="6423875" y="2931952"/>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[Milestone]</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[Milestone]</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7" name="TextBox 66">
            <a:extLst>
              <a:ext uri="{FF2B5EF4-FFF2-40B4-BE49-F238E27FC236}">
                <a16:creationId xmlns:a16="http://schemas.microsoft.com/office/drawing/2014/main" id="{B64581A0-046E-5027-8A7B-1F05CA9DFD10}"/>
              </a:ext>
            </a:extLst>
          </p:cNvPr>
          <p:cNvSpPr txBox="1"/>
          <p:nvPr/>
        </p:nvSpPr>
        <p:spPr>
          <a:xfrm>
            <a:off x="4106720" y="2936596"/>
            <a:ext cx="69019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[Milestone]</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
        <p:nvSpPr>
          <p:cNvPr id="12" name="Text Placeholder 11">
            <a:extLst>
              <a:ext uri="{FF2B5EF4-FFF2-40B4-BE49-F238E27FC236}">
                <a16:creationId xmlns:a16="http://schemas.microsoft.com/office/drawing/2014/main" id="{FA703576-0142-C100-4DFE-0F45E0EC3C3D}"/>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7900163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t>[Project] will be built in four main waves</a:t>
            </a:r>
            <a:endParaRPr lang="da-DK" dirty="0">
              <a:solidFill>
                <a:schemeClr val="bg1"/>
              </a:solidFill>
              <a:latin typeface="Georgia" panose="02040502050405020303" pitchFamily="18" charset="0"/>
              <a:sym typeface="Helvetica Now Display" panose="020B0504030202020204" pitchFamily="34" charset="77"/>
            </a:endParaRPr>
          </a:p>
        </p:txBody>
      </p:sp>
      <p:sp>
        <p:nvSpPr>
          <p:cNvPr id="3" name="Subtitle 2">
            <a:extLst>
              <a:ext uri="{FF2B5EF4-FFF2-40B4-BE49-F238E27FC236}">
                <a16:creationId xmlns:a16="http://schemas.microsoft.com/office/drawing/2014/main" id="{2069C70F-C98E-FADF-25F1-C58CE9292BEE}"/>
              </a:ext>
            </a:extLst>
          </p:cNvPr>
          <p:cNvSpPr>
            <a:spLocks noGrp="1"/>
          </p:cNvSpPr>
          <p:nvPr>
            <p:ph type="subTitle" idx="1"/>
          </p:nvPr>
        </p:nvSpPr>
        <p:spPr>
          <a:xfrm>
            <a:off x="554736" y="1318966"/>
            <a:ext cx="11082528" cy="276999"/>
          </a:xfrm>
        </p:spPr>
        <p:txBody>
          <a:bodyPr/>
          <a:lstStyle/>
          <a:p>
            <a:endParaRPr lang="en-US"/>
          </a:p>
        </p:txBody>
      </p:sp>
      <p:sp>
        <p:nvSpPr>
          <p:cNvPr id="14" name="Rectangle 13">
            <a:extLst>
              <a:ext uri="{FF2B5EF4-FFF2-40B4-BE49-F238E27FC236}">
                <a16:creationId xmlns:a16="http://schemas.microsoft.com/office/drawing/2014/main" id="{9DFE0A43-03D6-1944-852B-7BD6F4BF4F46}"/>
              </a:ext>
            </a:extLst>
          </p:cNvPr>
          <p:cNvSpPr/>
          <p:nvPr/>
        </p:nvSpPr>
        <p:spPr>
          <a:xfrm>
            <a:off x="554736"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5" name="Straight Connector 14">
            <a:extLst>
              <a:ext uri="{FF2B5EF4-FFF2-40B4-BE49-F238E27FC236}">
                <a16:creationId xmlns:a16="http://schemas.microsoft.com/office/drawing/2014/main" id="{EE24C2E2-B966-D144-858A-99D630507072}"/>
              </a:ext>
            </a:extLst>
          </p:cNvPr>
          <p:cNvCxnSpPr>
            <a:cxnSpLocks/>
          </p:cNvCxnSpPr>
          <p:nvPr/>
        </p:nvCxnSpPr>
        <p:spPr>
          <a:xfrm flipH="1">
            <a:off x="563880" y="3315438"/>
            <a:ext cx="11064240" cy="0"/>
          </a:xfrm>
          <a:prstGeom prst="line">
            <a:avLst/>
          </a:prstGeom>
          <a:ln>
            <a:solidFill>
              <a:schemeClr val="bg1">
                <a:lumMod val="65000"/>
              </a:schemeClr>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3F8E65-1B10-0E49-BF04-D128F4126AE9}"/>
              </a:ext>
            </a:extLst>
          </p:cNvPr>
          <p:cNvSpPr/>
          <p:nvPr/>
        </p:nvSpPr>
        <p:spPr>
          <a:xfrm>
            <a:off x="496495"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 e.g. Get the fundamentals right]</a:t>
            </a:r>
          </a:p>
        </p:txBody>
      </p:sp>
      <p:sp>
        <p:nvSpPr>
          <p:cNvPr id="18" name="Rectangle 17">
            <a:extLst>
              <a:ext uri="{FF2B5EF4-FFF2-40B4-BE49-F238E27FC236}">
                <a16:creationId xmlns:a16="http://schemas.microsoft.com/office/drawing/2014/main" id="{2D70DE98-4E62-284A-831D-7F291759459F}"/>
              </a:ext>
            </a:extLst>
          </p:cNvPr>
          <p:cNvSpPr/>
          <p:nvPr/>
        </p:nvSpPr>
        <p:spPr>
          <a:xfrm>
            <a:off x="3151376"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2</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19" name="Rectangle 18">
            <a:extLst>
              <a:ext uri="{FF2B5EF4-FFF2-40B4-BE49-F238E27FC236}">
                <a16:creationId xmlns:a16="http://schemas.microsoft.com/office/drawing/2014/main" id="{13D674C7-B299-9844-BBA5-2417E0FA79B1}"/>
              </a:ext>
            </a:extLst>
          </p:cNvPr>
          <p:cNvSpPr/>
          <p:nvPr/>
        </p:nvSpPr>
        <p:spPr>
          <a:xfrm>
            <a:off x="580625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3</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1" name="Rectangle 20">
            <a:extLst>
              <a:ext uri="{FF2B5EF4-FFF2-40B4-BE49-F238E27FC236}">
                <a16:creationId xmlns:a16="http://schemas.microsoft.com/office/drawing/2014/main" id="{98D9A917-CBDD-304F-A8D6-3BEE81995F5C}"/>
              </a:ext>
            </a:extLst>
          </p:cNvPr>
          <p:cNvSpPr/>
          <p:nvPr/>
        </p:nvSpPr>
        <p:spPr>
          <a:xfrm>
            <a:off x="846113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4</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2" name="Rectangle 21">
            <a:extLst>
              <a:ext uri="{FF2B5EF4-FFF2-40B4-BE49-F238E27FC236}">
                <a16:creationId xmlns:a16="http://schemas.microsoft.com/office/drawing/2014/main" id="{0B2B79EE-003B-9546-820C-47503B85C778}"/>
              </a:ext>
            </a:extLst>
          </p:cNvPr>
          <p:cNvSpPr/>
          <p:nvPr/>
        </p:nvSpPr>
        <p:spPr>
          <a:xfrm>
            <a:off x="10105688"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23" name="Rectangle 22">
            <a:extLst>
              <a:ext uri="{FF2B5EF4-FFF2-40B4-BE49-F238E27FC236}">
                <a16:creationId xmlns:a16="http://schemas.microsoft.com/office/drawing/2014/main" id="{FBA21DC7-EC62-4E4A-ADE1-E95E3644EFBB}"/>
              </a:ext>
            </a:extLst>
          </p:cNvPr>
          <p:cNvSpPr/>
          <p:nvPr/>
        </p:nvSpPr>
        <p:spPr>
          <a:xfrm>
            <a:off x="586449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4" name="Rectangle 23">
            <a:extLst>
              <a:ext uri="{FF2B5EF4-FFF2-40B4-BE49-F238E27FC236}">
                <a16:creationId xmlns:a16="http://schemas.microsoft.com/office/drawing/2014/main" id="{C12347D2-E084-EB44-9A74-AFE61F245D92}"/>
              </a:ext>
            </a:extLst>
          </p:cNvPr>
          <p:cNvSpPr/>
          <p:nvPr/>
        </p:nvSpPr>
        <p:spPr>
          <a:xfrm>
            <a:off x="3209617"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Rectangle 24">
            <a:extLst>
              <a:ext uri="{FF2B5EF4-FFF2-40B4-BE49-F238E27FC236}">
                <a16:creationId xmlns:a16="http://schemas.microsoft.com/office/drawing/2014/main" id="{983D52AA-F848-1D47-8682-AA0D4B7ABB90}"/>
              </a:ext>
            </a:extLst>
          </p:cNvPr>
          <p:cNvSpPr/>
          <p:nvPr/>
        </p:nvSpPr>
        <p:spPr>
          <a:xfrm>
            <a:off x="851937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activities: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p>
          <a:p>
            <a:pPr marL="171450" indent="-171450">
              <a:buFont typeface="Arial" panose="020B0604020202020204" pitchFamily="34" charset="0"/>
              <a:buChar char="•"/>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activities]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FD18F6B9-E1B1-DB40-A395-011934CA3EF2}"/>
              </a:ext>
            </a:extLst>
          </p:cNvPr>
          <p:cNvSpPr/>
          <p:nvPr/>
        </p:nvSpPr>
        <p:spPr>
          <a:xfrm>
            <a:off x="1626964"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0" name="Oval 19">
            <a:extLst>
              <a:ext uri="{FF2B5EF4-FFF2-40B4-BE49-F238E27FC236}">
                <a16:creationId xmlns:a16="http://schemas.microsoft.com/office/drawing/2014/main" id="{80852B77-0535-FA49-9109-C8EF2E8D5EE1}"/>
              </a:ext>
            </a:extLst>
          </p:cNvPr>
          <p:cNvSpPr/>
          <p:nvPr/>
        </p:nvSpPr>
        <p:spPr>
          <a:xfrm>
            <a:off x="4281845"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6" name="Oval 25">
            <a:extLst>
              <a:ext uri="{FF2B5EF4-FFF2-40B4-BE49-F238E27FC236}">
                <a16:creationId xmlns:a16="http://schemas.microsoft.com/office/drawing/2014/main" id="{B2BB591D-7F60-4241-AAE5-B67D1B25B2AC}"/>
              </a:ext>
            </a:extLst>
          </p:cNvPr>
          <p:cNvSpPr/>
          <p:nvPr/>
        </p:nvSpPr>
        <p:spPr>
          <a:xfrm>
            <a:off x="6936726"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7" name="Oval 26">
            <a:extLst>
              <a:ext uri="{FF2B5EF4-FFF2-40B4-BE49-F238E27FC236}">
                <a16:creationId xmlns:a16="http://schemas.microsoft.com/office/drawing/2014/main" id="{E1403B78-5560-734C-BDD6-AAE6D5A5DED1}"/>
              </a:ext>
            </a:extLst>
          </p:cNvPr>
          <p:cNvSpPr/>
          <p:nvPr/>
        </p:nvSpPr>
        <p:spPr>
          <a:xfrm>
            <a:off x="9591606"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 name="TextBox 1">
            <a:extLst>
              <a:ext uri="{FF2B5EF4-FFF2-40B4-BE49-F238E27FC236}">
                <a16:creationId xmlns:a16="http://schemas.microsoft.com/office/drawing/2014/main" id="{266F0180-405F-0342-845D-31DD184FDEB2}"/>
              </a:ext>
            </a:extLst>
          </p:cNvPr>
          <p:cNvSpPr txBox="1"/>
          <p:nvPr/>
        </p:nvSpPr>
        <p:spPr>
          <a:xfrm>
            <a:off x="1035674" y="1939100"/>
            <a:ext cx="1470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9" name="TextBox 28">
            <a:extLst>
              <a:ext uri="{FF2B5EF4-FFF2-40B4-BE49-F238E27FC236}">
                <a16:creationId xmlns:a16="http://schemas.microsoft.com/office/drawing/2014/main" id="{9B9F852D-01F8-0D4D-8BA3-367D70EE4E1A}"/>
              </a:ext>
            </a:extLst>
          </p:cNvPr>
          <p:cNvSpPr txBox="1"/>
          <p:nvPr/>
        </p:nvSpPr>
        <p:spPr>
          <a:xfrm>
            <a:off x="362934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30" name="TextBox 29">
            <a:extLst>
              <a:ext uri="{FF2B5EF4-FFF2-40B4-BE49-F238E27FC236}">
                <a16:creationId xmlns:a16="http://schemas.microsoft.com/office/drawing/2014/main" id="{7DDD3E4A-EA09-BC4B-9AE5-61F7A1F7C865}"/>
              </a:ext>
            </a:extLst>
          </p:cNvPr>
          <p:cNvSpPr txBox="1"/>
          <p:nvPr/>
        </p:nvSpPr>
        <p:spPr>
          <a:xfrm>
            <a:off x="628422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31" name="TextBox 30">
            <a:extLst>
              <a:ext uri="{FF2B5EF4-FFF2-40B4-BE49-F238E27FC236}">
                <a16:creationId xmlns:a16="http://schemas.microsoft.com/office/drawing/2014/main" id="{669735D2-9E55-A941-8541-030DCD813403}"/>
              </a:ext>
            </a:extLst>
          </p:cNvPr>
          <p:cNvSpPr txBox="1"/>
          <p:nvPr/>
        </p:nvSpPr>
        <p:spPr>
          <a:xfrm>
            <a:off x="8546643" y="1939098"/>
            <a:ext cx="23779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8" name="Text Placeholder 7">
            <a:extLst>
              <a:ext uri="{FF2B5EF4-FFF2-40B4-BE49-F238E27FC236}">
                <a16:creationId xmlns:a16="http://schemas.microsoft.com/office/drawing/2014/main" id="{C717FC3A-E8E7-F72D-9151-646689210CAB}"/>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38059920-4ED1-35EA-2200-189DB55AC69D}"/>
              </a:ext>
            </a:extLst>
          </p:cNvPr>
          <p:cNvSpPr/>
          <p:nvPr/>
        </p:nvSpPr>
        <p:spPr>
          <a:xfrm>
            <a:off x="563880"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Rectangle 9">
            <a:extLst>
              <a:ext uri="{FF2B5EF4-FFF2-40B4-BE49-F238E27FC236}">
                <a16:creationId xmlns:a16="http://schemas.microsoft.com/office/drawing/2014/main" id="{CA492F62-C276-EA87-788E-62A712BC42B0}"/>
              </a:ext>
            </a:extLst>
          </p:cNvPr>
          <p:cNvSpPr/>
          <p:nvPr/>
        </p:nvSpPr>
        <p:spPr>
          <a:xfrm>
            <a:off x="587364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Rectangle 12">
            <a:extLst>
              <a:ext uri="{FF2B5EF4-FFF2-40B4-BE49-F238E27FC236}">
                <a16:creationId xmlns:a16="http://schemas.microsoft.com/office/drawing/2014/main" id="{808A7C3D-1337-2973-AFAB-592A2029C96A}"/>
              </a:ext>
            </a:extLst>
          </p:cNvPr>
          <p:cNvSpPr/>
          <p:nvPr/>
        </p:nvSpPr>
        <p:spPr>
          <a:xfrm>
            <a:off x="3218761"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Rectangle 27">
            <a:extLst>
              <a:ext uri="{FF2B5EF4-FFF2-40B4-BE49-F238E27FC236}">
                <a16:creationId xmlns:a16="http://schemas.microsoft.com/office/drawing/2014/main" id="{5192EED4-479F-92BA-5C53-9C520A808064}"/>
              </a:ext>
            </a:extLst>
          </p:cNvPr>
          <p:cNvSpPr/>
          <p:nvPr/>
        </p:nvSpPr>
        <p:spPr>
          <a:xfrm>
            <a:off x="8528522" y="5051606"/>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deliverables: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main deliverables and/or decision to be made]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 name="Google Shape;507;p14">
            <a:extLst>
              <a:ext uri="{FF2B5EF4-FFF2-40B4-BE49-F238E27FC236}">
                <a16:creationId xmlns:a16="http://schemas.microsoft.com/office/drawing/2014/main" id="{1CB72F0F-A53B-6089-C2D4-27A834F79AD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1CEEC1B8-A6E4-F4B5-3E91-01413AF0147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8601299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US" dirty="0"/>
              <a:t>[Project] will evolve through four main phases</a:t>
            </a:r>
            <a:endParaRPr lang="en-DK" dirty="0">
              <a:solidFill>
                <a:schemeClr val="bg2">
                  <a:lumMod val="10000"/>
                </a:schemeClr>
              </a:solidFill>
            </a:endParaRPr>
          </a:p>
        </p:txBody>
      </p:sp>
      <p:sp>
        <p:nvSpPr>
          <p:cNvPr id="5" name="Subtitle 4">
            <a:extLst>
              <a:ext uri="{FF2B5EF4-FFF2-40B4-BE49-F238E27FC236}">
                <a16:creationId xmlns:a16="http://schemas.microsoft.com/office/drawing/2014/main" id="{777645E9-7507-AA20-BC1D-3913C56900E5}"/>
              </a:ext>
            </a:extLst>
          </p:cNvPr>
          <p:cNvSpPr>
            <a:spLocks noGrp="1"/>
          </p:cNvSpPr>
          <p:nvPr>
            <p:ph type="subTitle" idx="1"/>
          </p:nvPr>
        </p:nvSpPr>
        <p:spPr/>
        <p:txBody>
          <a:bodyPr/>
          <a:lstStyle/>
          <a:p>
            <a:endParaRPr lang="en-US"/>
          </a:p>
        </p:txBody>
      </p:sp>
      <p:cxnSp>
        <p:nvCxnSpPr>
          <p:cNvPr id="36" name="Straight Arrow Connector 35">
            <a:extLst>
              <a:ext uri="{FF2B5EF4-FFF2-40B4-BE49-F238E27FC236}">
                <a16:creationId xmlns:a16="http://schemas.microsoft.com/office/drawing/2014/main" id="{6DCFBD8C-0795-BC4D-9711-8BDF279A9C33}"/>
              </a:ext>
            </a:extLst>
          </p:cNvPr>
          <p:cNvCxnSpPr>
            <a:cxnSpLocks/>
          </p:cNvCxnSpPr>
          <p:nvPr/>
        </p:nvCxnSpPr>
        <p:spPr>
          <a:xfrm>
            <a:off x="8928966" y="256759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object 7">
            <a:extLst>
              <a:ext uri="{FF2B5EF4-FFF2-40B4-BE49-F238E27FC236}">
                <a16:creationId xmlns:a16="http://schemas.microsoft.com/office/drawing/2014/main" id="{67E4E891-D8F3-6548-892E-809587A8651F}"/>
              </a:ext>
            </a:extLst>
          </p:cNvPr>
          <p:cNvSpPr txBox="1"/>
          <p:nvPr/>
        </p:nvSpPr>
        <p:spPr>
          <a:xfrm>
            <a:off x="9049136" y="270952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1A955EA-09E1-774F-81D8-79B07E8942DC}"/>
              </a:ext>
            </a:extLst>
          </p:cNvPr>
          <p:cNvSpPr txBox="1"/>
          <p:nvPr/>
        </p:nvSpPr>
        <p:spPr>
          <a:xfrm>
            <a:off x="9049136" y="210233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Phase 4</a:t>
            </a:r>
          </a:p>
        </p:txBody>
      </p:sp>
      <p:sp>
        <p:nvSpPr>
          <p:cNvPr id="48" name="TextBox 47">
            <a:extLst>
              <a:ext uri="{FF2B5EF4-FFF2-40B4-BE49-F238E27FC236}">
                <a16:creationId xmlns:a16="http://schemas.microsoft.com/office/drawing/2014/main" id="{B30CA148-F0DD-1842-8FDF-9FF6044A4938}"/>
              </a:ext>
            </a:extLst>
          </p:cNvPr>
          <p:cNvSpPr txBox="1"/>
          <p:nvPr/>
        </p:nvSpPr>
        <p:spPr>
          <a:xfrm>
            <a:off x="90491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[TIMELINE]</a:t>
            </a:r>
          </a:p>
        </p:txBody>
      </p:sp>
      <p:cxnSp>
        <p:nvCxnSpPr>
          <p:cNvPr id="49" name="Straight Arrow Connector 48">
            <a:extLst>
              <a:ext uri="{FF2B5EF4-FFF2-40B4-BE49-F238E27FC236}">
                <a16:creationId xmlns:a16="http://schemas.microsoft.com/office/drawing/2014/main" id="{6FC5C4F6-B723-EC40-BEEE-3E6189406292}"/>
              </a:ext>
            </a:extLst>
          </p:cNvPr>
          <p:cNvCxnSpPr>
            <a:cxnSpLocks/>
          </p:cNvCxnSpPr>
          <p:nvPr/>
        </p:nvCxnSpPr>
        <p:spPr>
          <a:xfrm>
            <a:off x="3288191" y="2579990"/>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1984CF-FFF6-1F40-A583-3CBBF6291B44}"/>
              </a:ext>
            </a:extLst>
          </p:cNvPr>
          <p:cNvCxnSpPr>
            <a:cxnSpLocks/>
          </p:cNvCxnSpPr>
          <p:nvPr/>
        </p:nvCxnSpPr>
        <p:spPr>
          <a:xfrm>
            <a:off x="6108578" y="256561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1" name="object 7">
            <a:extLst>
              <a:ext uri="{FF2B5EF4-FFF2-40B4-BE49-F238E27FC236}">
                <a16:creationId xmlns:a16="http://schemas.microsoft.com/office/drawing/2014/main" id="{B712927D-2E30-9C48-804A-07566E0A13A4}"/>
              </a:ext>
            </a:extLst>
          </p:cNvPr>
          <p:cNvSpPr txBox="1"/>
          <p:nvPr/>
        </p:nvSpPr>
        <p:spPr>
          <a:xfrm>
            <a:off x="3328249" y="2707541"/>
            <a:ext cx="2202256"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7D41A80B-5FB3-9949-8FF3-CCE963738135}"/>
              </a:ext>
            </a:extLst>
          </p:cNvPr>
          <p:cNvSpPr txBox="1"/>
          <p:nvPr/>
        </p:nvSpPr>
        <p:spPr>
          <a:xfrm>
            <a:off x="6188693" y="270754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53" name="object 6">
            <a:extLst>
              <a:ext uri="{FF2B5EF4-FFF2-40B4-BE49-F238E27FC236}">
                <a16:creationId xmlns:a16="http://schemas.microsoft.com/office/drawing/2014/main" id="{B6A5AC79-13F6-EA49-898D-641E4B766D16}"/>
              </a:ext>
            </a:extLst>
          </p:cNvPr>
          <p:cNvSpPr txBox="1"/>
          <p:nvPr/>
        </p:nvSpPr>
        <p:spPr>
          <a:xfrm>
            <a:off x="3328249" y="2100352"/>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Phase 2</a:t>
            </a:r>
          </a:p>
        </p:txBody>
      </p:sp>
      <p:sp>
        <p:nvSpPr>
          <p:cNvPr id="54" name="TextBox 53">
            <a:extLst>
              <a:ext uri="{FF2B5EF4-FFF2-40B4-BE49-F238E27FC236}">
                <a16:creationId xmlns:a16="http://schemas.microsoft.com/office/drawing/2014/main" id="{D58072DE-EEDF-5F4B-A0FA-32B5131C318D}"/>
              </a:ext>
            </a:extLst>
          </p:cNvPr>
          <p:cNvSpPr txBox="1"/>
          <p:nvPr/>
        </p:nvSpPr>
        <p:spPr>
          <a:xfrm>
            <a:off x="6188693" y="210035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rPr>
              <a:t>Phase 3</a:t>
            </a:r>
          </a:p>
        </p:txBody>
      </p:sp>
      <p:sp>
        <p:nvSpPr>
          <p:cNvPr id="55" name="TextBox 54">
            <a:extLst>
              <a:ext uri="{FF2B5EF4-FFF2-40B4-BE49-F238E27FC236}">
                <a16:creationId xmlns:a16="http://schemas.microsoft.com/office/drawing/2014/main" id="{B3A1DD2D-0F28-2047-8BAF-B2F269D50AD6}"/>
              </a:ext>
            </a:extLst>
          </p:cNvPr>
          <p:cNvSpPr txBox="1"/>
          <p:nvPr/>
        </p:nvSpPr>
        <p:spPr>
          <a:xfrm>
            <a:off x="3328249"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[TIMELINE]</a:t>
            </a:r>
          </a:p>
        </p:txBody>
      </p:sp>
      <p:sp>
        <p:nvSpPr>
          <p:cNvPr id="56" name="TextBox 55">
            <a:extLst>
              <a:ext uri="{FF2B5EF4-FFF2-40B4-BE49-F238E27FC236}">
                <a16:creationId xmlns:a16="http://schemas.microsoft.com/office/drawing/2014/main" id="{B5731081-6208-BE48-BF41-94BF2D1F8CC0}"/>
              </a:ext>
            </a:extLst>
          </p:cNvPr>
          <p:cNvSpPr txBox="1"/>
          <p:nvPr/>
        </p:nvSpPr>
        <p:spPr>
          <a:xfrm>
            <a:off x="6188693"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[TIMELINE]</a:t>
            </a:r>
          </a:p>
        </p:txBody>
      </p:sp>
      <p:cxnSp>
        <p:nvCxnSpPr>
          <p:cNvPr id="57" name="Straight Arrow Connector 56">
            <a:extLst>
              <a:ext uri="{FF2B5EF4-FFF2-40B4-BE49-F238E27FC236}">
                <a16:creationId xmlns:a16="http://schemas.microsoft.com/office/drawing/2014/main" id="{E34176A7-7FD3-2244-9045-E15671DC6C34}"/>
              </a:ext>
            </a:extLst>
          </p:cNvPr>
          <p:cNvCxnSpPr>
            <a:cxnSpLocks/>
          </p:cNvCxnSpPr>
          <p:nvPr/>
        </p:nvCxnSpPr>
        <p:spPr>
          <a:xfrm>
            <a:off x="467805" y="2572168"/>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8" name="object 7">
            <a:extLst>
              <a:ext uri="{FF2B5EF4-FFF2-40B4-BE49-F238E27FC236}">
                <a16:creationId xmlns:a16="http://schemas.microsoft.com/office/drawing/2014/main" id="{AEA4DF33-7832-B049-8D0E-C493F9BBFAA5}"/>
              </a:ext>
            </a:extLst>
          </p:cNvPr>
          <p:cNvSpPr txBox="1"/>
          <p:nvPr/>
        </p:nvSpPr>
        <p:spPr>
          <a:xfrm>
            <a:off x="554736" y="2707541"/>
            <a:ext cx="2202256" cy="119575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[High-level description of main purpose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p:txBody>
      </p:sp>
      <p:sp>
        <p:nvSpPr>
          <p:cNvPr id="59" name="object 6">
            <a:extLst>
              <a:ext uri="{FF2B5EF4-FFF2-40B4-BE49-F238E27FC236}">
                <a16:creationId xmlns:a16="http://schemas.microsoft.com/office/drawing/2014/main" id="{F007FA20-C6F0-5542-AD65-CA3C2B282BD5}"/>
              </a:ext>
            </a:extLst>
          </p:cNvPr>
          <p:cNvSpPr txBox="1"/>
          <p:nvPr/>
        </p:nvSpPr>
        <p:spPr>
          <a:xfrm>
            <a:off x="554736" y="2092530"/>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Phase 1</a:t>
            </a:r>
          </a:p>
        </p:txBody>
      </p:sp>
      <p:sp>
        <p:nvSpPr>
          <p:cNvPr id="60" name="TextBox 59">
            <a:extLst>
              <a:ext uri="{FF2B5EF4-FFF2-40B4-BE49-F238E27FC236}">
                <a16:creationId xmlns:a16="http://schemas.microsoft.com/office/drawing/2014/main" id="{BFC757E9-E5E8-B24C-8346-CBD2ABFC11E2}"/>
              </a:ext>
            </a:extLst>
          </p:cNvPr>
          <p:cNvSpPr txBox="1"/>
          <p:nvPr/>
        </p:nvSpPr>
        <p:spPr>
          <a:xfrm>
            <a:off x="5547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[TIMELINE]</a:t>
            </a:r>
          </a:p>
        </p:txBody>
      </p:sp>
      <p:sp>
        <p:nvSpPr>
          <p:cNvPr id="62" name="Text Placeholder 3">
            <a:extLst>
              <a:ext uri="{FF2B5EF4-FFF2-40B4-BE49-F238E27FC236}">
                <a16:creationId xmlns:a16="http://schemas.microsoft.com/office/drawing/2014/main" id="{650601A0-AB40-7B4A-A961-74B3FB515840}"/>
              </a:ext>
            </a:extLst>
          </p:cNvPr>
          <p:cNvSpPr txBox="1">
            <a:spLocks/>
          </p:cNvSpPr>
          <p:nvPr/>
        </p:nvSpPr>
        <p:spPr>
          <a:xfrm>
            <a:off x="5547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3" name="Text Placeholder 3">
            <a:extLst>
              <a:ext uri="{FF2B5EF4-FFF2-40B4-BE49-F238E27FC236}">
                <a16:creationId xmlns:a16="http://schemas.microsoft.com/office/drawing/2014/main" id="{A9526EA8-92B9-C545-815E-4E1EC033885F}"/>
              </a:ext>
            </a:extLst>
          </p:cNvPr>
          <p:cNvSpPr txBox="1">
            <a:spLocks/>
          </p:cNvSpPr>
          <p:nvPr/>
        </p:nvSpPr>
        <p:spPr>
          <a:xfrm>
            <a:off x="3328249"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solidFill>
                <a:srgbClr val="312938"/>
              </a:solidFill>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4" name="Text Placeholder 3">
            <a:extLst>
              <a:ext uri="{FF2B5EF4-FFF2-40B4-BE49-F238E27FC236}">
                <a16:creationId xmlns:a16="http://schemas.microsoft.com/office/drawing/2014/main" id="{B9D90848-8FA2-3B4E-BCC4-90AA4CA60A02}"/>
              </a:ext>
            </a:extLst>
          </p:cNvPr>
          <p:cNvSpPr txBox="1">
            <a:spLocks/>
          </p:cNvSpPr>
          <p:nvPr/>
        </p:nvSpPr>
        <p:spPr>
          <a:xfrm>
            <a:off x="6188693"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5" name="Text Placeholder 3">
            <a:extLst>
              <a:ext uri="{FF2B5EF4-FFF2-40B4-BE49-F238E27FC236}">
                <a16:creationId xmlns:a16="http://schemas.microsoft.com/office/drawing/2014/main" id="{6CF92DB6-E156-F841-9666-E48DA6D830DD}"/>
              </a:ext>
            </a:extLst>
          </p:cNvPr>
          <p:cNvSpPr txBox="1">
            <a:spLocks/>
          </p:cNvSpPr>
          <p:nvPr/>
        </p:nvSpPr>
        <p:spPr>
          <a:xfrm>
            <a:off x="90491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solidFill>
                <a:srgbClr val="312938"/>
              </a:solidFill>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3" name="Google Shape;507;p14">
            <a:extLst>
              <a:ext uri="{FF2B5EF4-FFF2-40B4-BE49-F238E27FC236}">
                <a16:creationId xmlns:a16="http://schemas.microsoft.com/office/drawing/2014/main" id="{E82B80E6-B2CF-1E09-CEA9-70CC989A413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28DE0983-D552-7ED5-4C19-1D42037C921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9" name="Text Placeholder 8">
            <a:extLst>
              <a:ext uri="{FF2B5EF4-FFF2-40B4-BE49-F238E27FC236}">
                <a16:creationId xmlns:a16="http://schemas.microsoft.com/office/drawing/2014/main" id="{BBECA3C2-A072-EA47-5B89-2332D98F248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024800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5" name="Google Shape;2526;p315">
            <a:extLst>
              <a:ext uri="{FF2B5EF4-FFF2-40B4-BE49-F238E27FC236}">
                <a16:creationId xmlns:a16="http://schemas.microsoft.com/office/drawing/2014/main" id="{D8E86C6F-6A2D-2F6C-1B33-70B359937830}"/>
              </a:ext>
            </a:extLst>
          </p:cNvPr>
          <p:cNvSpPr txBox="1">
            <a:spLocks/>
          </p:cNvSpPr>
          <p:nvPr/>
        </p:nvSpPr>
        <p:spPr>
          <a:xfrm>
            <a:off x="6457950" y="4851928"/>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RPr lang="en-DK"/>
            </a:defPPr>
            <a:lvl1pPr marL="0" marR="0" lvl="0"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9pPr>
          </a:lstStyle>
          <a:p>
            <a:pPr>
              <a:buSzPts val="800"/>
            </a:pPr>
            <a:fld id="{00000000-1234-1234-1234-123412341234}" type="slidenum">
              <a:rPr lang="en" smtClean="0">
                <a:solidFill>
                  <a:schemeClr val="bg1"/>
                </a:solidFill>
                <a:latin typeface="Arial" panose="020B0604020202020204" pitchFamily="34" charset="0"/>
                <a:cs typeface="Arial" panose="020B0604020202020204" pitchFamily="34" charset="0"/>
              </a:rPr>
              <a:pPr>
                <a:buSzPts val="800"/>
              </a:pPr>
              <a:t>158</a:t>
            </a:fld>
            <a:endParaRPr lang="en" sz="1067" dirty="0">
              <a:solidFill>
                <a:schemeClr val="bg1"/>
              </a:solidFill>
              <a:latin typeface="Arial" panose="020B0604020202020204" pitchFamily="34" charset="0"/>
              <a:ea typeface="Helvetica Neue"/>
              <a:cs typeface="Arial" panose="020B0604020202020204" pitchFamily="34" charset="0"/>
              <a:sym typeface="Helvetica Neue"/>
            </a:endParaRPr>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37</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38</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39</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40</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41</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42</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43</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44</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45</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46</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47</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48</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49</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50</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51</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latin typeface="Arial" panose="020B0604020202020204" pitchFamily="34" charset="0"/>
                          <a:ea typeface="Helvetica Neue"/>
                          <a:cs typeface="Arial" panose="020B0604020202020204" pitchFamily="34" charset="0"/>
                          <a:sym typeface="Helvetica Neue"/>
                        </a:rPr>
                        <a:t>01 [Insert work stream]</a:t>
                      </a:r>
                      <a:endParaRPr sz="1200" b="0" i="0" dirty="0">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9525" cap="flat" cmpd="sng">
            <a:solidFill>
              <a:schemeClr val="dk2"/>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9525" cap="flat" cmpd="sng">
            <a:solidFill>
              <a:schemeClr val="bg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solidFill>
                  <a:schemeClr val="bg1"/>
                </a:solidFill>
                <a:latin typeface="Arial" panose="020B0604020202020204" pitchFamily="34" charset="0"/>
                <a:ea typeface="Helvetica Neue"/>
                <a:cs typeface="Arial" panose="020B0604020202020204" pitchFamily="34" charset="0"/>
                <a:sym typeface="Helvetica Neue"/>
              </a:rPr>
              <a:t>Kick-off</a:t>
            </a:r>
            <a:endParaRPr sz="1400" dirty="0">
              <a:solidFill>
                <a:schemeClr val="bg1"/>
              </a:solidFill>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9525" cap="flat" cmpd="sng">
            <a:solidFill>
              <a:schemeClr val="dk2"/>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9525" cap="flat" cmpd="sng">
            <a:solidFill>
              <a:schemeClr val="bg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9525" cap="flat" cmpd="sng">
            <a:solidFill>
              <a:schemeClr val="bg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 or </a:t>
            </a:r>
            <a:r>
              <a:rPr lang="en-US" sz="1400" dirty="0" err="1">
                <a:solidFill>
                  <a:schemeClr val="bg1"/>
                </a:solidFill>
                <a:latin typeface="Arial" panose="020B0604020202020204" pitchFamily="34" charset="0"/>
                <a:ea typeface="Helvetica Neue"/>
                <a:cs typeface="Arial" panose="020B0604020202020204" pitchFamily="34" charset="0"/>
                <a:sym typeface="Helvetica Neue"/>
              </a:rPr>
              <a:t>SteerCo</a:t>
            </a:r>
            <a:r>
              <a:rPr lang="en-US" sz="1400" dirty="0">
                <a:solidFill>
                  <a:schemeClr val="bg1"/>
                </a:solidFill>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7754762"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 or </a:t>
            </a:r>
            <a:r>
              <a:rPr lang="en-US" sz="1400" dirty="0" err="1">
                <a:solidFill>
                  <a:schemeClr val="bg1"/>
                </a:solidFill>
                <a:latin typeface="Arial" panose="020B0604020202020204" pitchFamily="34" charset="0"/>
                <a:ea typeface="Helvetica Neue"/>
                <a:cs typeface="Arial" panose="020B0604020202020204" pitchFamily="34" charset="0"/>
                <a:sym typeface="Helvetica Neue"/>
              </a:rPr>
              <a:t>SteerCo</a:t>
            </a:r>
            <a:r>
              <a:rPr lang="en-US" sz="1400" dirty="0">
                <a:solidFill>
                  <a:schemeClr val="bg1"/>
                </a:solidFill>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6" name="Google Shape;507;p14">
            <a:extLst>
              <a:ext uri="{FF2B5EF4-FFF2-40B4-BE49-F238E27FC236}">
                <a16:creationId xmlns:a16="http://schemas.microsoft.com/office/drawing/2014/main" id="{274948C9-1F49-B6D3-6AC5-A6F10D2716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B557A330-140D-94AE-2741-6C79CA2D13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1" name="Text Placeholder 10">
            <a:extLst>
              <a:ext uri="{FF2B5EF4-FFF2-40B4-BE49-F238E27FC236}">
                <a16:creationId xmlns:a16="http://schemas.microsoft.com/office/drawing/2014/main" id="{9DD7A073-E0B8-913C-47F2-031554468F7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121893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t>[Project plan with status / Insert action title]</a:t>
            </a:r>
            <a:endParaRPr lang="en-DK" dirty="0">
              <a:solidFill>
                <a:schemeClr val="bg2">
                  <a:lumMod val="10000"/>
                </a:schemeClr>
              </a:solidFill>
            </a:endParaRPr>
          </a:p>
        </p:txBody>
      </p:sp>
      <p:sp>
        <p:nvSpPr>
          <p:cNvPr id="6" name="Text Placeholder 5">
            <a:extLst>
              <a:ext uri="{FF2B5EF4-FFF2-40B4-BE49-F238E27FC236}">
                <a16:creationId xmlns:a16="http://schemas.microsoft.com/office/drawing/2014/main" id="{ED4C1A6E-1DBE-B684-24B4-1C1AEC3E415A}"/>
              </a:ext>
            </a:extLst>
          </p:cNvPr>
          <p:cNvSpPr>
            <a:spLocks noGrp="1"/>
          </p:cNvSpPr>
          <p:nvPr>
            <p:ph type="body" sz="quarter" idx="17"/>
          </p:nvPr>
        </p:nvSpPr>
        <p:spPr/>
        <p:txBody>
          <a:bodyPr/>
          <a:lstStyle/>
          <a:p>
            <a:endParaRPr lang="en-US"/>
          </a:p>
        </p:txBody>
      </p:sp>
      <p:graphicFrame>
        <p:nvGraphicFramePr>
          <p:cNvPr id="12" name="Group 3">
            <a:extLst>
              <a:ext uri="{FF2B5EF4-FFF2-40B4-BE49-F238E27FC236}">
                <a16:creationId xmlns:a16="http://schemas.microsoft.com/office/drawing/2014/main" id="{D3E30B9F-7F3B-8195-44A2-71259B6991B7}"/>
              </a:ext>
            </a:extLst>
          </p:cNvPr>
          <p:cNvGraphicFramePr>
            <a:graphicFrameLocks noGrp="1"/>
          </p:cNvGraphicFramePr>
          <p:nvPr>
            <p:extLst>
              <p:ext uri="{D42A27DB-BD31-4B8C-83A1-F6EECF244321}">
                <p14:modId xmlns:p14="http://schemas.microsoft.com/office/powerpoint/2010/main" val="703465822"/>
              </p:ext>
            </p:extLst>
          </p:nvPr>
        </p:nvGraphicFramePr>
        <p:xfrm>
          <a:off x="554736" y="1550158"/>
          <a:ext cx="11032423" cy="4853953"/>
        </p:xfrm>
        <a:graphic>
          <a:graphicData uri="http://schemas.openxmlformats.org/drawingml/2006/table">
            <a:tbl>
              <a:tblPr>
                <a:tableStyleId>{8799B23B-EC83-4686-B30A-512413B5E67A}</a:tableStyleId>
              </a:tblPr>
              <a:tblGrid>
                <a:gridCol w="3492301">
                  <a:extLst>
                    <a:ext uri="{9D8B030D-6E8A-4147-A177-3AD203B41FA5}">
                      <a16:colId xmlns:a16="http://schemas.microsoft.com/office/drawing/2014/main" val="20000"/>
                    </a:ext>
                  </a:extLst>
                </a:gridCol>
                <a:gridCol w="968933">
                  <a:extLst>
                    <a:ext uri="{9D8B030D-6E8A-4147-A177-3AD203B41FA5}">
                      <a16:colId xmlns:a16="http://schemas.microsoft.com/office/drawing/2014/main" val="1858057564"/>
                    </a:ext>
                  </a:extLst>
                </a:gridCol>
                <a:gridCol w="968933">
                  <a:extLst>
                    <a:ext uri="{9D8B030D-6E8A-4147-A177-3AD203B41FA5}">
                      <a16:colId xmlns:a16="http://schemas.microsoft.com/office/drawing/2014/main" val="2419383784"/>
                    </a:ext>
                  </a:extLst>
                </a:gridCol>
                <a:gridCol w="742356">
                  <a:extLst>
                    <a:ext uri="{9D8B030D-6E8A-4147-A177-3AD203B41FA5}">
                      <a16:colId xmlns:a16="http://schemas.microsoft.com/office/drawing/2014/main" val="20001"/>
                    </a:ext>
                  </a:extLst>
                </a:gridCol>
                <a:gridCol w="485990">
                  <a:extLst>
                    <a:ext uri="{9D8B030D-6E8A-4147-A177-3AD203B41FA5}">
                      <a16:colId xmlns:a16="http://schemas.microsoft.com/office/drawing/2014/main" val="20005"/>
                    </a:ext>
                  </a:extLst>
                </a:gridCol>
                <a:gridCol w="485990">
                  <a:extLst>
                    <a:ext uri="{9D8B030D-6E8A-4147-A177-3AD203B41FA5}">
                      <a16:colId xmlns:a16="http://schemas.microsoft.com/office/drawing/2014/main" val="20006"/>
                    </a:ext>
                  </a:extLst>
                </a:gridCol>
                <a:gridCol w="485990">
                  <a:extLst>
                    <a:ext uri="{9D8B030D-6E8A-4147-A177-3AD203B41FA5}">
                      <a16:colId xmlns:a16="http://schemas.microsoft.com/office/drawing/2014/main" val="20007"/>
                    </a:ext>
                  </a:extLst>
                </a:gridCol>
                <a:gridCol w="485990">
                  <a:extLst>
                    <a:ext uri="{9D8B030D-6E8A-4147-A177-3AD203B41FA5}">
                      <a16:colId xmlns:a16="http://schemas.microsoft.com/office/drawing/2014/main" val="20008"/>
                    </a:ext>
                  </a:extLst>
                </a:gridCol>
                <a:gridCol w="485990">
                  <a:extLst>
                    <a:ext uri="{9D8B030D-6E8A-4147-A177-3AD203B41FA5}">
                      <a16:colId xmlns:a16="http://schemas.microsoft.com/office/drawing/2014/main" val="20009"/>
                    </a:ext>
                  </a:extLst>
                </a:gridCol>
                <a:gridCol w="485990">
                  <a:extLst>
                    <a:ext uri="{9D8B030D-6E8A-4147-A177-3AD203B41FA5}">
                      <a16:colId xmlns:a16="http://schemas.microsoft.com/office/drawing/2014/main" val="20010"/>
                    </a:ext>
                  </a:extLst>
                </a:gridCol>
                <a:gridCol w="485990">
                  <a:extLst>
                    <a:ext uri="{9D8B030D-6E8A-4147-A177-3AD203B41FA5}">
                      <a16:colId xmlns:a16="http://schemas.microsoft.com/office/drawing/2014/main" val="20011"/>
                    </a:ext>
                  </a:extLst>
                </a:gridCol>
                <a:gridCol w="485990">
                  <a:extLst>
                    <a:ext uri="{9D8B030D-6E8A-4147-A177-3AD203B41FA5}">
                      <a16:colId xmlns:a16="http://schemas.microsoft.com/office/drawing/2014/main" val="2293856819"/>
                    </a:ext>
                  </a:extLst>
                </a:gridCol>
                <a:gridCol w="485990">
                  <a:extLst>
                    <a:ext uri="{9D8B030D-6E8A-4147-A177-3AD203B41FA5}">
                      <a16:colId xmlns:a16="http://schemas.microsoft.com/office/drawing/2014/main" val="1872980911"/>
                    </a:ext>
                  </a:extLst>
                </a:gridCol>
                <a:gridCol w="485990">
                  <a:extLst>
                    <a:ext uri="{9D8B030D-6E8A-4147-A177-3AD203B41FA5}">
                      <a16:colId xmlns:a16="http://schemas.microsoft.com/office/drawing/2014/main" val="1887288436"/>
                    </a:ext>
                  </a:extLst>
                </a:gridCol>
              </a:tblGrid>
              <a:tr h="360845">
                <a:tc>
                  <a:txBody>
                    <a:bodyPr/>
                    <a:lstStyle/>
                    <a:p>
                      <a:pPr marL="0" marR="0" lvl="0" indent="0" algn="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altLang="ja-JP" sz="1200" b="1" i="0" u="none" strike="noStrike" cap="none" normalizeH="0" baseline="0" dirty="0">
                        <a:ln>
                          <a:noFill/>
                        </a:ln>
                        <a:solidFill>
                          <a:schemeClr val="bg1"/>
                        </a:solidFill>
                        <a:effectLst/>
                        <a:latin typeface="+mn-lt"/>
                        <a:ea typeface="ＭＳ Ｐゴシック" pitchFamily="50" charset="-128"/>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ysClr val="windowText" lastClr="000000"/>
                          </a:solidFill>
                          <a:effectLst/>
                          <a:latin typeface="+mn-lt"/>
                        </a:rPr>
                        <a:t>Owner</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i="0" u="none" strike="noStrike" cap="none" normalizeH="0" baseline="0" dirty="0">
                          <a:ln>
                            <a:noFill/>
                          </a:ln>
                          <a:solidFill>
                            <a:sysClr val="windowText" lastClr="000000"/>
                          </a:solidFill>
                          <a:effectLst/>
                          <a:latin typeface="+mn-lt"/>
                        </a:rPr>
                        <a:t>Due date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1" u="none" strike="noStrike" cap="none" normalizeH="0" baseline="0" dirty="0">
                          <a:ln>
                            <a:noFill/>
                          </a:ln>
                          <a:solidFill>
                            <a:sysClr val="windowText" lastClr="000000"/>
                          </a:solidFill>
                          <a:effectLst/>
                          <a:latin typeface="+mn-lt"/>
                        </a:rPr>
                        <a:t>Status</a:t>
                      </a:r>
                      <a:endParaRPr kumimoji="0" lang="en-GB" sz="1000" b="1" i="0" u="none" strike="noStrike" cap="none" normalizeH="0" baseline="0" dirty="0">
                        <a:ln>
                          <a:noFill/>
                        </a:ln>
                        <a:solidFill>
                          <a:sysClr val="windowText" lastClr="000000"/>
                        </a:solidFill>
                        <a:effectLst/>
                        <a:latin typeface="+mn-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1</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2</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3</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chemeClr val="tx1"/>
                          </a:solidFill>
                          <a:effectLst/>
                          <a:latin typeface="Arial" panose="020B0604020202020204" pitchFamily="34" charset="0"/>
                        </a:rPr>
                        <a:t>4</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5</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6</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7</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8</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9</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fontAlgn="ctr"/>
                      <a:r>
                        <a:rPr lang="en-AU" sz="1000" b="0" i="0" u="none" strike="noStrike" dirty="0">
                          <a:solidFill>
                            <a:sysClr val="windowText" lastClr="000000"/>
                          </a:solidFill>
                          <a:effectLst/>
                          <a:latin typeface="Arial" panose="020B0604020202020204" pitchFamily="34" charset="0"/>
                        </a:rPr>
                        <a:t>10</a:t>
                      </a:r>
                    </a:p>
                  </a:txBody>
                  <a:tcPr marL="6350" marR="6350" marT="6350"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0"/>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Done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318689">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342850">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bg1"/>
                          </a:solidFill>
                          <a:effectLst/>
                          <a:latin typeface="Arial" panose="020B0604020202020204" pitchFamily="34" charset="0"/>
                        </a:rPr>
                        <a:t>Challenged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bg1"/>
                          </a:solidFill>
                          <a:effectLst/>
                          <a:latin typeface="Arial" panose="020B0604020202020204" pitchFamily="34" charset="0"/>
                        </a:rPr>
                        <a:t>Challenged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r>
                        <a:rPr lang="en-AU" sz="1100" b="0" i="0" u="none" strike="noStrike" dirty="0">
                          <a:solidFill>
                            <a:schemeClr val="tx1"/>
                          </a:solidFill>
                          <a:effectLst/>
                          <a:latin typeface="Arial" panose="020B0604020202020204" pitchFamily="34" charset="0"/>
                        </a:rPr>
                        <a:t> </a:t>
                      </a: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441220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11301387"/>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Not started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2752714"/>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Not started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6478922"/>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AU" sz="900" b="0" i="0" u="none" strike="noStrike" dirty="0">
                          <a:solidFill>
                            <a:schemeClr val="bg1"/>
                          </a:solidFill>
                          <a:effectLst/>
                          <a:latin typeface="Arial" panose="020B0604020202020204" pitchFamily="34" charset="0"/>
                        </a:rPr>
                        <a:t>Not started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1771013"/>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On-track</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B050">
                        <a:alpha val="25000"/>
                      </a:srgbClr>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78524208"/>
                  </a:ext>
                </a:extLst>
              </a:tr>
              <a:tr h="317003">
                <a:tc>
                  <a:txBody>
                    <a:bodyPr/>
                    <a:lstStyle/>
                    <a:p>
                      <a:pPr marL="0" marR="0" lvl="0" indent="0" algn="l"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workstream]</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GB" sz="1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[Name]</a:t>
                      </a: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80000"/>
                        </a:spcBef>
                        <a:spcAft>
                          <a:spcPct val="0"/>
                        </a:spcAft>
                        <a:buClr>
                          <a:srgbClr val="002776"/>
                        </a:buClr>
                        <a:buSzTx/>
                        <a:buFont typeface="Arial" pitchFamily="34" charset="0"/>
                        <a:buNone/>
                        <a:tabLst>
                          <a:tab pos="5715000" algn="l"/>
                        </a:tabLst>
                        <a:defRPr/>
                      </a:pPr>
                      <a:r>
                        <a:rPr kumimoji="0" lang="en-GB" sz="1000" b="0" i="0" u="none" strike="noStrike" kern="1200" cap="none" spc="0" normalizeH="0" baseline="0" dirty="0">
                          <a:ln>
                            <a:noFill/>
                          </a:ln>
                          <a:solidFill>
                            <a:schemeClr val="bg1"/>
                          </a:solidFill>
                          <a:effectLst/>
                          <a:uLnTx/>
                          <a:uFillTx/>
                          <a:latin typeface="Arial" panose="020B0604020202020204" pitchFamily="34" charset="0"/>
                          <a:ea typeface="+mn-ea"/>
                          <a:cs typeface="Arial" panose="020B0604020202020204" pitchFamily="34" charset="0"/>
                        </a:rPr>
                        <a:t>[Date]</a:t>
                      </a:r>
                    </a:p>
                  </a:txBody>
                  <a:tcPr marL="0" marR="0"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kumimoji="0" lang="en-AU"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Not started</a:t>
                      </a:r>
                    </a:p>
                  </a:txBody>
                  <a:tcPr marL="9525" marR="9525" marT="9525" marB="0" anchor="ctr">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b"/>
                      <a:endParaRPr lang="en-AU" sz="1100" b="0" i="0" u="none" strike="noStrike" dirty="0">
                        <a:solidFill>
                          <a:schemeClr val="tx1"/>
                        </a:solidFill>
                        <a:effectLst/>
                        <a:latin typeface="Arial" panose="020B0604020202020204" pitchFamily="34" charset="0"/>
                      </a:endParaRPr>
                    </a:p>
                  </a:txBody>
                  <a:tcPr marL="9525" marR="9525" marT="9525" marB="0" anchor="b">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GB" sz="900" b="0" i="0" u="none" strike="noStrike" cap="none" normalizeH="0" baseline="0" dirty="0">
                        <a:ln>
                          <a:noFill/>
                        </a:ln>
                        <a:solidFill>
                          <a:schemeClr val="tx1"/>
                        </a:solidFill>
                        <a:effectLst/>
                        <a:latin typeface="+mj-lt"/>
                      </a:endParaRPr>
                    </a:p>
                  </a:txBody>
                  <a:tcPr marL="86399" marR="86399" marT="46804" marB="46804" anchor="ctr" horzOverflow="overflow">
                    <a:lnL w="9525" cap="flat" cmpd="sng" algn="ctr">
                      <a:solidFill>
                        <a:schemeClr val="tx1">
                          <a:lumMod val="65000"/>
                        </a:schemeClr>
                      </a:solidFill>
                      <a:prstDash val="solid"/>
                      <a:round/>
                      <a:headEnd type="none" w="med" len="med"/>
                      <a:tailEnd type="none" w="med" len="med"/>
                    </a:lnL>
                    <a:lnR w="9525" cap="flat" cmpd="sng" algn="ctr">
                      <a:solidFill>
                        <a:schemeClr val="tx1">
                          <a:lumMod val="65000"/>
                        </a:schemeClr>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84672666"/>
                  </a:ext>
                </a:extLst>
              </a:tr>
            </a:tbl>
          </a:graphicData>
        </a:graphic>
      </p:graphicFrame>
      <p:cxnSp>
        <p:nvCxnSpPr>
          <p:cNvPr id="7" name="Straight Connector 6">
            <a:extLst>
              <a:ext uri="{FF2B5EF4-FFF2-40B4-BE49-F238E27FC236}">
                <a16:creationId xmlns:a16="http://schemas.microsoft.com/office/drawing/2014/main" id="{F43821D1-77C1-F180-D003-D383E608BE04}"/>
              </a:ext>
            </a:extLst>
          </p:cNvPr>
          <p:cNvCxnSpPr>
            <a:cxnSpLocks/>
          </p:cNvCxnSpPr>
          <p:nvPr/>
        </p:nvCxnSpPr>
        <p:spPr>
          <a:xfrm>
            <a:off x="6770914" y="1411658"/>
            <a:ext cx="48162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0B7D5FC-AC5C-BFAA-05E7-BDBE839E3681}"/>
              </a:ext>
            </a:extLst>
          </p:cNvPr>
          <p:cNvSpPr txBox="1"/>
          <p:nvPr/>
        </p:nvSpPr>
        <p:spPr>
          <a:xfrm>
            <a:off x="8258542" y="1273159"/>
            <a:ext cx="1840993" cy="276999"/>
          </a:xfrm>
          <a:prstGeom prst="rect">
            <a:avLst/>
          </a:prstGeom>
          <a:solidFill>
            <a:schemeClr val="tx1"/>
          </a:solidFill>
        </p:spPr>
        <p:txBody>
          <a:bodyPr wrap="square" rtlCol="0" anchor="ctr">
            <a:spAutoFit/>
          </a:bodyPr>
          <a:lstStyle/>
          <a:p>
            <a:pPr marL="0" marR="0" lvl="0" indent="0" algn="ctr" defTabSz="914400" rtl="0" eaLnBrk="1" fontAlgn="auto" latinLnBrk="0" hangingPunct="1">
              <a:lnSpc>
                <a:spcPct val="100000"/>
              </a:lnSpc>
              <a:spcBef>
                <a:spcPts val="400"/>
              </a:spcBef>
              <a:spcAft>
                <a:spcPts val="400"/>
              </a:spcAft>
              <a:buClrTx/>
              <a:buSzTx/>
              <a:buFontTx/>
              <a:buNone/>
              <a:tabLst/>
              <a:defRPr/>
            </a:pPr>
            <a:r>
              <a:rPr lang="en-US" sz="1200" b="1" dirty="0">
                <a:solidFill>
                  <a:schemeClr val="bg1"/>
                </a:solidFill>
                <a:latin typeface="Arial" panose="020B0604020202020204"/>
              </a:rPr>
              <a:t>Project week</a:t>
            </a:r>
            <a:endPar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5FAC2CEA-89E9-B101-19ED-1AFDBFC544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1970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simple growth and takeaways / Insert action title]</a:t>
            </a:r>
            <a:endParaRPr lang="en-DK" dirty="0"/>
          </a:p>
        </p:txBody>
      </p:sp>
      <p:sp>
        <p:nvSpPr>
          <p:cNvPr id="20" name="Subtitle 19">
            <a:extLst>
              <a:ext uri="{FF2B5EF4-FFF2-40B4-BE49-F238E27FC236}">
                <a16:creationId xmlns:a16="http://schemas.microsoft.com/office/drawing/2014/main" id="{E39BF767-8325-2A50-9965-AA024EADDC28}"/>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8E98B80E-821E-AC44-B8C9-6692704C0CF6}"/>
              </a:ext>
            </a:extLst>
          </p:cNvPr>
          <p:cNvSpPr>
            <a:spLocks noGrp="1"/>
          </p:cNvSpPr>
          <p:nvPr>
            <p:ph type="body" sz="quarter" idx="17"/>
          </p:nvPr>
        </p:nvSpPr>
        <p:spPr/>
        <p:txBody>
          <a:bodyPr/>
          <a:lstStyle/>
          <a:p>
            <a:endParaRPr lang="en-US"/>
          </a:p>
        </p:txBody>
      </p:sp>
      <p:graphicFrame>
        <p:nvGraphicFramePr>
          <p:cNvPr id="12" name="Chart 11">
            <a:extLst>
              <a:ext uri="{FF2B5EF4-FFF2-40B4-BE49-F238E27FC236}">
                <a16:creationId xmlns:a16="http://schemas.microsoft.com/office/drawing/2014/main" id="{6DBFFAA8-9D2B-1C91-511B-FEA8DF2F6B67}"/>
              </a:ext>
            </a:extLst>
          </p:cNvPr>
          <p:cNvGraphicFramePr>
            <a:graphicFrameLocks/>
          </p:cNvGraphicFramePr>
          <p:nvPr>
            <p:extLst>
              <p:ext uri="{D42A27DB-BD31-4B8C-83A1-F6EECF244321}">
                <p14:modId xmlns:p14="http://schemas.microsoft.com/office/powerpoint/2010/main" val="1555300867"/>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Arrow Connector 15">
            <a:extLst>
              <a:ext uri="{FF2B5EF4-FFF2-40B4-BE49-F238E27FC236}">
                <a16:creationId xmlns:a16="http://schemas.microsoft.com/office/drawing/2014/main" id="{B50E6014-7B80-3DF9-83C7-867F9D114D6A}"/>
              </a:ext>
            </a:extLst>
          </p:cNvPr>
          <p:cNvCxnSpPr>
            <a:cxnSpLocks/>
          </p:cNvCxnSpPr>
          <p:nvPr/>
        </p:nvCxnSpPr>
        <p:spPr>
          <a:xfrm flipV="1">
            <a:off x="1264414" y="2946842"/>
            <a:ext cx="6035546" cy="902565"/>
          </a:xfrm>
          <a:prstGeom prst="straightConnector1">
            <a:avLst/>
          </a:prstGeom>
          <a:noFill/>
          <a:ln w="15875" cap="flat" cmpd="sng" algn="ctr">
            <a:solidFill>
              <a:schemeClr val="bg1"/>
            </a:solidFill>
            <a:prstDash val="solid"/>
            <a:miter lim="800000"/>
            <a:headEnd type="none" w="med" len="med"/>
            <a:tailEnd type="triangle" w="med" len="med"/>
          </a:ln>
          <a:effectLst/>
        </p:spPr>
      </p:cxnSp>
      <p:sp>
        <p:nvSpPr>
          <p:cNvPr id="18" name="Oval 17">
            <a:extLst>
              <a:ext uri="{FF2B5EF4-FFF2-40B4-BE49-F238E27FC236}">
                <a16:creationId xmlns:a16="http://schemas.microsoft.com/office/drawing/2014/main" id="{D3697CFF-5E4F-C331-32D2-4A1B2EA8864D}"/>
              </a:ext>
            </a:extLst>
          </p:cNvPr>
          <p:cNvSpPr>
            <a:spLocks/>
          </p:cNvSpPr>
          <p:nvPr/>
        </p:nvSpPr>
        <p:spPr>
          <a:xfrm>
            <a:off x="3863012" y="3187983"/>
            <a:ext cx="896019" cy="330391"/>
          </a:xfrm>
          <a:prstGeom prst="ellipse">
            <a:avLst/>
          </a:prstGeom>
          <a:solidFill>
            <a:schemeClr val="bg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endParaRPr kumimoji="0" lang="en-US" sz="1200" i="0" u="none" strike="noStrike" kern="0" cap="none" spc="0" normalizeH="0" baseline="0" noProof="0" dirty="0">
              <a:ln>
                <a:noFill/>
              </a:ln>
              <a:effectLst/>
              <a:uLnTx/>
              <a:uFillTx/>
            </a:endParaRPr>
          </a:p>
        </p:txBody>
      </p:sp>
      <p:sp>
        <p:nvSpPr>
          <p:cNvPr id="23" name="Rectangle 22">
            <a:extLst>
              <a:ext uri="{FF2B5EF4-FFF2-40B4-BE49-F238E27FC236}">
                <a16:creationId xmlns:a16="http://schemas.microsoft.com/office/drawing/2014/main" id="{E3F18092-B6D8-C86B-3989-E155F263265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CA1594BD-B859-52D0-A0DD-E28E614BCED7}"/>
              </a:ext>
            </a:extLst>
          </p:cNvPr>
          <p:cNvSpPr>
            <a:spLocks/>
          </p:cNvSpPr>
          <p:nvPr/>
        </p:nvSpPr>
        <p:spPr>
          <a:xfrm>
            <a:off x="6855304"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9B7C17B-0A37-021A-C697-502324544342}"/>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CCD0452F-C43D-67EA-D9D3-C6E7278D05FD}"/>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52B7C-BAAE-30EB-C82E-B4FEBD60EAB9}"/>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3E62031F-9B59-F568-D29B-DF47F0538CF0}"/>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1" name="Straight Connector 10">
            <a:extLst>
              <a:ext uri="{FF2B5EF4-FFF2-40B4-BE49-F238E27FC236}">
                <a16:creationId xmlns:a16="http://schemas.microsoft.com/office/drawing/2014/main" id="{61618229-4113-75EA-6C86-9C162E059D6D}"/>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A1619-555A-626A-D7AE-4D5BD50DAC67}"/>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97D5ABA-A7B7-0C05-9EFA-2F3FDD77D04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7" name="Google Shape;507;p14">
            <a:extLst>
              <a:ext uri="{FF2B5EF4-FFF2-40B4-BE49-F238E27FC236}">
                <a16:creationId xmlns:a16="http://schemas.microsoft.com/office/drawing/2014/main" id="{CE8A4D8F-41F4-CC30-F140-B117D5F542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14C94321-5FE4-9A2E-D466-9E621DC05C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14098390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cxnSp>
        <p:nvCxnSpPr>
          <p:cNvPr id="16" name="Straight Arrow Connector 15">
            <a:extLst>
              <a:ext uri="{FF2B5EF4-FFF2-40B4-BE49-F238E27FC236}">
                <a16:creationId xmlns:a16="http://schemas.microsoft.com/office/drawing/2014/main" id="{F3ED563E-29FF-398D-F2B4-E38607EA9A71}"/>
              </a:ext>
            </a:extLst>
          </p:cNvPr>
          <p:cNvCxnSpPr>
            <a:cxnSpLocks/>
          </p:cNvCxnSpPr>
          <p:nvPr/>
        </p:nvCxnSpPr>
        <p:spPr>
          <a:xfrm>
            <a:off x="4493414" y="2858470"/>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81B90-ADAB-FC96-F13B-142F1F835BA7}"/>
              </a:ext>
            </a:extLst>
          </p:cNvPr>
          <p:cNvCxnSpPr>
            <a:cxnSpLocks/>
          </p:cNvCxnSpPr>
          <p:nvPr/>
        </p:nvCxnSpPr>
        <p:spPr>
          <a:xfrm>
            <a:off x="8432093" y="2844093"/>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object 7">
            <a:extLst>
              <a:ext uri="{FF2B5EF4-FFF2-40B4-BE49-F238E27FC236}">
                <a16:creationId xmlns:a16="http://schemas.microsoft.com/office/drawing/2014/main" id="{0F8A7A5A-6385-EE64-D6F3-44F07B97E083}"/>
              </a:ext>
            </a:extLst>
          </p:cNvPr>
          <p:cNvSpPr txBox="1"/>
          <p:nvPr/>
        </p:nvSpPr>
        <p:spPr>
          <a:xfrm>
            <a:off x="449341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p:txBody>
      </p:sp>
      <p:sp>
        <p:nvSpPr>
          <p:cNvPr id="19" name="object 7">
            <a:extLst>
              <a:ext uri="{FF2B5EF4-FFF2-40B4-BE49-F238E27FC236}">
                <a16:creationId xmlns:a16="http://schemas.microsoft.com/office/drawing/2014/main" id="{3DB098B1-8FE3-97A2-DE61-4AF230711610}"/>
              </a:ext>
            </a:extLst>
          </p:cNvPr>
          <p:cNvSpPr txBox="1"/>
          <p:nvPr/>
        </p:nvSpPr>
        <p:spPr>
          <a:xfrm>
            <a:off x="843209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BCAEEC41-307C-02E8-FE1F-990BBB398B77}"/>
              </a:ext>
            </a:extLst>
          </p:cNvPr>
          <p:cNvSpPr txBox="1"/>
          <p:nvPr/>
        </p:nvSpPr>
        <p:spPr>
          <a:xfrm>
            <a:off x="4493414" y="2127044"/>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2: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p>
        </p:txBody>
      </p:sp>
      <p:sp>
        <p:nvSpPr>
          <p:cNvPr id="21" name="TextBox 20">
            <a:extLst>
              <a:ext uri="{FF2B5EF4-FFF2-40B4-BE49-F238E27FC236}">
                <a16:creationId xmlns:a16="http://schemas.microsoft.com/office/drawing/2014/main" id="{F7649EDA-338E-90B7-241B-B1B1BB2936B7}"/>
              </a:ext>
            </a:extLst>
          </p:cNvPr>
          <p:cNvSpPr txBox="1"/>
          <p:nvPr/>
        </p:nvSpPr>
        <p:spPr>
          <a:xfrm>
            <a:off x="8432093" y="2127044"/>
            <a:ext cx="3205169" cy="677108"/>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Arial" panose="020B0604020202020204" pitchFamily="34" charset="0"/>
                <a:cs typeface="Arial" panose="020B0604020202020204" pitchFamily="34" charset="0"/>
              </a:rPr>
              <a:t>Phase 3: </a:t>
            </a:r>
            <a:br>
              <a:rPr lang="en-US" sz="2000" b="1" dirty="0">
                <a:solidFill>
                  <a:schemeClr val="accent1"/>
                </a:solidFill>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endParaRPr kumimoji="0" lang="en-US" sz="20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95D092-B0A4-8F10-EAC8-B7B07117511B}"/>
              </a:ext>
            </a:extLst>
          </p:cNvPr>
          <p:cNvSpPr txBox="1"/>
          <p:nvPr/>
        </p:nvSpPr>
        <p:spPr>
          <a:xfrm>
            <a:off x="4493415"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3" name="TextBox 22">
            <a:extLst>
              <a:ext uri="{FF2B5EF4-FFF2-40B4-BE49-F238E27FC236}">
                <a16:creationId xmlns:a16="http://schemas.microsoft.com/office/drawing/2014/main" id="{FFEC83A3-EFD2-8D64-4C4C-4E265D68D9DF}"/>
              </a:ext>
            </a:extLst>
          </p:cNvPr>
          <p:cNvSpPr txBox="1"/>
          <p:nvPr/>
        </p:nvSpPr>
        <p:spPr>
          <a:xfrm>
            <a:off x="8432094"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cxnSp>
        <p:nvCxnSpPr>
          <p:cNvPr id="24" name="Straight Arrow Connector 23">
            <a:extLst>
              <a:ext uri="{FF2B5EF4-FFF2-40B4-BE49-F238E27FC236}">
                <a16:creationId xmlns:a16="http://schemas.microsoft.com/office/drawing/2014/main" id="{CE02154A-0203-B9FA-E38C-AF49E24EF805}"/>
              </a:ext>
            </a:extLst>
          </p:cNvPr>
          <p:cNvCxnSpPr>
            <a:cxnSpLocks/>
          </p:cNvCxnSpPr>
          <p:nvPr/>
        </p:nvCxnSpPr>
        <p:spPr>
          <a:xfrm>
            <a:off x="554735" y="2850648"/>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object 7">
            <a:extLst>
              <a:ext uri="{FF2B5EF4-FFF2-40B4-BE49-F238E27FC236}">
                <a16:creationId xmlns:a16="http://schemas.microsoft.com/office/drawing/2014/main" id="{5074B145-6E7D-B597-643B-3994B762C70A}"/>
              </a:ext>
            </a:extLst>
          </p:cNvPr>
          <p:cNvSpPr txBox="1"/>
          <p:nvPr/>
        </p:nvSpPr>
        <p:spPr>
          <a:xfrm>
            <a:off x="554736" y="2986021"/>
            <a:ext cx="3205170" cy="95876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4C843F3C-176A-5EA2-3CC7-73965E329603}"/>
              </a:ext>
            </a:extLst>
          </p:cNvPr>
          <p:cNvSpPr txBox="1"/>
          <p:nvPr/>
        </p:nvSpPr>
        <p:spPr>
          <a:xfrm>
            <a:off x="554735" y="2119222"/>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1: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p>
        </p:txBody>
      </p:sp>
      <p:sp>
        <p:nvSpPr>
          <p:cNvPr id="27" name="TextBox 26">
            <a:extLst>
              <a:ext uri="{FF2B5EF4-FFF2-40B4-BE49-F238E27FC236}">
                <a16:creationId xmlns:a16="http://schemas.microsoft.com/office/drawing/2014/main" id="{9CA5816F-C2F3-5D1E-30D9-9B8FF47AA806}"/>
              </a:ext>
            </a:extLst>
          </p:cNvPr>
          <p:cNvSpPr txBox="1"/>
          <p:nvPr/>
        </p:nvSpPr>
        <p:spPr>
          <a:xfrm>
            <a:off x="554736"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9" name="Text Placeholder 3">
            <a:extLst>
              <a:ext uri="{FF2B5EF4-FFF2-40B4-BE49-F238E27FC236}">
                <a16:creationId xmlns:a16="http://schemas.microsoft.com/office/drawing/2014/main" id="{A03FE15E-7214-321C-A9BE-851C447ACB1B}"/>
              </a:ext>
            </a:extLst>
          </p:cNvPr>
          <p:cNvSpPr txBox="1">
            <a:spLocks/>
          </p:cNvSpPr>
          <p:nvPr/>
        </p:nvSpPr>
        <p:spPr>
          <a:xfrm>
            <a:off x="554736"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30" name="Text Placeholder 3">
            <a:extLst>
              <a:ext uri="{FF2B5EF4-FFF2-40B4-BE49-F238E27FC236}">
                <a16:creationId xmlns:a16="http://schemas.microsoft.com/office/drawing/2014/main" id="{FF4FB800-6C63-E390-B815-C50E3E3461F9}"/>
              </a:ext>
            </a:extLst>
          </p:cNvPr>
          <p:cNvSpPr txBox="1">
            <a:spLocks/>
          </p:cNvSpPr>
          <p:nvPr/>
        </p:nvSpPr>
        <p:spPr>
          <a:xfrm>
            <a:off x="4493415"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31" name="Text Placeholder 3">
            <a:extLst>
              <a:ext uri="{FF2B5EF4-FFF2-40B4-BE49-F238E27FC236}">
                <a16:creationId xmlns:a16="http://schemas.microsoft.com/office/drawing/2014/main" id="{3EDCD897-1307-F44E-8B5E-0AF51BE0BE1E}"/>
              </a:ext>
            </a:extLst>
          </p:cNvPr>
          <p:cNvSpPr txBox="1">
            <a:spLocks/>
          </p:cNvSpPr>
          <p:nvPr/>
        </p:nvSpPr>
        <p:spPr>
          <a:xfrm>
            <a:off x="8432094"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6" name="Footer Placeholder 2">
            <a:extLst>
              <a:ext uri="{FF2B5EF4-FFF2-40B4-BE49-F238E27FC236}">
                <a16:creationId xmlns:a16="http://schemas.microsoft.com/office/drawing/2014/main" id="{FF0B32DD-2FB7-B44D-C473-4DFE6D6FCB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 name="Subtitle 7">
            <a:extLst>
              <a:ext uri="{FF2B5EF4-FFF2-40B4-BE49-F238E27FC236}">
                <a16:creationId xmlns:a16="http://schemas.microsoft.com/office/drawing/2014/main" id="{4A847823-CADA-D885-30D9-94A357768AD7}"/>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D26F31A7-EB34-2729-BD44-0B500AF3E6C7}"/>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6330934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We plan to [insert milestone and timeline, if relevant]</a:t>
            </a:r>
            <a:endParaRPr lang="en-DK" dirty="0">
              <a:solidFill>
                <a:schemeClr val="bg2">
                  <a:lumMod val="10000"/>
                </a:schemeClr>
              </a:solidFill>
            </a:endParaRPr>
          </a:p>
        </p:txBody>
      </p:sp>
      <p:sp>
        <p:nvSpPr>
          <p:cNvPr id="5" name="Subtitle 4">
            <a:extLst>
              <a:ext uri="{FF2B5EF4-FFF2-40B4-BE49-F238E27FC236}">
                <a16:creationId xmlns:a16="http://schemas.microsoft.com/office/drawing/2014/main" id="{D5F6BCAE-61E3-CE46-4F2D-7B9CD070DC98}"/>
              </a:ext>
            </a:extLst>
          </p:cNvPr>
          <p:cNvSpPr>
            <a:spLocks noGrp="1"/>
          </p:cNvSpPr>
          <p:nvPr>
            <p:ph type="subTitle" idx="1"/>
          </p:nvPr>
        </p:nvSpPr>
        <p:spPr>
          <a:xfrm>
            <a:off x="554736" y="1318966"/>
            <a:ext cx="11082528" cy="276999"/>
          </a:xfrm>
        </p:spPr>
        <p:txBody>
          <a:bodyPr lIns="0"/>
          <a:lstStyle/>
          <a:p>
            <a:r>
              <a:rPr lang="en-US" dirty="0"/>
              <a:t>Preliminary roadmap for [insert]:</a:t>
            </a:r>
          </a:p>
        </p:txBody>
      </p:sp>
      <p:sp>
        <p:nvSpPr>
          <p:cNvPr id="61" name="Text Placeholder 2">
            <a:extLst>
              <a:ext uri="{FF2B5EF4-FFF2-40B4-BE49-F238E27FC236}">
                <a16:creationId xmlns:a16="http://schemas.microsoft.com/office/drawing/2014/main" id="{F8CDE05F-6693-1F43-B35B-34EB649FD2F1}"/>
              </a:ext>
            </a:extLst>
          </p:cNvPr>
          <p:cNvSpPr txBox="1">
            <a:spLocks/>
          </p:cNvSpPr>
          <p:nvPr/>
        </p:nvSpPr>
        <p:spPr>
          <a:xfrm>
            <a:off x="9073511" y="381283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6D20FF0-4A62-1E40-8827-426A9735CEDC}"/>
              </a:ext>
            </a:extLst>
          </p:cNvPr>
          <p:cNvSpPr/>
          <p:nvPr/>
        </p:nvSpPr>
        <p:spPr>
          <a:xfrm>
            <a:off x="554810" y="2403764"/>
            <a:ext cx="11040448" cy="8706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sp>
        <p:nvSpPr>
          <p:cNvPr id="37" name="TextBox 36">
            <a:extLst>
              <a:ext uri="{FF2B5EF4-FFF2-40B4-BE49-F238E27FC236}">
                <a16:creationId xmlns:a16="http://schemas.microsoft.com/office/drawing/2014/main" id="{3F86E442-5A51-B843-9B5C-247621F4D4B1}"/>
              </a:ext>
            </a:extLst>
          </p:cNvPr>
          <p:cNvSpPr txBox="1"/>
          <p:nvPr/>
        </p:nvSpPr>
        <p:spPr>
          <a:xfrm>
            <a:off x="554736" y="1923216"/>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[month 202x]</a:t>
            </a:r>
          </a:p>
        </p:txBody>
      </p:sp>
      <p:sp>
        <p:nvSpPr>
          <p:cNvPr id="39" name="TextBox 38">
            <a:extLst>
              <a:ext uri="{FF2B5EF4-FFF2-40B4-BE49-F238E27FC236}">
                <a16:creationId xmlns:a16="http://schemas.microsoft.com/office/drawing/2014/main" id="{5E063101-4A38-B54C-9AC3-16CA8B6637B5}"/>
              </a:ext>
            </a:extLst>
          </p:cNvPr>
          <p:cNvSpPr txBox="1"/>
          <p:nvPr/>
        </p:nvSpPr>
        <p:spPr>
          <a:xfrm>
            <a:off x="10735557"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0" name="TextBox 39">
            <a:extLst>
              <a:ext uri="{FF2B5EF4-FFF2-40B4-BE49-F238E27FC236}">
                <a16:creationId xmlns:a16="http://schemas.microsoft.com/office/drawing/2014/main" id="{5974D1A9-D968-8840-84F5-36FC7FC4C69E}"/>
              </a:ext>
            </a:extLst>
          </p:cNvPr>
          <p:cNvSpPr txBox="1"/>
          <p:nvPr/>
        </p:nvSpPr>
        <p:spPr>
          <a:xfrm>
            <a:off x="3890390"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1" name="TextBox 40">
            <a:extLst>
              <a:ext uri="{FF2B5EF4-FFF2-40B4-BE49-F238E27FC236}">
                <a16:creationId xmlns:a16="http://schemas.microsoft.com/office/drawing/2014/main" id="{58F4A918-C2BA-2F4C-8C71-B39E208F8D3F}"/>
              </a:ext>
            </a:extLst>
          </p:cNvPr>
          <p:cNvSpPr txBox="1"/>
          <p:nvPr/>
        </p:nvSpPr>
        <p:spPr>
          <a:xfrm>
            <a:off x="7312974"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2" name="Rectangle 41">
            <a:extLst>
              <a:ext uri="{FF2B5EF4-FFF2-40B4-BE49-F238E27FC236}">
                <a16:creationId xmlns:a16="http://schemas.microsoft.com/office/drawing/2014/main" id="{01828981-5680-8148-B020-CDB30744B1F6}"/>
              </a:ext>
            </a:extLst>
          </p:cNvPr>
          <p:cNvSpPr/>
          <p:nvPr/>
        </p:nvSpPr>
        <p:spPr>
          <a:xfrm>
            <a:off x="554736" y="3369192"/>
            <a:ext cx="11036921" cy="867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sp>
        <p:nvSpPr>
          <p:cNvPr id="43" name="Rectangle 42">
            <a:extLst>
              <a:ext uri="{FF2B5EF4-FFF2-40B4-BE49-F238E27FC236}">
                <a16:creationId xmlns:a16="http://schemas.microsoft.com/office/drawing/2014/main" id="{264EDC5B-5F32-9349-AEBB-7BCB65F6EAD7}"/>
              </a:ext>
            </a:extLst>
          </p:cNvPr>
          <p:cNvSpPr/>
          <p:nvPr/>
        </p:nvSpPr>
        <p:spPr>
          <a:xfrm>
            <a:off x="554736" y="4331610"/>
            <a:ext cx="11036921"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sp>
        <p:nvSpPr>
          <p:cNvPr id="44" name="Rectangle 43">
            <a:extLst>
              <a:ext uri="{FF2B5EF4-FFF2-40B4-BE49-F238E27FC236}">
                <a16:creationId xmlns:a16="http://schemas.microsoft.com/office/drawing/2014/main" id="{BD30702C-D68E-9042-8468-60B100EA3466}"/>
              </a:ext>
            </a:extLst>
          </p:cNvPr>
          <p:cNvSpPr/>
          <p:nvPr/>
        </p:nvSpPr>
        <p:spPr>
          <a:xfrm>
            <a:off x="554736" y="5049228"/>
            <a:ext cx="11036921"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sp>
        <p:nvSpPr>
          <p:cNvPr id="45" name="Rectangle 44">
            <a:extLst>
              <a:ext uri="{FF2B5EF4-FFF2-40B4-BE49-F238E27FC236}">
                <a16:creationId xmlns:a16="http://schemas.microsoft.com/office/drawing/2014/main" id="{1C0C3BF3-6170-3B4C-9E01-02990AE1687C}"/>
              </a:ext>
            </a:extLst>
          </p:cNvPr>
          <p:cNvSpPr/>
          <p:nvPr/>
        </p:nvSpPr>
        <p:spPr>
          <a:xfrm>
            <a:off x="554810" y="5766846"/>
            <a:ext cx="11040448" cy="61914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cxnSp>
        <p:nvCxnSpPr>
          <p:cNvPr id="46" name="Lige forbindelse 104">
            <a:extLst>
              <a:ext uri="{FF2B5EF4-FFF2-40B4-BE49-F238E27FC236}">
                <a16:creationId xmlns:a16="http://schemas.microsoft.com/office/drawing/2014/main" id="{7DA833FB-998A-AC4E-880F-7301222295EB}"/>
              </a:ext>
            </a:extLst>
          </p:cNvPr>
          <p:cNvCxnSpPr>
            <a:cxnSpLocks/>
          </p:cNvCxnSpPr>
          <p:nvPr/>
        </p:nvCxnSpPr>
        <p:spPr>
          <a:xfrm>
            <a:off x="711200" y="2901008"/>
            <a:ext cx="4209838"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Lige forbindelse 79">
            <a:extLst>
              <a:ext uri="{FF2B5EF4-FFF2-40B4-BE49-F238E27FC236}">
                <a16:creationId xmlns:a16="http://schemas.microsoft.com/office/drawing/2014/main" id="{3F251E3C-0552-EF41-AA79-AF4848C3E913}"/>
              </a:ext>
            </a:extLst>
          </p:cNvPr>
          <p:cNvCxnSpPr>
            <a:cxnSpLocks/>
          </p:cNvCxnSpPr>
          <p:nvPr/>
        </p:nvCxnSpPr>
        <p:spPr>
          <a:xfrm>
            <a:off x="2397852" y="6311753"/>
            <a:ext cx="1076175"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Tekstfelt 80">
            <a:extLst>
              <a:ext uri="{FF2B5EF4-FFF2-40B4-BE49-F238E27FC236}">
                <a16:creationId xmlns:a16="http://schemas.microsoft.com/office/drawing/2014/main" id="{274EAAB3-9A98-C845-A7EC-97543710539F}"/>
              </a:ext>
            </a:extLst>
          </p:cNvPr>
          <p:cNvSpPr txBox="1"/>
          <p:nvPr/>
        </p:nvSpPr>
        <p:spPr>
          <a:xfrm>
            <a:off x="2397852" y="6071581"/>
            <a:ext cx="10761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Lige forbindelse 82">
            <a:extLst>
              <a:ext uri="{FF2B5EF4-FFF2-40B4-BE49-F238E27FC236}">
                <a16:creationId xmlns:a16="http://schemas.microsoft.com/office/drawing/2014/main" id="{1677651B-FC51-AB43-9F45-2D56B1EB2F5A}"/>
              </a:ext>
            </a:extLst>
          </p:cNvPr>
          <p:cNvCxnSpPr>
            <a:cxnSpLocks/>
          </p:cNvCxnSpPr>
          <p:nvPr/>
        </p:nvCxnSpPr>
        <p:spPr>
          <a:xfrm flipV="1">
            <a:off x="3244180" y="6050788"/>
            <a:ext cx="2350989" cy="15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Tekstfelt 83">
            <a:extLst>
              <a:ext uri="{FF2B5EF4-FFF2-40B4-BE49-F238E27FC236}">
                <a16:creationId xmlns:a16="http://schemas.microsoft.com/office/drawing/2014/main" id="{04641E09-D95B-F24B-A1DD-4BB203F37B00}"/>
              </a:ext>
            </a:extLst>
          </p:cNvPr>
          <p:cNvSpPr txBox="1"/>
          <p:nvPr/>
        </p:nvSpPr>
        <p:spPr>
          <a:xfrm>
            <a:off x="3511977" y="5796595"/>
            <a:ext cx="18153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2]</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1" name="Tekstfelt 89">
            <a:extLst>
              <a:ext uri="{FF2B5EF4-FFF2-40B4-BE49-F238E27FC236}">
                <a16:creationId xmlns:a16="http://schemas.microsoft.com/office/drawing/2014/main" id="{13F60529-B523-D94D-8B2D-2DCF5FFB86B5}"/>
              </a:ext>
            </a:extLst>
          </p:cNvPr>
          <p:cNvSpPr txBox="1"/>
          <p:nvPr/>
        </p:nvSpPr>
        <p:spPr>
          <a:xfrm>
            <a:off x="4883562" y="6071581"/>
            <a:ext cx="10732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3]</a:t>
            </a:r>
          </a:p>
        </p:txBody>
      </p:sp>
      <p:cxnSp>
        <p:nvCxnSpPr>
          <p:cNvPr id="72" name="Lige forbindelse 91">
            <a:extLst>
              <a:ext uri="{FF2B5EF4-FFF2-40B4-BE49-F238E27FC236}">
                <a16:creationId xmlns:a16="http://schemas.microsoft.com/office/drawing/2014/main" id="{A1A076C4-C3EA-7E48-93A0-5FE3482EF551}"/>
              </a:ext>
            </a:extLst>
          </p:cNvPr>
          <p:cNvCxnSpPr>
            <a:cxnSpLocks/>
          </p:cNvCxnSpPr>
          <p:nvPr/>
        </p:nvCxnSpPr>
        <p:spPr>
          <a:xfrm>
            <a:off x="4895681" y="6311753"/>
            <a:ext cx="196231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Lige forbindelse 25">
            <a:extLst>
              <a:ext uri="{FF2B5EF4-FFF2-40B4-BE49-F238E27FC236}">
                <a16:creationId xmlns:a16="http://schemas.microsoft.com/office/drawing/2014/main" id="{1012AF97-E08B-5743-BAF4-EDD5EB84EC0A}"/>
              </a:ext>
            </a:extLst>
          </p:cNvPr>
          <p:cNvCxnSpPr>
            <a:cxnSpLocks/>
          </p:cNvCxnSpPr>
          <p:nvPr/>
        </p:nvCxnSpPr>
        <p:spPr>
          <a:xfrm>
            <a:off x="8096123" y="3687021"/>
            <a:ext cx="3492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Lige forbindelse 65">
            <a:extLst>
              <a:ext uri="{FF2B5EF4-FFF2-40B4-BE49-F238E27FC236}">
                <a16:creationId xmlns:a16="http://schemas.microsoft.com/office/drawing/2014/main" id="{FE72E0C0-D81D-A24D-A1C2-826B568AE611}"/>
              </a:ext>
            </a:extLst>
          </p:cNvPr>
          <p:cNvCxnSpPr>
            <a:cxnSpLocks/>
          </p:cNvCxnSpPr>
          <p:nvPr/>
        </p:nvCxnSpPr>
        <p:spPr>
          <a:xfrm>
            <a:off x="1850253" y="3863190"/>
            <a:ext cx="4032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Tekstfelt 66">
            <a:extLst>
              <a:ext uri="{FF2B5EF4-FFF2-40B4-BE49-F238E27FC236}">
                <a16:creationId xmlns:a16="http://schemas.microsoft.com/office/drawing/2014/main" id="{58E32954-0D1A-7142-B6BA-C25B55356349}"/>
              </a:ext>
            </a:extLst>
          </p:cNvPr>
          <p:cNvSpPr txBox="1"/>
          <p:nvPr/>
        </p:nvSpPr>
        <p:spPr>
          <a:xfrm>
            <a:off x="1850253" y="3614702"/>
            <a:ext cx="3996305"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1]</a:t>
            </a:r>
          </a:p>
        </p:txBody>
      </p:sp>
      <p:sp>
        <p:nvSpPr>
          <p:cNvPr id="77" name="Tekstfelt 96">
            <a:extLst>
              <a:ext uri="{FF2B5EF4-FFF2-40B4-BE49-F238E27FC236}">
                <a16:creationId xmlns:a16="http://schemas.microsoft.com/office/drawing/2014/main" id="{0C4BE3D1-3925-4E4E-A0F8-70FB21D915B5}"/>
              </a:ext>
            </a:extLst>
          </p:cNvPr>
          <p:cNvSpPr txBox="1"/>
          <p:nvPr/>
        </p:nvSpPr>
        <p:spPr>
          <a:xfrm>
            <a:off x="2775857" y="3926112"/>
            <a:ext cx="31433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78" name="Lige forbindelse 99">
            <a:extLst>
              <a:ext uri="{FF2B5EF4-FFF2-40B4-BE49-F238E27FC236}">
                <a16:creationId xmlns:a16="http://schemas.microsoft.com/office/drawing/2014/main" id="{7E2CDEC4-F449-7A41-82D0-67B0FC05A1FA}"/>
              </a:ext>
            </a:extLst>
          </p:cNvPr>
          <p:cNvCxnSpPr>
            <a:cxnSpLocks/>
          </p:cNvCxnSpPr>
          <p:nvPr/>
        </p:nvCxnSpPr>
        <p:spPr>
          <a:xfrm>
            <a:off x="6706662" y="4172944"/>
            <a:ext cx="368290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Lige forbindelse 92">
            <a:extLst>
              <a:ext uri="{FF2B5EF4-FFF2-40B4-BE49-F238E27FC236}">
                <a16:creationId xmlns:a16="http://schemas.microsoft.com/office/drawing/2014/main" id="{B4372F8C-B8E8-3A4E-8675-DBC8A0E55D45}"/>
              </a:ext>
            </a:extLst>
          </p:cNvPr>
          <p:cNvCxnSpPr>
            <a:cxnSpLocks/>
          </p:cNvCxnSpPr>
          <p:nvPr/>
        </p:nvCxnSpPr>
        <p:spPr>
          <a:xfrm>
            <a:off x="5035607" y="2901008"/>
            <a:ext cx="95186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kstfelt 93">
            <a:extLst>
              <a:ext uri="{FF2B5EF4-FFF2-40B4-BE49-F238E27FC236}">
                <a16:creationId xmlns:a16="http://schemas.microsoft.com/office/drawing/2014/main" id="{6CF0DD67-7E8A-584E-8300-0781142E54BA}"/>
              </a:ext>
            </a:extLst>
          </p:cNvPr>
          <p:cNvSpPr txBox="1"/>
          <p:nvPr/>
        </p:nvSpPr>
        <p:spPr>
          <a:xfrm>
            <a:off x="4890236" y="2656144"/>
            <a:ext cx="1239548"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3]</a:t>
            </a:r>
          </a:p>
        </p:txBody>
      </p:sp>
      <p:cxnSp>
        <p:nvCxnSpPr>
          <p:cNvPr id="82" name="Lige forbindelse 61">
            <a:extLst>
              <a:ext uri="{FF2B5EF4-FFF2-40B4-BE49-F238E27FC236}">
                <a16:creationId xmlns:a16="http://schemas.microsoft.com/office/drawing/2014/main" id="{82115643-922C-2C49-9778-21E743CCC2FE}"/>
              </a:ext>
            </a:extLst>
          </p:cNvPr>
          <p:cNvCxnSpPr>
            <a:cxnSpLocks/>
          </p:cNvCxnSpPr>
          <p:nvPr/>
        </p:nvCxnSpPr>
        <p:spPr>
          <a:xfrm>
            <a:off x="2252650" y="4895891"/>
            <a:ext cx="2782957"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kstfelt 62">
            <a:extLst>
              <a:ext uri="{FF2B5EF4-FFF2-40B4-BE49-F238E27FC236}">
                <a16:creationId xmlns:a16="http://schemas.microsoft.com/office/drawing/2014/main" id="{61A88B7F-F5C8-C245-A5EC-5DDBF5C556D3}"/>
              </a:ext>
            </a:extLst>
          </p:cNvPr>
          <p:cNvSpPr txBox="1"/>
          <p:nvPr/>
        </p:nvSpPr>
        <p:spPr>
          <a:xfrm>
            <a:off x="2255923" y="4643467"/>
            <a:ext cx="27829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84" name="Lige forbindelse 104">
            <a:extLst>
              <a:ext uri="{FF2B5EF4-FFF2-40B4-BE49-F238E27FC236}">
                <a16:creationId xmlns:a16="http://schemas.microsoft.com/office/drawing/2014/main" id="{AA64B58B-5D9D-E44F-902B-AEA1C9511C00}"/>
              </a:ext>
            </a:extLst>
          </p:cNvPr>
          <p:cNvCxnSpPr>
            <a:cxnSpLocks/>
          </p:cNvCxnSpPr>
          <p:nvPr/>
        </p:nvCxnSpPr>
        <p:spPr>
          <a:xfrm>
            <a:off x="1605920" y="5536886"/>
            <a:ext cx="2782957"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71A58-BD00-6446-AA60-8F35921ECEC8}"/>
              </a:ext>
            </a:extLst>
          </p:cNvPr>
          <p:cNvCxnSpPr>
            <a:cxnSpLocks/>
          </p:cNvCxnSpPr>
          <p:nvPr/>
        </p:nvCxnSpPr>
        <p:spPr>
          <a:xfrm>
            <a:off x="6054470" y="2169437"/>
            <a:ext cx="0" cy="425636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E95C135-72EE-484B-86DE-19D086127168}"/>
              </a:ext>
            </a:extLst>
          </p:cNvPr>
          <p:cNvSpPr txBox="1"/>
          <p:nvPr/>
        </p:nvSpPr>
        <p:spPr>
          <a:xfrm>
            <a:off x="5623904" y="1923216"/>
            <a:ext cx="8611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t>[Milestone]</a:t>
            </a:r>
          </a:p>
        </p:txBody>
      </p:sp>
      <p:sp>
        <p:nvSpPr>
          <p:cNvPr id="87" name="Tekstfelt 93">
            <a:extLst>
              <a:ext uri="{FF2B5EF4-FFF2-40B4-BE49-F238E27FC236}">
                <a16:creationId xmlns:a16="http://schemas.microsoft.com/office/drawing/2014/main" id="{E1414DD9-8D5A-A449-93D0-26DA143E9FE9}"/>
              </a:ext>
            </a:extLst>
          </p:cNvPr>
          <p:cNvSpPr txBox="1"/>
          <p:nvPr/>
        </p:nvSpPr>
        <p:spPr>
          <a:xfrm>
            <a:off x="761325" y="2656144"/>
            <a:ext cx="4109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1]</a:t>
            </a:r>
          </a:p>
        </p:txBody>
      </p:sp>
      <p:cxnSp>
        <p:nvCxnSpPr>
          <p:cNvPr id="88" name="Lige forbindelse 104">
            <a:extLst>
              <a:ext uri="{FF2B5EF4-FFF2-40B4-BE49-F238E27FC236}">
                <a16:creationId xmlns:a16="http://schemas.microsoft.com/office/drawing/2014/main" id="{16225CC0-AF5A-D646-9374-9CE7CE4EB566}"/>
              </a:ext>
            </a:extLst>
          </p:cNvPr>
          <p:cNvCxnSpPr>
            <a:cxnSpLocks/>
          </p:cNvCxnSpPr>
          <p:nvPr/>
        </p:nvCxnSpPr>
        <p:spPr>
          <a:xfrm>
            <a:off x="1605920" y="3203734"/>
            <a:ext cx="3744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Tekstfelt 93">
            <a:extLst>
              <a:ext uri="{FF2B5EF4-FFF2-40B4-BE49-F238E27FC236}">
                <a16:creationId xmlns:a16="http://schemas.microsoft.com/office/drawing/2014/main" id="{777BE785-D29E-654B-A850-FFBFE9DFF40F}"/>
              </a:ext>
            </a:extLst>
          </p:cNvPr>
          <p:cNvSpPr txBox="1"/>
          <p:nvPr/>
        </p:nvSpPr>
        <p:spPr>
          <a:xfrm>
            <a:off x="1612863" y="2959513"/>
            <a:ext cx="3737342" cy="250095"/>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2]</a:t>
            </a:r>
          </a:p>
        </p:txBody>
      </p:sp>
      <p:cxnSp>
        <p:nvCxnSpPr>
          <p:cNvPr id="90" name="Lige forbindelse 104">
            <a:extLst>
              <a:ext uri="{FF2B5EF4-FFF2-40B4-BE49-F238E27FC236}">
                <a16:creationId xmlns:a16="http://schemas.microsoft.com/office/drawing/2014/main" id="{8ED61EB7-C1DB-4F47-A99B-9AC9FB770241}"/>
              </a:ext>
            </a:extLst>
          </p:cNvPr>
          <p:cNvCxnSpPr>
            <a:cxnSpLocks/>
          </p:cNvCxnSpPr>
          <p:nvPr/>
        </p:nvCxnSpPr>
        <p:spPr>
          <a:xfrm>
            <a:off x="6185664" y="290100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Lige forbindelse 104">
            <a:extLst>
              <a:ext uri="{FF2B5EF4-FFF2-40B4-BE49-F238E27FC236}">
                <a16:creationId xmlns:a16="http://schemas.microsoft.com/office/drawing/2014/main" id="{C35FC312-657D-1C45-96E2-F765205453D8}"/>
              </a:ext>
            </a:extLst>
          </p:cNvPr>
          <p:cNvCxnSpPr>
            <a:cxnSpLocks/>
          </p:cNvCxnSpPr>
          <p:nvPr/>
        </p:nvCxnSpPr>
        <p:spPr>
          <a:xfrm>
            <a:off x="6195258" y="3203734"/>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kstfelt 93">
            <a:extLst>
              <a:ext uri="{FF2B5EF4-FFF2-40B4-BE49-F238E27FC236}">
                <a16:creationId xmlns:a16="http://schemas.microsoft.com/office/drawing/2014/main" id="{6F0CA5F6-5026-6C4F-A0F0-9BC182BDF16C}"/>
              </a:ext>
            </a:extLst>
          </p:cNvPr>
          <p:cNvSpPr txBox="1"/>
          <p:nvPr/>
        </p:nvSpPr>
        <p:spPr>
          <a:xfrm>
            <a:off x="6226695" y="2656144"/>
            <a:ext cx="5375384"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4]</a:t>
            </a:r>
          </a:p>
        </p:txBody>
      </p:sp>
      <p:sp>
        <p:nvSpPr>
          <p:cNvPr id="93" name="Tekstfelt 93">
            <a:extLst>
              <a:ext uri="{FF2B5EF4-FFF2-40B4-BE49-F238E27FC236}">
                <a16:creationId xmlns:a16="http://schemas.microsoft.com/office/drawing/2014/main" id="{B2968666-A32C-0E4F-8CFF-25AF7C1C2F89}"/>
              </a:ext>
            </a:extLst>
          </p:cNvPr>
          <p:cNvSpPr txBox="1"/>
          <p:nvPr/>
        </p:nvSpPr>
        <p:spPr>
          <a:xfrm>
            <a:off x="6219874" y="2963387"/>
            <a:ext cx="5375384"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5]</a:t>
            </a:r>
          </a:p>
        </p:txBody>
      </p:sp>
      <p:cxnSp>
        <p:nvCxnSpPr>
          <p:cNvPr id="94" name="Lige forbindelse 82">
            <a:extLst>
              <a:ext uri="{FF2B5EF4-FFF2-40B4-BE49-F238E27FC236}">
                <a16:creationId xmlns:a16="http://schemas.microsoft.com/office/drawing/2014/main" id="{FACCAA14-8A53-4B49-A21C-94DF5BD4A900}"/>
              </a:ext>
            </a:extLst>
          </p:cNvPr>
          <p:cNvCxnSpPr>
            <a:cxnSpLocks/>
          </p:cNvCxnSpPr>
          <p:nvPr/>
        </p:nvCxnSpPr>
        <p:spPr>
          <a:xfrm>
            <a:off x="6195258" y="605078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kstfelt 83">
            <a:extLst>
              <a:ext uri="{FF2B5EF4-FFF2-40B4-BE49-F238E27FC236}">
                <a16:creationId xmlns:a16="http://schemas.microsoft.com/office/drawing/2014/main" id="{7AB30B22-E58B-0E4E-BA44-22FB7A0A2DBA}"/>
              </a:ext>
            </a:extLst>
          </p:cNvPr>
          <p:cNvSpPr txBox="1"/>
          <p:nvPr/>
        </p:nvSpPr>
        <p:spPr>
          <a:xfrm>
            <a:off x="7254495" y="6071580"/>
            <a:ext cx="3637346"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5]</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6" name="Lige forbindelse 82">
            <a:extLst>
              <a:ext uri="{FF2B5EF4-FFF2-40B4-BE49-F238E27FC236}">
                <a16:creationId xmlns:a16="http://schemas.microsoft.com/office/drawing/2014/main" id="{BD36F169-787D-A544-8F7F-F5CA7B52CEA8}"/>
              </a:ext>
            </a:extLst>
          </p:cNvPr>
          <p:cNvCxnSpPr>
            <a:cxnSpLocks/>
          </p:cNvCxnSpPr>
          <p:nvPr/>
        </p:nvCxnSpPr>
        <p:spPr>
          <a:xfrm>
            <a:off x="7193387" y="6311753"/>
            <a:ext cx="4392277"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kstfelt 83">
            <a:extLst>
              <a:ext uri="{FF2B5EF4-FFF2-40B4-BE49-F238E27FC236}">
                <a16:creationId xmlns:a16="http://schemas.microsoft.com/office/drawing/2014/main" id="{BA41DA94-F72F-404F-AF88-9E174709DAE2}"/>
              </a:ext>
            </a:extLst>
          </p:cNvPr>
          <p:cNvSpPr txBox="1"/>
          <p:nvPr/>
        </p:nvSpPr>
        <p:spPr>
          <a:xfrm>
            <a:off x="6262381" y="5804984"/>
            <a:ext cx="4929167"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4]</a:t>
            </a:r>
          </a:p>
        </p:txBody>
      </p:sp>
      <p:sp>
        <p:nvSpPr>
          <p:cNvPr id="98" name="Tekstfelt 18">
            <a:extLst>
              <a:ext uri="{FF2B5EF4-FFF2-40B4-BE49-F238E27FC236}">
                <a16:creationId xmlns:a16="http://schemas.microsoft.com/office/drawing/2014/main" id="{2DB115C9-2584-A54D-ADED-C3DD66C376B2}"/>
              </a:ext>
            </a:extLst>
          </p:cNvPr>
          <p:cNvSpPr txBox="1"/>
          <p:nvPr/>
        </p:nvSpPr>
        <p:spPr>
          <a:xfrm>
            <a:off x="2605261" y="4385064"/>
            <a:ext cx="47520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9" name="Tekstfelt 66">
            <a:extLst>
              <a:ext uri="{FF2B5EF4-FFF2-40B4-BE49-F238E27FC236}">
                <a16:creationId xmlns:a16="http://schemas.microsoft.com/office/drawing/2014/main" id="{1505B672-9876-614B-8C96-18FF3F12A019}"/>
              </a:ext>
            </a:extLst>
          </p:cNvPr>
          <p:cNvSpPr txBox="1"/>
          <p:nvPr/>
        </p:nvSpPr>
        <p:spPr>
          <a:xfrm>
            <a:off x="6703919" y="3926112"/>
            <a:ext cx="368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4]</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Tekstfelt 66">
            <a:extLst>
              <a:ext uri="{FF2B5EF4-FFF2-40B4-BE49-F238E27FC236}">
                <a16:creationId xmlns:a16="http://schemas.microsoft.com/office/drawing/2014/main" id="{4D87DF07-4341-4A42-9D26-1D42DF6E592B}"/>
              </a:ext>
            </a:extLst>
          </p:cNvPr>
          <p:cNvSpPr txBox="1"/>
          <p:nvPr/>
        </p:nvSpPr>
        <p:spPr>
          <a:xfrm>
            <a:off x="7240901" y="3441035"/>
            <a:ext cx="434693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3]</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Tekstfelt 18">
            <a:extLst>
              <a:ext uri="{FF2B5EF4-FFF2-40B4-BE49-F238E27FC236}">
                <a16:creationId xmlns:a16="http://schemas.microsoft.com/office/drawing/2014/main" id="{DA31EEC4-4882-D840-8B62-09A136F19654}"/>
              </a:ext>
            </a:extLst>
          </p:cNvPr>
          <p:cNvSpPr txBox="1"/>
          <p:nvPr/>
        </p:nvSpPr>
        <p:spPr>
          <a:xfrm>
            <a:off x="1393934" y="5290665"/>
            <a:ext cx="31707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1]</a:t>
            </a:r>
          </a:p>
        </p:txBody>
      </p:sp>
      <p:sp>
        <p:nvSpPr>
          <p:cNvPr id="103" name="Tekstfelt 18">
            <a:extLst>
              <a:ext uri="{FF2B5EF4-FFF2-40B4-BE49-F238E27FC236}">
                <a16:creationId xmlns:a16="http://schemas.microsoft.com/office/drawing/2014/main" id="{11DF333F-29AE-804F-BCCE-0D8C8204D831}"/>
              </a:ext>
            </a:extLst>
          </p:cNvPr>
          <p:cNvSpPr txBox="1"/>
          <p:nvPr/>
        </p:nvSpPr>
        <p:spPr>
          <a:xfrm>
            <a:off x="7515515" y="5290665"/>
            <a:ext cx="298525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104" name="Lige forbindelse 61">
            <a:extLst>
              <a:ext uri="{FF2B5EF4-FFF2-40B4-BE49-F238E27FC236}">
                <a16:creationId xmlns:a16="http://schemas.microsoft.com/office/drawing/2014/main" id="{435678ED-25E2-4B48-976C-59F99073D948}"/>
              </a:ext>
            </a:extLst>
          </p:cNvPr>
          <p:cNvCxnSpPr>
            <a:cxnSpLocks/>
          </p:cNvCxnSpPr>
          <p:nvPr/>
        </p:nvCxnSpPr>
        <p:spPr>
          <a:xfrm>
            <a:off x="2605261" y="4616491"/>
            <a:ext cx="4752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Lige forbindelse 104">
            <a:extLst>
              <a:ext uri="{FF2B5EF4-FFF2-40B4-BE49-F238E27FC236}">
                <a16:creationId xmlns:a16="http://schemas.microsoft.com/office/drawing/2014/main" id="{402DDFF7-130F-6142-9516-A28B0BCFFC16}"/>
              </a:ext>
            </a:extLst>
          </p:cNvPr>
          <p:cNvCxnSpPr>
            <a:cxnSpLocks/>
          </p:cNvCxnSpPr>
          <p:nvPr/>
        </p:nvCxnSpPr>
        <p:spPr>
          <a:xfrm>
            <a:off x="7522907" y="5536886"/>
            <a:ext cx="2988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Lige forbindelse 95">
            <a:extLst>
              <a:ext uri="{FF2B5EF4-FFF2-40B4-BE49-F238E27FC236}">
                <a16:creationId xmlns:a16="http://schemas.microsoft.com/office/drawing/2014/main" id="{82B4C752-D5D5-F24D-A4AA-C114D8AD36F5}"/>
              </a:ext>
            </a:extLst>
          </p:cNvPr>
          <p:cNvCxnSpPr>
            <a:cxnSpLocks/>
          </p:cNvCxnSpPr>
          <p:nvPr/>
        </p:nvCxnSpPr>
        <p:spPr>
          <a:xfrm>
            <a:off x="2775857" y="4172944"/>
            <a:ext cx="3816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975758-5B95-A347-985D-A234E67D09CD}"/>
              </a:ext>
            </a:extLst>
          </p:cNvPr>
          <p:cNvCxnSpPr>
            <a:cxnSpLocks/>
          </p:cNvCxnSpPr>
          <p:nvPr/>
        </p:nvCxnSpPr>
        <p:spPr>
          <a:xfrm>
            <a:off x="555124" y="2284308"/>
            <a:ext cx="11086012"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0" name="Google Shape;746;p20">
            <a:extLst>
              <a:ext uri="{FF2B5EF4-FFF2-40B4-BE49-F238E27FC236}">
                <a16:creationId xmlns:a16="http://schemas.microsoft.com/office/drawing/2014/main" id="{39C2545F-C79B-0324-9DE4-33A1CD5D655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
        <p:nvSpPr>
          <p:cNvPr id="4" name="Text Placeholder 3">
            <a:extLst>
              <a:ext uri="{FF2B5EF4-FFF2-40B4-BE49-F238E27FC236}">
                <a16:creationId xmlns:a16="http://schemas.microsoft.com/office/drawing/2014/main" id="{B6DD6570-4B0D-8EBD-3DFC-550A356BF0E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0316145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ACF-CC9A-91B7-EAA9-ED511E47E771}"/>
              </a:ext>
            </a:extLst>
          </p:cNvPr>
          <p:cNvSpPr>
            <a:spLocks noGrp="1"/>
          </p:cNvSpPr>
          <p:nvPr>
            <p:ph type="title"/>
          </p:nvPr>
        </p:nvSpPr>
        <p:spPr/>
        <p:txBody>
          <a:bodyPr/>
          <a:lstStyle/>
          <a:p>
            <a:r>
              <a:rPr lang="en-US" dirty="0"/>
              <a:t>We plan to roll out the initiatives over next xx [years/months]</a:t>
            </a:r>
          </a:p>
        </p:txBody>
      </p:sp>
      <p:sp>
        <p:nvSpPr>
          <p:cNvPr id="10" name="Subtitle 9">
            <a:extLst>
              <a:ext uri="{FF2B5EF4-FFF2-40B4-BE49-F238E27FC236}">
                <a16:creationId xmlns:a16="http://schemas.microsoft.com/office/drawing/2014/main" id="{6FE09EEE-D778-D0F6-EFC7-07F487389026}"/>
              </a:ext>
            </a:extLst>
          </p:cNvPr>
          <p:cNvSpPr>
            <a:spLocks noGrp="1"/>
          </p:cNvSpPr>
          <p:nvPr>
            <p:ph type="subTitle" idx="1"/>
          </p:nvPr>
        </p:nvSpPr>
        <p:spPr/>
        <p:txBody>
          <a:bodyPr/>
          <a:lstStyle/>
          <a:p>
            <a:endParaRPr lang="en-US"/>
          </a:p>
        </p:txBody>
      </p:sp>
      <p:sp>
        <p:nvSpPr>
          <p:cNvPr id="18" name="Text Placeholder 17">
            <a:extLst>
              <a:ext uri="{FF2B5EF4-FFF2-40B4-BE49-F238E27FC236}">
                <a16:creationId xmlns:a16="http://schemas.microsoft.com/office/drawing/2014/main" id="{30D87C0E-3D51-A180-AD60-182E74CDA5C7}"/>
              </a:ext>
            </a:extLst>
          </p:cNvPr>
          <p:cNvSpPr>
            <a:spLocks noGrp="1"/>
          </p:cNvSpPr>
          <p:nvPr>
            <p:ph type="body" sz="quarter" idx="17"/>
          </p:nvPr>
        </p:nvSpPr>
        <p:spPr/>
        <p:txBody>
          <a:bodyPr/>
          <a:lstStyle/>
          <a:p>
            <a:endParaRPr lang="en-US"/>
          </a:p>
        </p:txBody>
      </p:sp>
      <p:sp>
        <p:nvSpPr>
          <p:cNvPr id="3" name="Slide Number Placeholder 2">
            <a:extLst>
              <a:ext uri="{FF2B5EF4-FFF2-40B4-BE49-F238E27FC236}">
                <a16:creationId xmlns:a16="http://schemas.microsoft.com/office/drawing/2014/main" id="{D244F664-3BF2-8E55-892A-7448BBEA9E59}"/>
              </a:ext>
            </a:extLst>
          </p:cNvPr>
          <p:cNvSpPr>
            <a:spLocks noGrp="1"/>
          </p:cNvSpPr>
          <p:nvPr>
            <p:ph type="sldNum" idx="4294967295"/>
          </p:nvPr>
        </p:nvSpPr>
        <p:spPr>
          <a:xfrm>
            <a:off x="11655425" y="6426200"/>
            <a:ext cx="5365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31" name="Pentagon 30">
            <a:extLst>
              <a:ext uri="{FF2B5EF4-FFF2-40B4-BE49-F238E27FC236}">
                <a16:creationId xmlns:a16="http://schemas.microsoft.com/office/drawing/2014/main" id="{849A2685-991B-D36C-8F45-DED6561AB4FF}"/>
              </a:ext>
            </a:extLst>
          </p:cNvPr>
          <p:cNvSpPr/>
          <p:nvPr/>
        </p:nvSpPr>
        <p:spPr>
          <a:xfrm>
            <a:off x="1200541" y="2350986"/>
            <a:ext cx="3563997" cy="8280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execution levers]</a:t>
            </a:r>
          </a:p>
        </p:txBody>
      </p:sp>
      <p:sp>
        <p:nvSpPr>
          <p:cNvPr id="32" name="Pentagon 31">
            <a:extLst>
              <a:ext uri="{FF2B5EF4-FFF2-40B4-BE49-F238E27FC236}">
                <a16:creationId xmlns:a16="http://schemas.microsoft.com/office/drawing/2014/main" id="{74F36DF1-ADC9-FCDC-D582-2D30060A38E4}"/>
              </a:ext>
            </a:extLst>
          </p:cNvPr>
          <p:cNvSpPr/>
          <p:nvPr/>
        </p:nvSpPr>
        <p:spPr>
          <a:xfrm>
            <a:off x="1200540" y="3366150"/>
            <a:ext cx="3563997" cy="828000"/>
          </a:xfrm>
          <a:prstGeom prst="homePlat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3" name="Pentagon 32">
            <a:extLst>
              <a:ext uri="{FF2B5EF4-FFF2-40B4-BE49-F238E27FC236}">
                <a16:creationId xmlns:a16="http://schemas.microsoft.com/office/drawing/2014/main" id="{6233F724-5AAD-0AB4-D1DD-E2B7547FA8C4}"/>
              </a:ext>
            </a:extLst>
          </p:cNvPr>
          <p:cNvSpPr/>
          <p:nvPr/>
        </p:nvSpPr>
        <p:spPr>
          <a:xfrm>
            <a:off x="1200538" y="4381596"/>
            <a:ext cx="3563997" cy="82800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4" name="Pentagon 6">
            <a:extLst>
              <a:ext uri="{FF2B5EF4-FFF2-40B4-BE49-F238E27FC236}">
                <a16:creationId xmlns:a16="http://schemas.microsoft.com/office/drawing/2014/main" id="{9E8A94F4-E9B0-0067-6D36-A9D40B0F0338}"/>
              </a:ext>
            </a:extLst>
          </p:cNvPr>
          <p:cNvSpPr/>
          <p:nvPr/>
        </p:nvSpPr>
        <p:spPr>
          <a:xfrm>
            <a:off x="1200537" y="5358606"/>
            <a:ext cx="3563997" cy="828000"/>
          </a:xfrm>
          <a:prstGeom prst="homePlate">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5" name="Pentagon 1">
            <a:extLst>
              <a:ext uri="{FF2B5EF4-FFF2-40B4-BE49-F238E27FC236}">
                <a16:creationId xmlns:a16="http://schemas.microsoft.com/office/drawing/2014/main" id="{3254BE6E-4D2F-A008-9DA7-F88179DA6A1C}"/>
              </a:ext>
            </a:extLst>
          </p:cNvPr>
          <p:cNvSpPr/>
          <p:nvPr/>
        </p:nvSpPr>
        <p:spPr>
          <a:xfrm>
            <a:off x="4416306" y="2350986"/>
            <a:ext cx="3671998" cy="82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execution levers]</a:t>
            </a:r>
          </a:p>
        </p:txBody>
      </p:sp>
      <p:sp>
        <p:nvSpPr>
          <p:cNvPr id="36" name="Pentagon 5">
            <a:extLst>
              <a:ext uri="{FF2B5EF4-FFF2-40B4-BE49-F238E27FC236}">
                <a16:creationId xmlns:a16="http://schemas.microsoft.com/office/drawing/2014/main" id="{6037E970-FFBC-2FCE-5C3A-27D25EF7FCAC}"/>
              </a:ext>
            </a:extLst>
          </p:cNvPr>
          <p:cNvSpPr/>
          <p:nvPr/>
        </p:nvSpPr>
        <p:spPr>
          <a:xfrm>
            <a:off x="4416305" y="3366150"/>
            <a:ext cx="3671998" cy="82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7" name="Pentagon 6">
            <a:extLst>
              <a:ext uri="{FF2B5EF4-FFF2-40B4-BE49-F238E27FC236}">
                <a16:creationId xmlns:a16="http://schemas.microsoft.com/office/drawing/2014/main" id="{FD5D33B3-AFDD-CF4E-CB7F-41EADF85FD95}"/>
              </a:ext>
            </a:extLst>
          </p:cNvPr>
          <p:cNvSpPr/>
          <p:nvPr/>
        </p:nvSpPr>
        <p:spPr>
          <a:xfrm>
            <a:off x="4416304" y="4381596"/>
            <a:ext cx="3671998" cy="82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8" name="Pentagon 6">
            <a:extLst>
              <a:ext uri="{FF2B5EF4-FFF2-40B4-BE49-F238E27FC236}">
                <a16:creationId xmlns:a16="http://schemas.microsoft.com/office/drawing/2014/main" id="{42DDF3BB-DC82-52B5-4E46-8AFBD6223E0B}"/>
              </a:ext>
            </a:extLst>
          </p:cNvPr>
          <p:cNvSpPr/>
          <p:nvPr/>
        </p:nvSpPr>
        <p:spPr>
          <a:xfrm>
            <a:off x="4416302" y="5358606"/>
            <a:ext cx="3671998" cy="82800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dirty="0">
                <a:ln>
                  <a:noFill/>
                </a:ln>
                <a:solidFill>
                  <a:srgbClr val="FFFFFF"/>
                </a:solidFill>
                <a:effectLst/>
                <a:uLnTx/>
                <a:uFillTx/>
                <a:latin typeface="Arial"/>
                <a:ea typeface="+mn-ea"/>
                <a:cs typeface="+mn-cs"/>
                <a:sym typeface="Arial"/>
              </a:rPr>
              <a:t>execution levers]</a:t>
            </a:r>
          </a:p>
        </p:txBody>
      </p:sp>
      <p:sp>
        <p:nvSpPr>
          <p:cNvPr id="39" name="Pentagon 5">
            <a:extLst>
              <a:ext uri="{FF2B5EF4-FFF2-40B4-BE49-F238E27FC236}">
                <a16:creationId xmlns:a16="http://schemas.microsoft.com/office/drawing/2014/main" id="{4560299C-9BDA-A47E-3FDE-BBDD7D479415}"/>
              </a:ext>
            </a:extLst>
          </p:cNvPr>
          <p:cNvSpPr/>
          <p:nvPr/>
        </p:nvSpPr>
        <p:spPr>
          <a:xfrm>
            <a:off x="7724734" y="4381596"/>
            <a:ext cx="3671998" cy="828000"/>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0" name="Pentagon 5">
            <a:extLst>
              <a:ext uri="{FF2B5EF4-FFF2-40B4-BE49-F238E27FC236}">
                <a16:creationId xmlns:a16="http://schemas.microsoft.com/office/drawing/2014/main" id="{942BB2F0-65B7-DE67-0000-5A45DDDE6E0F}"/>
              </a:ext>
            </a:extLst>
          </p:cNvPr>
          <p:cNvSpPr/>
          <p:nvPr/>
        </p:nvSpPr>
        <p:spPr>
          <a:xfrm>
            <a:off x="7724734" y="3365535"/>
            <a:ext cx="3671998" cy="828000"/>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1" name="Pentagon 5">
            <a:extLst>
              <a:ext uri="{FF2B5EF4-FFF2-40B4-BE49-F238E27FC236}">
                <a16:creationId xmlns:a16="http://schemas.microsoft.com/office/drawing/2014/main" id="{D072C25B-F587-9E06-6E74-419A61EE6730}"/>
              </a:ext>
            </a:extLst>
          </p:cNvPr>
          <p:cNvSpPr/>
          <p:nvPr/>
        </p:nvSpPr>
        <p:spPr>
          <a:xfrm>
            <a:off x="7724734" y="5354005"/>
            <a:ext cx="3671998" cy="828000"/>
          </a:xfrm>
          <a:prstGeom prst="chevron">
            <a:avLst/>
          </a:prstGeom>
          <a:solidFill>
            <a:schemeClr val="tx1">
              <a:lumMod val="8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8" name="Pentagon 5">
            <a:extLst>
              <a:ext uri="{FF2B5EF4-FFF2-40B4-BE49-F238E27FC236}">
                <a16:creationId xmlns:a16="http://schemas.microsoft.com/office/drawing/2014/main" id="{46D2B304-FD98-6DC4-A209-68C7C6F4951A}"/>
              </a:ext>
            </a:extLst>
          </p:cNvPr>
          <p:cNvSpPr/>
          <p:nvPr/>
        </p:nvSpPr>
        <p:spPr>
          <a:xfrm>
            <a:off x="7714198" y="2355755"/>
            <a:ext cx="3671998" cy="828000"/>
          </a:xfrm>
          <a:prstGeom prst="chevron">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dirty="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dirty="0">
                <a:ln>
                  <a:noFill/>
                </a:ln>
                <a:solidFill>
                  <a:schemeClr val="tx2">
                    <a:lumMod val="10000"/>
                  </a:schemeClr>
                </a:solidFill>
                <a:effectLst/>
                <a:uLnTx/>
                <a:uFillTx/>
                <a:latin typeface="Arial"/>
                <a:ea typeface="+mn-ea"/>
                <a:cs typeface="+mn-cs"/>
                <a:sym typeface="Arial"/>
              </a:rPr>
              <a:t>execution levers]</a:t>
            </a:r>
          </a:p>
        </p:txBody>
      </p:sp>
      <p:sp>
        <p:nvSpPr>
          <p:cNvPr id="4" name="TextBox 3">
            <a:extLst>
              <a:ext uri="{FF2B5EF4-FFF2-40B4-BE49-F238E27FC236}">
                <a16:creationId xmlns:a16="http://schemas.microsoft.com/office/drawing/2014/main" id="{AAFD47C2-A9C3-09A0-7486-C4B7A0D1F002}"/>
              </a:ext>
            </a:extLst>
          </p:cNvPr>
          <p:cNvSpPr txBox="1"/>
          <p:nvPr/>
        </p:nvSpPr>
        <p:spPr>
          <a:xfrm>
            <a:off x="1192893" y="1817310"/>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cxnSp>
        <p:nvCxnSpPr>
          <p:cNvPr id="6" name="Straight Connector 5">
            <a:extLst>
              <a:ext uri="{FF2B5EF4-FFF2-40B4-BE49-F238E27FC236}">
                <a16:creationId xmlns:a16="http://schemas.microsoft.com/office/drawing/2014/main" id="{9678426D-F32A-0D5D-8FA6-6C5D7AA56E12}"/>
              </a:ext>
            </a:extLst>
          </p:cNvPr>
          <p:cNvCxnSpPr>
            <a:cxnSpLocks/>
          </p:cNvCxnSpPr>
          <p:nvPr/>
        </p:nvCxnSpPr>
        <p:spPr>
          <a:xfrm>
            <a:off x="1254904" y="2175421"/>
            <a:ext cx="309587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F00EB6-3E23-6878-C73C-8CA2175FB90C}"/>
              </a:ext>
            </a:extLst>
          </p:cNvPr>
          <p:cNvCxnSpPr>
            <a:cxnSpLocks/>
          </p:cNvCxnSpPr>
          <p:nvPr/>
        </p:nvCxnSpPr>
        <p:spPr>
          <a:xfrm>
            <a:off x="7714198" y="2175421"/>
            <a:ext cx="325860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A3402D-B7B3-0EF0-DB18-1C072667FD54}"/>
              </a:ext>
            </a:extLst>
          </p:cNvPr>
          <p:cNvCxnSpPr>
            <a:cxnSpLocks/>
          </p:cNvCxnSpPr>
          <p:nvPr/>
        </p:nvCxnSpPr>
        <p:spPr>
          <a:xfrm>
            <a:off x="4403185" y="2175421"/>
            <a:ext cx="325860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56E76C-37F1-BC2B-8206-5123FB5D0226}"/>
              </a:ext>
            </a:extLst>
          </p:cNvPr>
          <p:cNvSpPr txBox="1"/>
          <p:nvPr/>
        </p:nvSpPr>
        <p:spPr>
          <a:xfrm>
            <a:off x="4453546" y="1817310"/>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sp>
        <p:nvSpPr>
          <p:cNvPr id="13" name="TextBox 12">
            <a:extLst>
              <a:ext uri="{FF2B5EF4-FFF2-40B4-BE49-F238E27FC236}">
                <a16:creationId xmlns:a16="http://schemas.microsoft.com/office/drawing/2014/main" id="{E2260A1D-5ACB-38F6-A8C2-C8DCA14A8A07}"/>
              </a:ext>
            </a:extLst>
          </p:cNvPr>
          <p:cNvSpPr txBox="1"/>
          <p:nvPr/>
        </p:nvSpPr>
        <p:spPr>
          <a:xfrm>
            <a:off x="7714198" y="1817310"/>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sp>
        <p:nvSpPr>
          <p:cNvPr id="14" name="Oval 13">
            <a:extLst>
              <a:ext uri="{FF2B5EF4-FFF2-40B4-BE49-F238E27FC236}">
                <a16:creationId xmlns:a16="http://schemas.microsoft.com/office/drawing/2014/main" id="{B7B3F41C-3C4E-29C8-B314-C680A425FCB2}"/>
              </a:ext>
            </a:extLst>
          </p:cNvPr>
          <p:cNvSpPr>
            <a:spLocks noChangeAspect="1"/>
          </p:cNvSpPr>
          <p:nvPr/>
        </p:nvSpPr>
        <p:spPr>
          <a:xfrm>
            <a:off x="610331" y="2536386"/>
            <a:ext cx="451559"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5" name="Oval 14">
            <a:extLst>
              <a:ext uri="{FF2B5EF4-FFF2-40B4-BE49-F238E27FC236}">
                <a16:creationId xmlns:a16="http://schemas.microsoft.com/office/drawing/2014/main" id="{8F937196-6528-968F-CDDB-7EAB4DA56B23}"/>
              </a:ext>
            </a:extLst>
          </p:cNvPr>
          <p:cNvSpPr>
            <a:spLocks noChangeAspect="1"/>
          </p:cNvSpPr>
          <p:nvPr/>
        </p:nvSpPr>
        <p:spPr>
          <a:xfrm>
            <a:off x="610331" y="4566996"/>
            <a:ext cx="451559"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16" name="Oval 15">
            <a:extLst>
              <a:ext uri="{FF2B5EF4-FFF2-40B4-BE49-F238E27FC236}">
                <a16:creationId xmlns:a16="http://schemas.microsoft.com/office/drawing/2014/main" id="{434085A3-1B3C-1564-6D49-4D4B7240D864}"/>
              </a:ext>
            </a:extLst>
          </p:cNvPr>
          <p:cNvSpPr>
            <a:spLocks noChangeAspect="1"/>
          </p:cNvSpPr>
          <p:nvPr/>
        </p:nvSpPr>
        <p:spPr>
          <a:xfrm>
            <a:off x="610331" y="3551550"/>
            <a:ext cx="451559"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7" name="Oval 16">
            <a:extLst>
              <a:ext uri="{FF2B5EF4-FFF2-40B4-BE49-F238E27FC236}">
                <a16:creationId xmlns:a16="http://schemas.microsoft.com/office/drawing/2014/main" id="{69EF8FBE-52E0-D6C6-ACE4-D8CAAF90CF38}"/>
              </a:ext>
            </a:extLst>
          </p:cNvPr>
          <p:cNvSpPr>
            <a:spLocks noChangeAspect="1"/>
          </p:cNvSpPr>
          <p:nvPr/>
        </p:nvSpPr>
        <p:spPr>
          <a:xfrm>
            <a:off x="610331" y="5544006"/>
            <a:ext cx="451559"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5" name="TextBox 4">
            <a:extLst>
              <a:ext uri="{FF2B5EF4-FFF2-40B4-BE49-F238E27FC236}">
                <a16:creationId xmlns:a16="http://schemas.microsoft.com/office/drawing/2014/main" id="{282989B6-808C-5254-451F-3C47C9D551B5}"/>
              </a:ext>
            </a:extLst>
          </p:cNvPr>
          <p:cNvSpPr txBox="1"/>
          <p:nvPr/>
        </p:nvSpPr>
        <p:spPr>
          <a:xfrm>
            <a:off x="11830050" y="83058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7" name="Google Shape;507;p14">
            <a:extLst>
              <a:ext uri="{FF2B5EF4-FFF2-40B4-BE49-F238E27FC236}">
                <a16:creationId xmlns:a16="http://schemas.microsoft.com/office/drawing/2014/main" id="{C0B86795-33BA-99A2-A28A-865BFA110C7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2034502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[Initiative] implementation plan</a:t>
            </a:r>
          </a:p>
        </p:txBody>
      </p:sp>
      <p:sp>
        <p:nvSpPr>
          <p:cNvPr id="7" name="Text Placeholder 6">
            <a:extLst>
              <a:ext uri="{FF2B5EF4-FFF2-40B4-BE49-F238E27FC236}">
                <a16:creationId xmlns:a16="http://schemas.microsoft.com/office/drawing/2014/main" id="{B0C27FE1-09CD-A14B-BA33-7E6A17C7C968}"/>
              </a:ext>
            </a:extLst>
          </p:cNvPr>
          <p:cNvSpPr>
            <a:spLocks noGrp="1"/>
          </p:cNvSpPr>
          <p:nvPr>
            <p:ph type="body" sz="quarter" idx="17"/>
          </p:nvPr>
        </p:nvSpPr>
        <p:spPr/>
        <p:txBody>
          <a:bodyPr/>
          <a:lstStyle/>
          <a:p>
            <a:endParaRPr lang="en-US"/>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timeframe]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context]</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how the initiative will create value]</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3567335106"/>
              </p:ext>
            </p:extLst>
          </p:nvPr>
        </p:nvGraphicFramePr>
        <p:xfrm>
          <a:off x="557806" y="4673548"/>
          <a:ext cx="5148000" cy="1706880"/>
        </p:xfrm>
        <a:graphic>
          <a:graphicData uri="http://schemas.openxmlformats.org/drawingml/2006/table">
            <a:tbl>
              <a:tblPr firstRow="1" bandRow="1"/>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b="1" dirty="0">
                          <a:solidFill>
                            <a:schemeClr val="bg1"/>
                          </a:solidFill>
                        </a:rPr>
                        <a:t>Initiative</a:t>
                      </a:r>
                    </a:p>
                  </a:txBody>
                  <a:tcPr marL="72000"/>
                </a:tc>
                <a:tc hMerge="1">
                  <a:txBody>
                    <a:bodyPr/>
                    <a:lstStyle/>
                    <a:p>
                      <a:endParaRPr lang="en-US" sz="800"/>
                    </a:p>
                  </a:txBody>
                  <a:tcPr/>
                </a:tc>
                <a:tc>
                  <a:txBody>
                    <a:bodyPr/>
                    <a:lstStyle/>
                    <a:p>
                      <a:r>
                        <a:rPr lang="en-US" sz="800" b="1" dirty="0">
                          <a:solidFill>
                            <a:schemeClr val="bg1"/>
                          </a:solidFill>
                        </a:rPr>
                        <a:t>Manager</a:t>
                      </a:r>
                    </a:p>
                  </a:txBody>
                  <a:tcPr marL="36000"/>
                </a:tc>
                <a:extLst>
                  <a:ext uri="{0D108BD9-81ED-4DB2-BD59-A6C34878D82A}">
                    <a16:rowId xmlns:a16="http://schemas.microsoft.com/office/drawing/2014/main" val="2784042414"/>
                  </a:ext>
                </a:extLst>
              </a:tr>
              <a:tr h="177478">
                <a:tc>
                  <a:txBody>
                    <a:bodyPr/>
                    <a:lstStyle/>
                    <a:p>
                      <a:r>
                        <a:rPr lang="en-US" sz="800" dirty="0">
                          <a:solidFill>
                            <a:schemeClr val="bg1"/>
                          </a:solidFill>
                        </a:rPr>
                        <a:t>A.1</a:t>
                      </a:r>
                    </a:p>
                  </a:txBody>
                  <a:tcPr marL="72000">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dirty="0">
                          <a:solidFill>
                            <a:schemeClr val="bg1"/>
                          </a:solidFill>
                        </a:rPr>
                        <a:t>A.2</a:t>
                      </a:r>
                    </a:p>
                  </a:txBody>
                  <a:tcPr marL="72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dirty="0">
                          <a:solidFill>
                            <a:schemeClr val="bg1"/>
                          </a:solidFill>
                        </a:rPr>
                        <a:t>A.3</a:t>
                      </a:r>
                    </a:p>
                  </a:txBody>
                  <a:tcPr marL="72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dirty="0">
                          <a:solidFill>
                            <a:schemeClr val="bg1"/>
                          </a:solidFill>
                        </a:rPr>
                        <a:t>A.4</a:t>
                      </a:r>
                    </a:p>
                  </a:txBody>
                  <a:tcPr marL="72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dirty="0">
                          <a:solidFill>
                            <a:schemeClr val="bg1"/>
                          </a:solidFill>
                        </a:rPr>
                        <a:t>A.5</a:t>
                      </a:r>
                    </a:p>
                  </a:txBody>
                  <a:tcPr marL="72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dirty="0">
                          <a:solidFill>
                            <a:schemeClr val="bg1"/>
                          </a:solidFill>
                        </a:rPr>
                        <a:t>A.6</a:t>
                      </a:r>
                    </a:p>
                  </a:txBody>
                  <a:tcPr marL="72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rPr>
                        <a:t>[Insert name]</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dirty="0">
                          <a:solidFill>
                            <a:schemeClr val="bg1"/>
                          </a:solidFill>
                        </a:rPr>
                        <a:t>A.7</a:t>
                      </a:r>
                    </a:p>
                  </a:txBody>
                  <a:tcPr marL="72000">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chemeClr val="bg1"/>
                          </a:solidFill>
                          <a:effectLst/>
                          <a:uLnTx/>
                          <a:uFillTx/>
                          <a:latin typeface="+mn-lt"/>
                          <a:ea typeface="+mn-ea"/>
                          <a:cs typeface="+mn-cs"/>
                        </a:rPr>
                        <a:t>[Insert key activity]</a:t>
                      </a:r>
                    </a:p>
                  </a:txBody>
                  <a:tcPr marL="36000" marR="45720" marT="36000" marB="36000" anchor="ctr">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800" dirty="0">
                          <a:solidFill>
                            <a:schemeClr val="bg1"/>
                          </a:solidFill>
                        </a:rPr>
                        <a:t>[Insert name]</a:t>
                      </a:r>
                    </a:p>
                  </a:txBody>
                  <a:tcPr marL="36000">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potential risks/where and why initiative might fail or create adverse effects]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key next steps]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description/list of requirements to succeed with initiative]</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1979569512"/>
              </p:ext>
            </p:extLst>
          </p:nvPr>
        </p:nvGraphicFramePr>
        <p:xfrm>
          <a:off x="6486195" y="2022912"/>
          <a:ext cx="5139210" cy="27984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bg1"/>
                          </a:solidFill>
                          <a:latin typeface="Arial" panose="020B0604020202020204" pitchFamily="34" charset="0"/>
                          <a:cs typeface="Arial" panose="020B0604020202020204" pitchFamily="34" charset="0"/>
                        </a:rPr>
                        <a:t>[Insert key activities or milestones]</a:t>
                      </a:r>
                      <a:endParaRPr lang="en-US" sz="800" b="0" baseline="0">
                        <a:solidFill>
                          <a:schemeClr val="bg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1"/>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1"/>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1"/>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4101694872"/>
              </p:ext>
            </p:extLst>
          </p:nvPr>
        </p:nvGraphicFramePr>
        <p:xfrm>
          <a:off x="6477405" y="3138283"/>
          <a:ext cx="5148002" cy="1280160"/>
        </p:xfrm>
        <a:graphic>
          <a:graphicData uri="http://schemas.openxmlformats.org/drawingml/2006/table">
            <a:tbl>
              <a:tblPr firstRow="1" bandRow="1"/>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b="1" dirty="0">
                          <a:solidFill>
                            <a:schemeClr val="bg1"/>
                          </a:solidFill>
                          <a:latin typeface="Arial" panose="020B0604020202020204" pitchFamily="34" charset="0"/>
                          <a:cs typeface="Arial" panose="020B0604020202020204" pitchFamily="34" charset="0"/>
                        </a:rPr>
                        <a:t>KPI</a:t>
                      </a:r>
                    </a:p>
                  </a:txBody>
                  <a:tcPr marL="72000"/>
                </a:tc>
                <a:tc>
                  <a:txBody>
                    <a:bodyPr/>
                    <a:lstStyle/>
                    <a:p>
                      <a:r>
                        <a:rPr lang="en-US" sz="800" b="1">
                          <a:solidFill>
                            <a:schemeClr val="bg1"/>
                          </a:solidFill>
                          <a:latin typeface="Arial" panose="020B0604020202020204" pitchFamily="34" charset="0"/>
                          <a:cs typeface="Arial" panose="020B0604020202020204" pitchFamily="34" charset="0"/>
                        </a:rPr>
                        <a:t>Target</a:t>
                      </a:r>
                    </a:p>
                  </a:txBody>
                  <a:tcPr marL="36000"/>
                </a:tc>
                <a:tc>
                  <a:txBody>
                    <a:bodyPr/>
                    <a:lstStyle/>
                    <a:p>
                      <a:r>
                        <a:rPr lang="en-US" sz="800" b="1" dirty="0">
                          <a:solidFill>
                            <a:schemeClr val="bg1"/>
                          </a:solidFill>
                          <a:latin typeface="Arial" panose="020B0604020202020204" pitchFamily="34" charset="0"/>
                          <a:cs typeface="Arial" panose="020B0604020202020204" pitchFamily="34" charset="0"/>
                        </a:rPr>
                        <a:t>By</a:t>
                      </a:r>
                    </a:p>
                  </a:txBody>
                  <a:tcPr marL="36000"/>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B w="9525" cap="flat" cmpd="sng" algn="ctr">
                      <a:solidFill>
                        <a:schemeClr val="bg1"/>
                      </a:solidFill>
                      <a:prstDash val="sysDash"/>
                      <a:round/>
                      <a:headEnd type="none" w="med" len="med"/>
                      <a:tailEnd type="none" w="med" len="med"/>
                    </a:lnB>
                    <a:noFill/>
                  </a:tcPr>
                </a:tc>
                <a:tc>
                  <a:txBody>
                    <a:bodyPr/>
                    <a:lstStyle/>
                    <a:p>
                      <a:r>
                        <a:rPr lang="en-US" sz="800">
                          <a:solidFill>
                            <a:schemeClr val="bg1"/>
                          </a:solidFill>
                          <a:latin typeface="Arial" panose="020B0604020202020204" pitchFamily="34" charset="0"/>
                          <a:cs typeface="Arial" panose="020B0604020202020204" pitchFamily="34" charset="0"/>
                        </a:rPr>
                        <a:t>[Insert target for KPI]</a:t>
                      </a:r>
                    </a:p>
                  </a:txBody>
                  <a:tcPr marL="36000">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1"/>
                          </a:solidFill>
                          <a:latin typeface="Arial" panose="020B0604020202020204" pitchFamily="34" charset="0"/>
                          <a:ea typeface="+mn-ea"/>
                          <a:cs typeface="Arial" panose="020B0604020202020204" pitchFamily="34" charset="0"/>
                          <a:sym typeface="Calibri"/>
                        </a:rPr>
                        <a:t>[Insert timeframe]</a:t>
                      </a:r>
                    </a:p>
                  </a:txBody>
                  <a:tcPr marL="36000" marR="45720" marT="36000" marB="36000" anchor="ctr">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bg1"/>
                          </a:solidFill>
                          <a:latin typeface="Arial" panose="020B0604020202020204" pitchFamily="34" charset="0"/>
                          <a:cs typeface="Arial" panose="020B0604020202020204" pitchFamily="34" charset="0"/>
                        </a:rPr>
                        <a:t>[Insert target for KPI]</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1"/>
                          </a:solidFill>
                          <a:latin typeface="Arial" panose="020B0604020202020204" pitchFamily="34" charset="0"/>
                          <a:ea typeface="+mn-ea"/>
                          <a:cs typeface="Arial" panose="020B0604020202020204" pitchFamily="34" charset="0"/>
                          <a:sym typeface="Calibri"/>
                        </a:rPr>
                        <a:t>[Insert timeframe]</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bg1"/>
                          </a:solidFill>
                          <a:latin typeface="Arial" panose="020B0604020202020204" pitchFamily="34" charset="0"/>
                          <a:cs typeface="Arial" panose="020B0604020202020204" pitchFamily="34" charset="0"/>
                        </a:rPr>
                        <a:t>[Insert target for KPI]</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1"/>
                          </a:solidFill>
                          <a:latin typeface="Arial" panose="020B0604020202020204" pitchFamily="34" charset="0"/>
                          <a:ea typeface="+mn-ea"/>
                          <a:cs typeface="Arial" panose="020B0604020202020204" pitchFamily="34" charset="0"/>
                          <a:sym typeface="Calibri"/>
                        </a:rPr>
                        <a:t>[Insert timeframe]</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r>
                        <a:rPr lang="en-US" sz="800" dirty="0">
                          <a:solidFill>
                            <a:schemeClr val="bg1"/>
                          </a:solidFill>
                          <a:latin typeface="Arial" panose="020B0604020202020204" pitchFamily="34" charset="0"/>
                          <a:cs typeface="Arial" panose="020B0604020202020204" pitchFamily="34" charset="0"/>
                        </a:rPr>
                        <a:t>[Insert target for KPI]</a:t>
                      </a:r>
                    </a:p>
                  </a:txBody>
                  <a:tcPr marL="36000">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1"/>
                          </a:solidFill>
                          <a:latin typeface="Arial" panose="020B0604020202020204" pitchFamily="34" charset="0"/>
                          <a:ea typeface="+mn-ea"/>
                          <a:cs typeface="Arial" panose="020B0604020202020204" pitchFamily="34" charset="0"/>
                          <a:sym typeface="Calibri"/>
                        </a:rPr>
                        <a:t>[Insert timeframe]</a:t>
                      </a:r>
                    </a:p>
                  </a:txBody>
                  <a:tcPr marL="36000" marR="45720" marT="36000" marB="36000" anchor="ct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800" dirty="0">
                          <a:solidFill>
                            <a:schemeClr val="bg1"/>
                          </a:solidFill>
                          <a:latin typeface="Arial" panose="020B0604020202020204" pitchFamily="34" charset="0"/>
                          <a:cs typeface="Arial" panose="020B0604020202020204" pitchFamily="34" charset="0"/>
                        </a:rPr>
                        <a:t>[Insert target for KPI]</a:t>
                      </a:r>
                    </a:p>
                  </a:txBody>
                  <a:tcPr marL="36000">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dirty="0">
                          <a:solidFill>
                            <a:schemeClr val="bg1"/>
                          </a:solidFill>
                          <a:latin typeface="Arial" panose="020B0604020202020204" pitchFamily="34" charset="0"/>
                          <a:ea typeface="+mn-ea"/>
                          <a:cs typeface="Arial" panose="020B0604020202020204" pitchFamily="34" charset="0"/>
                          <a:sym typeface="Calibri"/>
                        </a:rPr>
                        <a:t>[Insert timeframe]</a:t>
                      </a:r>
                    </a:p>
                  </a:txBody>
                  <a:tcPr marL="36000" marR="45720" marT="36000" marB="36000" anchor="ctr">
                    <a:lnT w="9525" cap="flat" cmpd="sng" algn="ctr">
                      <a:solidFill>
                        <a:schemeClr val="bg1"/>
                      </a:solidFill>
                      <a:prstDash val="sysDash"/>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2AFFBB06-C72D-E228-0EA4-68A2D9D8CA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035592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[Overview of key meetings / Insert action title]</a:t>
            </a:r>
            <a:endParaRPr lang="en-DK" dirty="0">
              <a:solidFill>
                <a:schemeClr val="bg2">
                  <a:lumMod val="10000"/>
                </a:schemeClr>
              </a:solidFill>
            </a:endParaRPr>
          </a:p>
        </p:txBody>
      </p:sp>
      <p:sp>
        <p:nvSpPr>
          <p:cNvPr id="3" name="Subtitle 2">
            <a:extLst>
              <a:ext uri="{FF2B5EF4-FFF2-40B4-BE49-F238E27FC236}">
                <a16:creationId xmlns:a16="http://schemas.microsoft.com/office/drawing/2014/main" id="{6C9A2F3B-B02A-1A2A-01F6-69E5B3E09615}"/>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635B6808-4E4B-83BF-78F3-860D378DB982}"/>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D744EDEB-53FF-ED4C-A5FF-AA232A43C45A}"/>
              </a:ext>
            </a:extLst>
          </p:cNvPr>
          <p:cNvSpPr/>
          <p:nvPr/>
        </p:nvSpPr>
        <p:spPr>
          <a:xfrm>
            <a:off x="2182019"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17" name="Rectangle 16">
            <a:extLst>
              <a:ext uri="{FF2B5EF4-FFF2-40B4-BE49-F238E27FC236}">
                <a16:creationId xmlns:a16="http://schemas.microsoft.com/office/drawing/2014/main" id="{38E18178-BF98-9C4F-B241-498820CD4F2D}"/>
              </a:ext>
            </a:extLst>
          </p:cNvPr>
          <p:cNvSpPr/>
          <p:nvPr/>
        </p:nvSpPr>
        <p:spPr>
          <a:xfrm>
            <a:off x="3761382"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18" name="Rectangle 17">
            <a:extLst>
              <a:ext uri="{FF2B5EF4-FFF2-40B4-BE49-F238E27FC236}">
                <a16:creationId xmlns:a16="http://schemas.microsoft.com/office/drawing/2014/main" id="{4CB2F307-9921-5B42-8F11-28BA666D9FBE}"/>
              </a:ext>
            </a:extLst>
          </p:cNvPr>
          <p:cNvSpPr/>
          <p:nvPr/>
        </p:nvSpPr>
        <p:spPr>
          <a:xfrm>
            <a:off x="6920108"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19" name="Rectangle 18">
            <a:extLst>
              <a:ext uri="{FF2B5EF4-FFF2-40B4-BE49-F238E27FC236}">
                <a16:creationId xmlns:a16="http://schemas.microsoft.com/office/drawing/2014/main" id="{95744B8A-ADA8-E743-B4AA-D758D3E56167}"/>
              </a:ext>
            </a:extLst>
          </p:cNvPr>
          <p:cNvSpPr/>
          <p:nvPr/>
        </p:nvSpPr>
        <p:spPr>
          <a:xfrm>
            <a:off x="8499471"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20" name="Rectangle 19">
            <a:extLst>
              <a:ext uri="{FF2B5EF4-FFF2-40B4-BE49-F238E27FC236}">
                <a16:creationId xmlns:a16="http://schemas.microsoft.com/office/drawing/2014/main" id="{FDC104B3-F952-1E43-AD77-F93531634FE0}"/>
              </a:ext>
            </a:extLst>
          </p:cNvPr>
          <p:cNvSpPr/>
          <p:nvPr/>
        </p:nvSpPr>
        <p:spPr>
          <a:xfrm>
            <a:off x="10078834"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21" name="Rectangle 20">
            <a:extLst>
              <a:ext uri="{FF2B5EF4-FFF2-40B4-BE49-F238E27FC236}">
                <a16:creationId xmlns:a16="http://schemas.microsoft.com/office/drawing/2014/main" id="{102FEA91-7ABF-6347-8A2D-26759B8D6E4D}"/>
              </a:ext>
            </a:extLst>
          </p:cNvPr>
          <p:cNvSpPr/>
          <p:nvPr/>
        </p:nvSpPr>
        <p:spPr>
          <a:xfrm>
            <a:off x="5340745"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[Insert meeting]</a:t>
            </a:r>
          </a:p>
        </p:txBody>
      </p:sp>
      <p:sp>
        <p:nvSpPr>
          <p:cNvPr id="22" name="Rectangle 21">
            <a:extLst>
              <a:ext uri="{FF2B5EF4-FFF2-40B4-BE49-F238E27FC236}">
                <a16:creationId xmlns:a16="http://schemas.microsoft.com/office/drawing/2014/main" id="{D364640D-B150-7B40-884E-CEEA8ADE39E7}"/>
              </a:ext>
            </a:extLst>
          </p:cNvPr>
          <p:cNvSpPr/>
          <p:nvPr/>
        </p:nvSpPr>
        <p:spPr>
          <a:xfrm>
            <a:off x="2182019" y="3865914"/>
            <a:ext cx="1452215" cy="2318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bg1"/>
                </a:solidFill>
              </a:rPr>
              <a:t>[Insert key actions/ decisions to be made]</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a:t>
            </a:r>
          </a:p>
        </p:txBody>
      </p:sp>
      <p:sp>
        <p:nvSpPr>
          <p:cNvPr id="23" name="Rectangle 22">
            <a:extLst>
              <a:ext uri="{FF2B5EF4-FFF2-40B4-BE49-F238E27FC236}">
                <a16:creationId xmlns:a16="http://schemas.microsoft.com/office/drawing/2014/main" id="{19DB9BF6-7B3E-EA4E-A648-B9DAD4CEA13B}"/>
              </a:ext>
            </a:extLst>
          </p:cNvPr>
          <p:cNvSpPr/>
          <p:nvPr/>
        </p:nvSpPr>
        <p:spPr>
          <a:xfrm>
            <a:off x="5340745" y="3865914"/>
            <a:ext cx="3031578" cy="2318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bg1"/>
                </a:solidFill>
              </a:rPr>
              <a:t>[Insert key actions/ decisions to be made]</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a:t>
            </a:r>
          </a:p>
        </p:txBody>
      </p:sp>
      <p:sp>
        <p:nvSpPr>
          <p:cNvPr id="25" name="Rectangle 24">
            <a:extLst>
              <a:ext uri="{FF2B5EF4-FFF2-40B4-BE49-F238E27FC236}">
                <a16:creationId xmlns:a16="http://schemas.microsoft.com/office/drawing/2014/main" id="{97899F8B-93A2-DF4D-89C4-07EF2252A7EE}"/>
              </a:ext>
            </a:extLst>
          </p:cNvPr>
          <p:cNvSpPr/>
          <p:nvPr/>
        </p:nvSpPr>
        <p:spPr>
          <a:xfrm>
            <a:off x="8499471" y="3865914"/>
            <a:ext cx="1452215" cy="2318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bg1"/>
                </a:solidFill>
              </a:rPr>
              <a:t>[Insert key actions/ decisions to be made]</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a:t>
            </a:r>
          </a:p>
        </p:txBody>
      </p:sp>
      <p:sp>
        <p:nvSpPr>
          <p:cNvPr id="26" name="Rectangle 25">
            <a:extLst>
              <a:ext uri="{FF2B5EF4-FFF2-40B4-BE49-F238E27FC236}">
                <a16:creationId xmlns:a16="http://schemas.microsoft.com/office/drawing/2014/main" id="{6E75F08D-7993-C84E-9FBC-6BB699D10536}"/>
              </a:ext>
            </a:extLst>
          </p:cNvPr>
          <p:cNvSpPr/>
          <p:nvPr/>
        </p:nvSpPr>
        <p:spPr>
          <a:xfrm>
            <a:off x="10078834" y="3865914"/>
            <a:ext cx="1452215" cy="2318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bg1"/>
                </a:solidFill>
              </a:rPr>
              <a:t>[Insert key actions/ decisions to be made]</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a:t>
            </a:r>
          </a:p>
        </p:txBody>
      </p:sp>
      <p:sp>
        <p:nvSpPr>
          <p:cNvPr id="27" name="Rectangle 26">
            <a:extLst>
              <a:ext uri="{FF2B5EF4-FFF2-40B4-BE49-F238E27FC236}">
                <a16:creationId xmlns:a16="http://schemas.microsoft.com/office/drawing/2014/main" id="{DF308040-A004-0D48-A62B-6F3C05903D8C}"/>
              </a:ext>
            </a:extLst>
          </p:cNvPr>
          <p:cNvSpPr/>
          <p:nvPr/>
        </p:nvSpPr>
        <p:spPr>
          <a:xfrm>
            <a:off x="3761382" y="3865914"/>
            <a:ext cx="1452215" cy="23183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171450" indent="-171450">
              <a:buFont typeface="Arial" panose="020B0604020202020204" pitchFamily="34" charset="0"/>
              <a:buChar char="•"/>
            </a:pPr>
            <a:r>
              <a:rPr lang="en-GB" sz="1200" dirty="0">
                <a:solidFill>
                  <a:schemeClr val="bg1"/>
                </a:solidFill>
              </a:rPr>
              <a:t>[Insert key actions/ decisions to be made]</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[Insert key actions]</a:t>
            </a:r>
          </a:p>
          <a:p>
            <a:pPr marL="171450" indent="-171450">
              <a:buFont typeface="Arial" panose="020B0604020202020204" pitchFamily="34" charset="0"/>
              <a:buChar char="•"/>
            </a:pPr>
            <a:r>
              <a:rPr lang="en-GB" sz="1200" dirty="0">
                <a:solidFill>
                  <a:schemeClr val="bg1"/>
                </a:solidFill>
              </a:rPr>
              <a:t>…</a:t>
            </a:r>
          </a:p>
        </p:txBody>
      </p:sp>
      <p:cxnSp>
        <p:nvCxnSpPr>
          <p:cNvPr id="39" name="Straight Connector 38">
            <a:extLst>
              <a:ext uri="{FF2B5EF4-FFF2-40B4-BE49-F238E27FC236}">
                <a16:creationId xmlns:a16="http://schemas.microsoft.com/office/drawing/2014/main" id="{1581EFE6-6495-BF43-B08D-4BB3169683D9}"/>
              </a:ext>
            </a:extLst>
          </p:cNvPr>
          <p:cNvCxnSpPr>
            <a:cxnSpLocks/>
          </p:cNvCxnSpPr>
          <p:nvPr/>
        </p:nvCxnSpPr>
        <p:spPr>
          <a:xfrm>
            <a:off x="2908126"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6B50B2-75D5-3C43-B7B9-F23571AD3B68}"/>
              </a:ext>
            </a:extLst>
          </p:cNvPr>
          <p:cNvCxnSpPr>
            <a:cxnSpLocks/>
          </p:cNvCxnSpPr>
          <p:nvPr/>
        </p:nvCxnSpPr>
        <p:spPr>
          <a:xfrm>
            <a:off x="4487489"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7AF46E-51D9-5940-98A0-A1E35F2850B9}"/>
              </a:ext>
            </a:extLst>
          </p:cNvPr>
          <p:cNvCxnSpPr>
            <a:cxnSpLocks/>
          </p:cNvCxnSpPr>
          <p:nvPr/>
        </p:nvCxnSpPr>
        <p:spPr>
          <a:xfrm>
            <a:off x="6066852"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DC3C62D-9744-0140-A569-A1861E0BF234}"/>
              </a:ext>
            </a:extLst>
          </p:cNvPr>
          <p:cNvCxnSpPr>
            <a:cxnSpLocks/>
          </p:cNvCxnSpPr>
          <p:nvPr/>
        </p:nvCxnSpPr>
        <p:spPr>
          <a:xfrm>
            <a:off x="7646215"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0A0CD8-4147-5246-A267-851FBC06DA4A}"/>
              </a:ext>
            </a:extLst>
          </p:cNvPr>
          <p:cNvCxnSpPr>
            <a:cxnSpLocks/>
          </p:cNvCxnSpPr>
          <p:nvPr/>
        </p:nvCxnSpPr>
        <p:spPr>
          <a:xfrm>
            <a:off x="9225578"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DCBCDCB-D863-6D4D-8A00-53FF014ABD76}"/>
              </a:ext>
            </a:extLst>
          </p:cNvPr>
          <p:cNvCxnSpPr>
            <a:cxnSpLocks/>
          </p:cNvCxnSpPr>
          <p:nvPr/>
        </p:nvCxnSpPr>
        <p:spPr>
          <a:xfrm>
            <a:off x="10804941"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79C6AD-AF8C-FD4C-BF6C-6751120313E3}"/>
              </a:ext>
            </a:extLst>
          </p:cNvPr>
          <p:cNvCxnSpPr>
            <a:cxnSpLocks/>
          </p:cNvCxnSpPr>
          <p:nvPr/>
        </p:nvCxnSpPr>
        <p:spPr>
          <a:xfrm>
            <a:off x="1327958" y="225838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riangle 14">
            <a:extLst>
              <a:ext uri="{FF2B5EF4-FFF2-40B4-BE49-F238E27FC236}">
                <a16:creationId xmlns:a16="http://schemas.microsoft.com/office/drawing/2014/main" id="{B8A447D6-6F56-1B4A-B410-B49D96B0754B}"/>
              </a:ext>
            </a:extLst>
          </p:cNvPr>
          <p:cNvSpPr/>
          <p:nvPr/>
        </p:nvSpPr>
        <p:spPr>
          <a:xfrm>
            <a:off x="1125591" y="2574843"/>
            <a:ext cx="404734" cy="3447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D510C-98D5-304F-AC56-0238EC817914}"/>
              </a:ext>
            </a:extLst>
          </p:cNvPr>
          <p:cNvSpPr>
            <a:spLocks noChangeAspect="1"/>
          </p:cNvSpPr>
          <p:nvPr/>
        </p:nvSpPr>
        <p:spPr>
          <a:xfrm>
            <a:off x="2763781" y="2617819"/>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1C826D8-C66E-8041-B6EB-EE772F941F08}"/>
              </a:ext>
            </a:extLst>
          </p:cNvPr>
          <p:cNvSpPr>
            <a:spLocks noChangeAspect="1"/>
          </p:cNvSpPr>
          <p:nvPr/>
        </p:nvSpPr>
        <p:spPr>
          <a:xfrm>
            <a:off x="4343144" y="2631617"/>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94F3FE4-D0EC-AC44-948F-2279497956A3}"/>
              </a:ext>
            </a:extLst>
          </p:cNvPr>
          <p:cNvSpPr>
            <a:spLocks noChangeAspect="1"/>
          </p:cNvSpPr>
          <p:nvPr/>
        </p:nvSpPr>
        <p:spPr>
          <a:xfrm>
            <a:off x="5922507" y="2631617"/>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775CB2AF-0114-1B4E-88E6-65C5FC349D11}"/>
              </a:ext>
            </a:extLst>
          </p:cNvPr>
          <p:cNvSpPr>
            <a:spLocks noChangeAspect="1"/>
          </p:cNvSpPr>
          <p:nvPr/>
        </p:nvSpPr>
        <p:spPr>
          <a:xfrm>
            <a:off x="7501870" y="2631617"/>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D2C2DE4B-4655-8F4E-AE3F-4CDFA2157D4D}"/>
              </a:ext>
            </a:extLst>
          </p:cNvPr>
          <p:cNvSpPr>
            <a:spLocks noChangeAspect="1"/>
          </p:cNvSpPr>
          <p:nvPr/>
        </p:nvSpPr>
        <p:spPr>
          <a:xfrm>
            <a:off x="9081233" y="2631617"/>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3F7E56E-849B-EB43-8B98-6C0D59A903CA}"/>
              </a:ext>
            </a:extLst>
          </p:cNvPr>
          <p:cNvSpPr>
            <a:spLocks noChangeAspect="1"/>
          </p:cNvSpPr>
          <p:nvPr/>
        </p:nvSpPr>
        <p:spPr>
          <a:xfrm>
            <a:off x="10660596" y="2631617"/>
            <a:ext cx="28869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7196D22-0C11-754E-A10F-F0AAFCAF9A99}"/>
              </a:ext>
            </a:extLst>
          </p:cNvPr>
          <p:cNvSpPr/>
          <p:nvPr/>
        </p:nvSpPr>
        <p:spPr>
          <a:xfrm>
            <a:off x="602656" y="3071436"/>
            <a:ext cx="1452215" cy="679538"/>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err="1">
                <a:solidFill>
                  <a:schemeClr val="bg1"/>
                </a:solidFill>
              </a:rPr>
              <a:t>Kickoff</a:t>
            </a:r>
            <a:endParaRPr lang="en-GB" sz="1400" dirty="0">
              <a:solidFill>
                <a:schemeClr val="bg1"/>
              </a:solidFill>
            </a:endParaRPr>
          </a:p>
        </p:txBody>
      </p:sp>
      <p:sp>
        <p:nvSpPr>
          <p:cNvPr id="6" name="Pentagon 5">
            <a:extLst>
              <a:ext uri="{FF2B5EF4-FFF2-40B4-BE49-F238E27FC236}">
                <a16:creationId xmlns:a16="http://schemas.microsoft.com/office/drawing/2014/main" id="{A8DD19DB-5AAF-1F4C-9324-B1207882F134}"/>
              </a:ext>
            </a:extLst>
          </p:cNvPr>
          <p:cNvSpPr/>
          <p:nvPr/>
        </p:nvSpPr>
        <p:spPr>
          <a:xfrm>
            <a:off x="490958" y="2010083"/>
            <a:ext cx="1674000" cy="40005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1]</a:t>
            </a:r>
          </a:p>
        </p:txBody>
      </p:sp>
      <p:sp>
        <p:nvSpPr>
          <p:cNvPr id="7" name="Chevron 6">
            <a:extLst>
              <a:ext uri="{FF2B5EF4-FFF2-40B4-BE49-F238E27FC236}">
                <a16:creationId xmlns:a16="http://schemas.microsoft.com/office/drawing/2014/main" id="{82428B5E-4E80-D646-B937-8C006C01D59C}"/>
              </a:ext>
            </a:extLst>
          </p:cNvPr>
          <p:cNvSpPr/>
          <p:nvPr/>
        </p:nvSpPr>
        <p:spPr>
          <a:xfrm>
            <a:off x="2071932"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2]</a:t>
            </a:r>
          </a:p>
        </p:txBody>
      </p:sp>
      <p:sp>
        <p:nvSpPr>
          <p:cNvPr id="9" name="Chevron 8">
            <a:extLst>
              <a:ext uri="{FF2B5EF4-FFF2-40B4-BE49-F238E27FC236}">
                <a16:creationId xmlns:a16="http://schemas.microsoft.com/office/drawing/2014/main" id="{572E4D72-1CE5-E049-9BD9-3291AA2FC39A}"/>
              </a:ext>
            </a:extLst>
          </p:cNvPr>
          <p:cNvSpPr/>
          <p:nvPr/>
        </p:nvSpPr>
        <p:spPr>
          <a:xfrm>
            <a:off x="3651295"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3]</a:t>
            </a:r>
          </a:p>
        </p:txBody>
      </p:sp>
      <p:sp>
        <p:nvSpPr>
          <p:cNvPr id="10" name="Chevron 9">
            <a:extLst>
              <a:ext uri="{FF2B5EF4-FFF2-40B4-BE49-F238E27FC236}">
                <a16:creationId xmlns:a16="http://schemas.microsoft.com/office/drawing/2014/main" id="{4FB4BD0A-D934-8140-A8F1-12B3C802FBEB}"/>
              </a:ext>
            </a:extLst>
          </p:cNvPr>
          <p:cNvSpPr/>
          <p:nvPr/>
        </p:nvSpPr>
        <p:spPr>
          <a:xfrm>
            <a:off x="5230658"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4]</a:t>
            </a:r>
          </a:p>
        </p:txBody>
      </p:sp>
      <p:sp>
        <p:nvSpPr>
          <p:cNvPr id="11" name="Chevron 10">
            <a:extLst>
              <a:ext uri="{FF2B5EF4-FFF2-40B4-BE49-F238E27FC236}">
                <a16:creationId xmlns:a16="http://schemas.microsoft.com/office/drawing/2014/main" id="{D5913DDB-1D5C-4847-8488-629651A292AA}"/>
              </a:ext>
            </a:extLst>
          </p:cNvPr>
          <p:cNvSpPr/>
          <p:nvPr/>
        </p:nvSpPr>
        <p:spPr>
          <a:xfrm>
            <a:off x="6810021"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5]</a:t>
            </a:r>
          </a:p>
        </p:txBody>
      </p:sp>
      <p:sp>
        <p:nvSpPr>
          <p:cNvPr id="13" name="Chevron 12">
            <a:extLst>
              <a:ext uri="{FF2B5EF4-FFF2-40B4-BE49-F238E27FC236}">
                <a16:creationId xmlns:a16="http://schemas.microsoft.com/office/drawing/2014/main" id="{D100EA2B-DAA2-FA4A-9888-1AB3C31E26C3}"/>
              </a:ext>
            </a:extLst>
          </p:cNvPr>
          <p:cNvSpPr/>
          <p:nvPr/>
        </p:nvSpPr>
        <p:spPr>
          <a:xfrm>
            <a:off x="8389384"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6]</a:t>
            </a:r>
          </a:p>
        </p:txBody>
      </p:sp>
      <p:sp>
        <p:nvSpPr>
          <p:cNvPr id="14" name="Chevron 13">
            <a:extLst>
              <a:ext uri="{FF2B5EF4-FFF2-40B4-BE49-F238E27FC236}">
                <a16:creationId xmlns:a16="http://schemas.microsoft.com/office/drawing/2014/main" id="{91CCEA8C-D57E-2F43-B2A0-7F88F5287057}"/>
              </a:ext>
            </a:extLst>
          </p:cNvPr>
          <p:cNvSpPr/>
          <p:nvPr/>
        </p:nvSpPr>
        <p:spPr>
          <a:xfrm>
            <a:off x="9968747" y="2010083"/>
            <a:ext cx="1672389" cy="3996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[Month 7]</a:t>
            </a:r>
          </a:p>
        </p:txBody>
      </p:sp>
      <p:sp>
        <p:nvSpPr>
          <p:cNvPr id="4" name="Google Shape;507;p14">
            <a:extLst>
              <a:ext uri="{FF2B5EF4-FFF2-40B4-BE49-F238E27FC236}">
                <a16:creationId xmlns:a16="http://schemas.microsoft.com/office/drawing/2014/main" id="{EB8C098B-5420-09A4-EDED-8D109771E65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BEC9D3AA-F0EA-F84F-4AF5-0AFDD6AA135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174201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[Decision hierarchy for project / Insert action title]</a:t>
            </a:r>
            <a:endParaRPr lang="en-DK" dirty="0">
              <a:solidFill>
                <a:schemeClr val="bg2">
                  <a:lumMod val="10000"/>
                </a:schemeClr>
              </a:solidFill>
            </a:endParaRPr>
          </a:p>
        </p:txBody>
      </p:sp>
      <p:sp>
        <p:nvSpPr>
          <p:cNvPr id="6" name="Text Placeholder 5">
            <a:extLst>
              <a:ext uri="{FF2B5EF4-FFF2-40B4-BE49-F238E27FC236}">
                <a16:creationId xmlns:a16="http://schemas.microsoft.com/office/drawing/2014/main" id="{E7D92B8E-F43E-7082-0681-C2213F0D7BA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579BE1E-4FF0-734A-B2C6-5F95CCC670C2}"/>
              </a:ext>
            </a:extLst>
          </p:cNvPr>
          <p:cNvSpPr/>
          <p:nvPr/>
        </p:nvSpPr>
        <p:spPr>
          <a:xfrm>
            <a:off x="554736" y="1913207"/>
            <a:ext cx="2739629" cy="811213"/>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[Input type 1]</a:t>
            </a:r>
            <a:br>
              <a:rPr lang="en-GB" sz="1400" i="1" dirty="0">
                <a:solidFill>
                  <a:schemeClr val="bg1"/>
                </a:solidFill>
              </a:rPr>
            </a:br>
            <a:r>
              <a:rPr lang="en-GB" sz="1400" i="1" dirty="0">
                <a:solidFill>
                  <a:schemeClr val="bg1"/>
                </a:solidFill>
              </a:rPr>
              <a:t>E.g. One-on-one interviews</a:t>
            </a:r>
          </a:p>
        </p:txBody>
      </p:sp>
      <p:sp>
        <p:nvSpPr>
          <p:cNvPr id="9" name="Rectangle 8">
            <a:extLst>
              <a:ext uri="{FF2B5EF4-FFF2-40B4-BE49-F238E27FC236}">
                <a16:creationId xmlns:a16="http://schemas.microsoft.com/office/drawing/2014/main" id="{A21C4A8A-6357-7B45-BAF1-23DBE982EA0E}"/>
              </a:ext>
            </a:extLst>
          </p:cNvPr>
          <p:cNvSpPr/>
          <p:nvPr/>
        </p:nvSpPr>
        <p:spPr>
          <a:xfrm>
            <a:off x="554736" y="2797969"/>
            <a:ext cx="2739629" cy="811213"/>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[Input type 2]</a:t>
            </a:r>
          </a:p>
          <a:p>
            <a:pPr algn="ctr"/>
            <a:r>
              <a:rPr lang="en-GB" sz="1400" i="1" dirty="0">
                <a:solidFill>
                  <a:schemeClr val="bg1"/>
                </a:solidFill>
              </a:rPr>
              <a:t>E.g. Survey responses</a:t>
            </a:r>
          </a:p>
        </p:txBody>
      </p:sp>
      <p:sp>
        <p:nvSpPr>
          <p:cNvPr id="10" name="Rectangle 9">
            <a:extLst>
              <a:ext uri="{FF2B5EF4-FFF2-40B4-BE49-F238E27FC236}">
                <a16:creationId xmlns:a16="http://schemas.microsoft.com/office/drawing/2014/main" id="{4FB8EA76-4CE1-9540-86DF-3EE633399F1F}"/>
              </a:ext>
            </a:extLst>
          </p:cNvPr>
          <p:cNvSpPr/>
          <p:nvPr/>
        </p:nvSpPr>
        <p:spPr>
          <a:xfrm>
            <a:off x="554736" y="3682731"/>
            <a:ext cx="2739629" cy="811213"/>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[Input type 3]</a:t>
            </a:r>
          </a:p>
          <a:p>
            <a:pPr algn="ctr"/>
            <a:r>
              <a:rPr lang="en-GB" sz="1400" i="1" dirty="0">
                <a:solidFill>
                  <a:schemeClr val="bg1"/>
                </a:solidFill>
              </a:rPr>
              <a:t>E.g. Financial data</a:t>
            </a:r>
          </a:p>
        </p:txBody>
      </p:sp>
      <p:sp>
        <p:nvSpPr>
          <p:cNvPr id="11" name="Rectangle 10">
            <a:extLst>
              <a:ext uri="{FF2B5EF4-FFF2-40B4-BE49-F238E27FC236}">
                <a16:creationId xmlns:a16="http://schemas.microsoft.com/office/drawing/2014/main" id="{0B64F050-FA52-6045-B9C7-2B670F586785}"/>
              </a:ext>
            </a:extLst>
          </p:cNvPr>
          <p:cNvSpPr/>
          <p:nvPr/>
        </p:nvSpPr>
        <p:spPr>
          <a:xfrm>
            <a:off x="554736" y="4567493"/>
            <a:ext cx="2739629" cy="811213"/>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[Input type 4]</a:t>
            </a:r>
          </a:p>
        </p:txBody>
      </p:sp>
      <p:sp>
        <p:nvSpPr>
          <p:cNvPr id="12" name="Rectangle 11">
            <a:extLst>
              <a:ext uri="{FF2B5EF4-FFF2-40B4-BE49-F238E27FC236}">
                <a16:creationId xmlns:a16="http://schemas.microsoft.com/office/drawing/2014/main" id="{AF9F33EE-A593-9C48-99BA-880307F43CF7}"/>
              </a:ext>
            </a:extLst>
          </p:cNvPr>
          <p:cNvSpPr/>
          <p:nvPr/>
        </p:nvSpPr>
        <p:spPr>
          <a:xfrm>
            <a:off x="554736" y="5452256"/>
            <a:ext cx="2739629" cy="811213"/>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[Input type 5]</a:t>
            </a:r>
          </a:p>
        </p:txBody>
      </p:sp>
      <p:sp>
        <p:nvSpPr>
          <p:cNvPr id="8" name="TextBox 7">
            <a:extLst>
              <a:ext uri="{FF2B5EF4-FFF2-40B4-BE49-F238E27FC236}">
                <a16:creationId xmlns:a16="http://schemas.microsoft.com/office/drawing/2014/main" id="{2F7B5D2D-CC35-354D-9E1B-3A6E00891113}"/>
              </a:ext>
            </a:extLst>
          </p:cNvPr>
          <p:cNvSpPr txBox="1"/>
          <p:nvPr/>
        </p:nvSpPr>
        <p:spPr>
          <a:xfrm>
            <a:off x="554736" y="1420837"/>
            <a:ext cx="2969693" cy="338554"/>
          </a:xfrm>
          <a:prstGeom prst="rect">
            <a:avLst/>
          </a:prstGeom>
          <a:noFill/>
        </p:spPr>
        <p:txBody>
          <a:bodyPr wrap="square" rtlCol="0">
            <a:spAutoFit/>
          </a:bodyPr>
          <a:lstStyle/>
          <a:p>
            <a:r>
              <a:rPr lang="en-GB" sz="1600" b="1" dirty="0">
                <a:solidFill>
                  <a:schemeClr val="bg1"/>
                </a:solidFill>
              </a:rPr>
              <a:t>Inputs</a:t>
            </a:r>
          </a:p>
        </p:txBody>
      </p:sp>
      <p:sp>
        <p:nvSpPr>
          <p:cNvPr id="15" name="TextBox 14">
            <a:extLst>
              <a:ext uri="{FF2B5EF4-FFF2-40B4-BE49-F238E27FC236}">
                <a16:creationId xmlns:a16="http://schemas.microsoft.com/office/drawing/2014/main" id="{D2881D44-8106-084F-8C43-14F88B420661}"/>
              </a:ext>
            </a:extLst>
          </p:cNvPr>
          <p:cNvSpPr txBox="1"/>
          <p:nvPr/>
        </p:nvSpPr>
        <p:spPr>
          <a:xfrm>
            <a:off x="4163497" y="2935933"/>
            <a:ext cx="2969693" cy="338554"/>
          </a:xfrm>
          <a:prstGeom prst="rect">
            <a:avLst/>
          </a:prstGeom>
          <a:noFill/>
        </p:spPr>
        <p:txBody>
          <a:bodyPr wrap="square" rtlCol="0">
            <a:spAutoFit/>
          </a:bodyPr>
          <a:lstStyle/>
          <a:p>
            <a:r>
              <a:rPr lang="en-GB" sz="1600" b="1" dirty="0">
                <a:solidFill>
                  <a:schemeClr val="bg1"/>
                </a:solidFill>
              </a:rPr>
              <a:t>Recommendation</a:t>
            </a:r>
          </a:p>
        </p:txBody>
      </p:sp>
      <p:sp>
        <p:nvSpPr>
          <p:cNvPr id="17" name="TextBox 16">
            <a:extLst>
              <a:ext uri="{FF2B5EF4-FFF2-40B4-BE49-F238E27FC236}">
                <a16:creationId xmlns:a16="http://schemas.microsoft.com/office/drawing/2014/main" id="{00FF0F2C-93A1-744B-AD73-81AEECAD8868}"/>
              </a:ext>
            </a:extLst>
          </p:cNvPr>
          <p:cNvSpPr txBox="1"/>
          <p:nvPr/>
        </p:nvSpPr>
        <p:spPr>
          <a:xfrm>
            <a:off x="9405957" y="2935933"/>
            <a:ext cx="1494294" cy="338554"/>
          </a:xfrm>
          <a:prstGeom prst="rect">
            <a:avLst/>
          </a:prstGeom>
          <a:noFill/>
        </p:spPr>
        <p:txBody>
          <a:bodyPr wrap="square" rtlCol="0">
            <a:spAutoFit/>
          </a:bodyPr>
          <a:lstStyle/>
          <a:p>
            <a:r>
              <a:rPr lang="en-GB" sz="1600" b="1" dirty="0">
                <a:solidFill>
                  <a:schemeClr val="bg1"/>
                </a:solidFill>
              </a:rPr>
              <a:t>Decision</a:t>
            </a:r>
          </a:p>
        </p:txBody>
      </p:sp>
      <p:sp>
        <p:nvSpPr>
          <p:cNvPr id="20" name="Rectangle 19">
            <a:extLst>
              <a:ext uri="{FF2B5EF4-FFF2-40B4-BE49-F238E27FC236}">
                <a16:creationId xmlns:a16="http://schemas.microsoft.com/office/drawing/2014/main" id="{DA1C1120-7873-E347-BFCA-256533533779}"/>
              </a:ext>
            </a:extLst>
          </p:cNvPr>
          <p:cNvSpPr/>
          <p:nvPr/>
        </p:nvSpPr>
        <p:spPr>
          <a:xfrm>
            <a:off x="9405957" y="3422424"/>
            <a:ext cx="1812755" cy="13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Executive Team</a:t>
            </a:r>
            <a:endParaRPr lang="en-GB" sz="1400" i="1" dirty="0">
              <a:solidFill>
                <a:schemeClr val="tx1"/>
              </a:solidFill>
            </a:endParaRPr>
          </a:p>
        </p:txBody>
      </p:sp>
      <p:sp>
        <p:nvSpPr>
          <p:cNvPr id="21" name="Triangle 20">
            <a:extLst>
              <a:ext uri="{FF2B5EF4-FFF2-40B4-BE49-F238E27FC236}">
                <a16:creationId xmlns:a16="http://schemas.microsoft.com/office/drawing/2014/main" id="{7B2DD128-E657-8B4C-9B47-036AED858FAE}"/>
              </a:ext>
            </a:extLst>
          </p:cNvPr>
          <p:cNvSpPr/>
          <p:nvPr/>
        </p:nvSpPr>
        <p:spPr>
          <a:xfrm rot="5400000">
            <a:off x="2971696" y="3862430"/>
            <a:ext cx="1514469" cy="453452"/>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riangle 21">
            <a:extLst>
              <a:ext uri="{FF2B5EF4-FFF2-40B4-BE49-F238E27FC236}">
                <a16:creationId xmlns:a16="http://schemas.microsoft.com/office/drawing/2014/main" id="{15414470-C258-8A4A-AFB7-2BA738673BD2}"/>
              </a:ext>
            </a:extLst>
          </p:cNvPr>
          <p:cNvSpPr/>
          <p:nvPr/>
        </p:nvSpPr>
        <p:spPr>
          <a:xfrm rot="5400000">
            <a:off x="8134019" y="3866003"/>
            <a:ext cx="1514469" cy="453452"/>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CA9E2DE-7C30-BA40-B664-BDE2A3EA5D22}"/>
              </a:ext>
            </a:extLst>
          </p:cNvPr>
          <p:cNvSpPr/>
          <p:nvPr/>
        </p:nvSpPr>
        <p:spPr>
          <a:xfrm>
            <a:off x="4163497" y="3422425"/>
            <a:ext cx="1812755" cy="1320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Working Team</a:t>
            </a:r>
            <a:endParaRPr lang="en-GB" sz="1400" i="1" dirty="0">
              <a:solidFill>
                <a:schemeClr val="tx1"/>
              </a:solidFill>
            </a:endParaRPr>
          </a:p>
        </p:txBody>
      </p:sp>
      <p:sp>
        <p:nvSpPr>
          <p:cNvPr id="19" name="Rectangle 18">
            <a:extLst>
              <a:ext uri="{FF2B5EF4-FFF2-40B4-BE49-F238E27FC236}">
                <a16:creationId xmlns:a16="http://schemas.microsoft.com/office/drawing/2014/main" id="{44BBCF6E-B8CF-1D46-A00F-F7A1B15916D5}"/>
              </a:ext>
            </a:extLst>
          </p:cNvPr>
          <p:cNvSpPr/>
          <p:nvPr/>
        </p:nvSpPr>
        <p:spPr>
          <a:xfrm>
            <a:off x="6643932" y="3429000"/>
            <a:ext cx="1812755" cy="1320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[Project] Steering Committee</a:t>
            </a:r>
            <a:endParaRPr lang="en-GB" sz="1400" i="1" dirty="0">
              <a:solidFill>
                <a:schemeClr val="tx1"/>
              </a:solidFill>
            </a:endParaRPr>
          </a:p>
        </p:txBody>
      </p:sp>
      <p:sp>
        <p:nvSpPr>
          <p:cNvPr id="23" name="Triangle 22">
            <a:extLst>
              <a:ext uri="{FF2B5EF4-FFF2-40B4-BE49-F238E27FC236}">
                <a16:creationId xmlns:a16="http://schemas.microsoft.com/office/drawing/2014/main" id="{9B86A01F-C00F-4849-802D-DFED698250A6}"/>
              </a:ext>
            </a:extLst>
          </p:cNvPr>
          <p:cNvSpPr>
            <a:spLocks noChangeAspect="1"/>
          </p:cNvSpPr>
          <p:nvPr/>
        </p:nvSpPr>
        <p:spPr>
          <a:xfrm rot="5400000">
            <a:off x="5889268" y="4011338"/>
            <a:ext cx="841647" cy="252000"/>
          </a:xfrm>
          <a:prstGeom prst="triangl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Google Shape;507;p14">
            <a:extLst>
              <a:ext uri="{FF2B5EF4-FFF2-40B4-BE49-F238E27FC236}">
                <a16:creationId xmlns:a16="http://schemas.microsoft.com/office/drawing/2014/main" id="{4D4A949E-0D9B-F064-2DAA-3F47875F254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208928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9DD66B-9328-C6DA-6E90-4470795BEA65}"/>
              </a:ext>
            </a:extLst>
          </p:cNvPr>
          <p:cNvSpPr/>
          <p:nvPr/>
        </p:nvSpPr>
        <p:spPr>
          <a:xfrm>
            <a:off x="9935800" y="6499441"/>
            <a:ext cx="1390080" cy="291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Title 35">
            <a:extLst>
              <a:ext uri="{FF2B5EF4-FFF2-40B4-BE49-F238E27FC236}">
                <a16:creationId xmlns:a16="http://schemas.microsoft.com/office/drawing/2014/main" id="{2B0D101C-2416-6300-0CD2-72DD92A15A17}"/>
              </a:ext>
            </a:extLst>
          </p:cNvPr>
          <p:cNvSpPr>
            <a:spLocks noGrp="1"/>
          </p:cNvSpPr>
          <p:nvPr>
            <p:ph type="title"/>
          </p:nvPr>
        </p:nvSpPr>
        <p:spPr>
          <a:xfrm>
            <a:off x="554736" y="1706563"/>
            <a:ext cx="3813048" cy="694944"/>
          </a:xfrm>
        </p:spPr>
        <p:txBody>
          <a:bodyPr/>
          <a:lstStyle/>
          <a:p>
            <a:pPr marL="0" marR="0" lvl="0" indent="0" defTabSz="914400" rtl="0" eaLnBrk="1" fontAlgn="auto" latinLnBrk="0" hangingPunct="1">
              <a:lnSpc>
                <a:spcPct val="90000"/>
              </a:lnSpc>
              <a:spcBef>
                <a:spcPts val="0"/>
              </a:spcBef>
              <a:spcAft>
                <a:spcPts val="0"/>
              </a:spcAft>
              <a:tabLst/>
              <a:defRPr/>
            </a:pPr>
            <a:r>
              <a:rPr kumimoji="0" lang="en-US" sz="2500" b="1" i="0" u="none" strike="noStrike" kern="0" cap="none" spc="0" normalizeH="0" baseline="0" noProof="0" dirty="0">
                <a:ln>
                  <a:noFill/>
                </a:ln>
                <a:solidFill>
                  <a:srgbClr val="171616"/>
                </a:solidFill>
                <a:effectLst/>
                <a:uLnTx/>
                <a:uFillTx/>
                <a:latin typeface="Georgia" panose="02040502050405020303" pitchFamily="18" charset="0"/>
                <a:cs typeface="Arial" panose="020B0604020202020204" pitchFamily="34" charset="0"/>
                <a:sym typeface="Georgia"/>
              </a:rPr>
              <a:t>Implementation roadmap: Framework for approach</a:t>
            </a:r>
          </a:p>
        </p:txBody>
      </p:sp>
      <p:sp>
        <p:nvSpPr>
          <p:cNvPr id="5" name="3. Subtitle">
            <a:extLst>
              <a:ext uri="{FF2B5EF4-FFF2-40B4-BE49-F238E27FC236}">
                <a16:creationId xmlns:a16="http://schemas.microsoft.com/office/drawing/2014/main" id="{93FA8C0E-0E74-074B-B832-663912F7E2A6}"/>
              </a:ext>
            </a:extLst>
          </p:cNvPr>
          <p:cNvSpPr txBox="1">
            <a:spLocks/>
          </p:cNvSpPr>
          <p:nvPr>
            <p:custDataLst>
              <p:tags r:id="rId1"/>
            </p:custDataLst>
          </p:nvPr>
        </p:nvSpPr>
        <p:spPr>
          <a:xfrm>
            <a:off x="554736" y="3033388"/>
            <a:ext cx="3813048" cy="861774"/>
          </a:xfrm>
          <a:prstGeom prst="rect">
            <a:avLst/>
          </a:prstGeom>
          <a:noFill/>
          <a:ln w="6350">
            <a:noFill/>
            <a:miter lim="800000"/>
          </a:ln>
        </p:spPr>
        <p:txBody>
          <a:bodyPr vert="horz" wrap="square" lIns="0" tIns="0" rIns="0" bIns="0" rtlCol="0" anchor="t">
            <a:noAutofit/>
          </a:bodyPr>
          <a:lstStyle>
            <a:lvl1pPr indent="0">
              <a:lnSpc>
                <a:spcPct val="100000"/>
              </a:lnSpc>
              <a:spcBef>
                <a:spcPts val="300"/>
              </a:spcBef>
              <a:spcAft>
                <a:spcPts val="300"/>
              </a:spcAft>
              <a:buFontTx/>
              <a:buNone/>
              <a:defRPr sz="1400" i="0" cap="all">
                <a:solidFill>
                  <a:srgbClr val="001965"/>
                </a:solidFill>
                <a:latin typeface="Apis For Office"/>
              </a:defRPr>
            </a:lvl1pPr>
            <a:lvl2pPr marL="540000"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nvGrpSpPr>
          <p:cNvPr id="6" name="Group 5">
            <a:extLst>
              <a:ext uri="{FF2B5EF4-FFF2-40B4-BE49-F238E27FC236}">
                <a16:creationId xmlns:a16="http://schemas.microsoft.com/office/drawing/2014/main" id="{793DEE81-F602-0D27-A663-3159C63C4958}"/>
              </a:ext>
            </a:extLst>
          </p:cNvPr>
          <p:cNvGrpSpPr/>
          <p:nvPr/>
        </p:nvGrpSpPr>
        <p:grpSpPr>
          <a:xfrm rot="16200000">
            <a:off x="5115620" y="4211201"/>
            <a:ext cx="5314444" cy="5314440"/>
            <a:chOff x="1892996" y="3373712"/>
            <a:chExt cx="1884997" cy="1884998"/>
          </a:xfrm>
        </p:grpSpPr>
        <p:sp>
          <p:nvSpPr>
            <p:cNvPr id="7" name="Arc 6">
              <a:extLst>
                <a:ext uri="{FF2B5EF4-FFF2-40B4-BE49-F238E27FC236}">
                  <a16:creationId xmlns:a16="http://schemas.microsoft.com/office/drawing/2014/main" id="{A3BD4328-BAF1-1619-4BA6-2FA3B3BB9E71}"/>
                </a:ext>
              </a:extLst>
            </p:cNvPr>
            <p:cNvSpPr>
              <a:spLocks noChangeArrowheads="1"/>
            </p:cNvSpPr>
            <p:nvPr/>
          </p:nvSpPr>
          <p:spPr bwMode="auto">
            <a:xfrm rot="10800000" flipH="1" flipV="1">
              <a:off x="1892996" y="3373712"/>
              <a:ext cx="1884997" cy="1884998"/>
            </a:xfrm>
            <a:prstGeom prst="arc">
              <a:avLst>
                <a:gd name="adj1" fmla="val 16200000"/>
                <a:gd name="adj2" fmla="val 5397303"/>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flipH="1">
              <a:off x="2156648" y="3636241"/>
              <a:ext cx="1360261" cy="1359938"/>
            </a:xfrm>
            <a:prstGeom prst="chord">
              <a:avLst>
                <a:gd name="adj1" fmla="val 5414429"/>
                <a:gd name="adj2" fmla="val 16200000"/>
              </a:avLst>
            </a:prstGeom>
            <a:solidFill>
              <a:schemeClr val="bg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grpSp>
      <p:sp>
        <p:nvSpPr>
          <p:cNvPr id="9" name="TextBox 8">
            <a:extLst>
              <a:ext uri="{FF2B5EF4-FFF2-40B4-BE49-F238E27FC236}">
                <a16:creationId xmlns:a16="http://schemas.microsoft.com/office/drawing/2014/main" id="{E9C7EF89-5955-5B91-9598-D203E084E255}"/>
              </a:ext>
            </a:extLst>
          </p:cNvPr>
          <p:cNvSpPr txBox="1"/>
          <p:nvPr/>
        </p:nvSpPr>
        <p:spPr>
          <a:xfrm>
            <a:off x="6032379" y="5528395"/>
            <a:ext cx="3480934" cy="276999"/>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Activities</a:t>
            </a:r>
          </a:p>
        </p:txBody>
      </p:sp>
      <p:sp>
        <p:nvSpPr>
          <p:cNvPr id="10" name="TextBox 9">
            <a:extLst>
              <a:ext uri="{FF2B5EF4-FFF2-40B4-BE49-F238E27FC236}">
                <a16:creationId xmlns:a16="http://schemas.microsoft.com/office/drawing/2014/main" id="{BD4C523A-45A7-08F1-40D8-8414CEB1E163}"/>
              </a:ext>
            </a:extLst>
          </p:cNvPr>
          <p:cNvSpPr txBox="1"/>
          <p:nvPr/>
        </p:nvSpPr>
        <p:spPr>
          <a:xfrm>
            <a:off x="6213005" y="5939447"/>
            <a:ext cx="3119684" cy="215444"/>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[Insert description]</a:t>
            </a:r>
          </a:p>
        </p:txBody>
      </p:sp>
      <p:sp>
        <p:nvSpPr>
          <p:cNvPr id="11" name="TextBox 10">
            <a:extLst>
              <a:ext uri="{FF2B5EF4-FFF2-40B4-BE49-F238E27FC236}">
                <a16:creationId xmlns:a16="http://schemas.microsoft.com/office/drawing/2014/main" id="{661DCAE1-0880-3662-AA27-729E18238D90}"/>
              </a:ext>
            </a:extLst>
          </p:cNvPr>
          <p:cNvSpPr txBox="1"/>
          <p:nvPr/>
        </p:nvSpPr>
        <p:spPr>
          <a:xfrm>
            <a:off x="7662639" y="5074084"/>
            <a:ext cx="220413" cy="430887"/>
          </a:xfrm>
          <a:prstGeom prst="rect">
            <a:avLst/>
          </a:prstGeom>
          <a:noFill/>
          <a:ln>
            <a:no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4827161" y="5408973"/>
            <a:ext cx="955848"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9761021" y="5408977"/>
            <a:ext cx="955849"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8305211" y="3882470"/>
            <a:ext cx="955849"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6284976" y="3882469"/>
            <a:ext cx="955848"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pic>
        <p:nvPicPr>
          <p:cNvPr id="16" name="CustomIcon">
            <a:extLst>
              <a:ext uri="{FF2B5EF4-FFF2-40B4-BE49-F238E27FC236}">
                <a16:creationId xmlns:a16="http://schemas.microsoft.com/office/drawing/2014/main" id="{06F85C95-465C-0270-AF07-B19A4EB70ACF}"/>
              </a:ext>
            </a:extLst>
          </p:cNvPr>
          <p:cNvPicPr>
            <a:picLocks noChangeAspect="1"/>
          </p:cNvPicPr>
          <p:nvPr>
            <p:custDataLst>
              <p:tags r:id="rId2"/>
            </p:custDataLst>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491099" y="4088593"/>
            <a:ext cx="543600" cy="543600"/>
          </a:xfrm>
          <a:prstGeom prst="rect">
            <a:avLst/>
          </a:prstGeom>
        </p:spPr>
      </p:pic>
      <p:pic>
        <p:nvPicPr>
          <p:cNvPr id="17" name="CustomIcon">
            <a:extLst>
              <a:ext uri="{FF2B5EF4-FFF2-40B4-BE49-F238E27FC236}">
                <a16:creationId xmlns:a16="http://schemas.microsoft.com/office/drawing/2014/main" id="{01B6C3EB-0BA7-593B-FBF7-B4C322F5DE53}"/>
              </a:ext>
            </a:extLst>
          </p:cNvPr>
          <p:cNvPicPr>
            <a:picLocks noChangeAspect="1"/>
          </p:cNvPicPr>
          <p:nvPr>
            <p:custDataLst>
              <p:tags r:id="rId3"/>
            </p:custDataLst>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511335" y="4088594"/>
            <a:ext cx="543600" cy="543600"/>
          </a:xfrm>
          <a:prstGeom prst="rect">
            <a:avLst/>
          </a:prstGeom>
        </p:spPr>
      </p:pic>
      <p:pic>
        <p:nvPicPr>
          <p:cNvPr id="18" name="CustomIcon">
            <a:extLst>
              <a:ext uri="{FF2B5EF4-FFF2-40B4-BE49-F238E27FC236}">
                <a16:creationId xmlns:a16="http://schemas.microsoft.com/office/drawing/2014/main" id="{8511297A-3237-49E9-F71C-BE2244788FDA}"/>
              </a:ext>
            </a:extLst>
          </p:cNvPr>
          <p:cNvPicPr>
            <a:picLocks noChangeAspect="1"/>
          </p:cNvPicPr>
          <p:nvPr>
            <p:custDataLst>
              <p:tags r:id="rId4"/>
            </p:custDataLst>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967145" y="5615101"/>
            <a:ext cx="543600" cy="543600"/>
          </a:xfrm>
          <a:prstGeom prst="rect">
            <a:avLst/>
          </a:prstGeom>
        </p:spPr>
      </p:pic>
      <p:pic>
        <p:nvPicPr>
          <p:cNvPr id="19" name="CustomIcon">
            <a:extLst>
              <a:ext uri="{FF2B5EF4-FFF2-40B4-BE49-F238E27FC236}">
                <a16:creationId xmlns:a16="http://schemas.microsoft.com/office/drawing/2014/main" id="{D66BECF5-130A-CDA1-D2AE-14D89A316A36}"/>
              </a:ext>
            </a:extLst>
          </p:cNvPr>
          <p:cNvPicPr>
            <a:picLocks noChangeAspect="1"/>
          </p:cNvPicPr>
          <p:nvPr>
            <p:custDataLst>
              <p:tags r:id="rId5"/>
            </p:custDataLst>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033622" y="5615435"/>
            <a:ext cx="542924" cy="542924"/>
          </a:xfrm>
          <a:prstGeom prst="rect">
            <a:avLst/>
          </a:prstGeom>
        </p:spPr>
      </p:pic>
      <p:sp>
        <p:nvSpPr>
          <p:cNvPr id="20" name="TextBox 19">
            <a:extLst>
              <a:ext uri="{FF2B5EF4-FFF2-40B4-BE49-F238E27FC236}">
                <a16:creationId xmlns:a16="http://schemas.microsoft.com/office/drawing/2014/main" id="{683FBE06-5366-0C31-ED1C-7A9F2A4CE63C}"/>
              </a:ext>
            </a:extLst>
          </p:cNvPr>
          <p:cNvSpPr txBox="1">
            <a:spLocks/>
          </p:cNvSpPr>
          <p:nvPr/>
        </p:nvSpPr>
        <p:spPr>
          <a:xfrm>
            <a:off x="6848723" y="1887710"/>
            <a:ext cx="1073061" cy="152349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878728" y="1870189"/>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10382451" y="2850503"/>
            <a:ext cx="943429"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&amp; Resource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5361880" y="2838802"/>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cxnSp>
        <p:nvCxnSpPr>
          <p:cNvPr id="24" name="LineBasicDefault 105">
            <a:extLst>
              <a:ext uri="{FF2B5EF4-FFF2-40B4-BE49-F238E27FC236}">
                <a16:creationId xmlns:a16="http://schemas.microsoft.com/office/drawing/2014/main" id="{37246737-F47A-BC6A-799B-F26DA0679DE6}"/>
              </a:ext>
            </a:extLst>
          </p:cNvPr>
          <p:cNvCxnSpPr>
            <a:cxnSpLocks/>
            <a:endCxn id="31" idx="2"/>
          </p:cNvCxnSpPr>
          <p:nvPr>
            <p:custDataLst>
              <p:tags r:id="rId6"/>
            </p:custDataLst>
          </p:nvPr>
        </p:nvCxnSpPr>
        <p:spPr>
          <a:xfrm flipH="1" flipV="1">
            <a:off x="10238858" y="2846109"/>
            <a:ext cx="87" cy="2562868"/>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LineBasicDefault 105">
            <a:extLst>
              <a:ext uri="{FF2B5EF4-FFF2-40B4-BE49-F238E27FC236}">
                <a16:creationId xmlns:a16="http://schemas.microsoft.com/office/drawing/2014/main" id="{AF993DEA-B525-4577-091D-02375415B578}"/>
              </a:ext>
            </a:extLst>
          </p:cNvPr>
          <p:cNvCxnSpPr>
            <a:cxnSpLocks/>
          </p:cNvCxnSpPr>
          <p:nvPr>
            <p:custDataLst>
              <p:tags r:id="rId7"/>
            </p:custDataLst>
          </p:nvPr>
        </p:nvCxnSpPr>
        <p:spPr>
          <a:xfrm flipV="1">
            <a:off x="8781130" y="1887710"/>
            <a:ext cx="0" cy="1994759"/>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LineBasicDefault 105">
            <a:extLst>
              <a:ext uri="{FF2B5EF4-FFF2-40B4-BE49-F238E27FC236}">
                <a16:creationId xmlns:a16="http://schemas.microsoft.com/office/drawing/2014/main" id="{DEE65909-8F63-CEBD-104E-7C0271A0AB93}"/>
              </a:ext>
            </a:extLst>
          </p:cNvPr>
          <p:cNvCxnSpPr>
            <a:cxnSpLocks/>
          </p:cNvCxnSpPr>
          <p:nvPr>
            <p:custDataLst>
              <p:tags r:id="rId8"/>
            </p:custDataLst>
          </p:nvPr>
        </p:nvCxnSpPr>
        <p:spPr>
          <a:xfrm flipV="1">
            <a:off x="6762900" y="1887710"/>
            <a:ext cx="0" cy="1994759"/>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LineBasicDefault 105">
            <a:extLst>
              <a:ext uri="{FF2B5EF4-FFF2-40B4-BE49-F238E27FC236}">
                <a16:creationId xmlns:a16="http://schemas.microsoft.com/office/drawing/2014/main" id="{30C7B2E6-6A53-EF19-CDEF-CC1753805DAD}"/>
              </a:ext>
            </a:extLst>
          </p:cNvPr>
          <p:cNvCxnSpPr>
            <a:cxnSpLocks/>
            <a:endCxn id="28" idx="2"/>
          </p:cNvCxnSpPr>
          <p:nvPr>
            <p:custDataLst>
              <p:tags r:id="rId9"/>
            </p:custDataLst>
          </p:nvPr>
        </p:nvCxnSpPr>
        <p:spPr>
          <a:xfrm flipH="1" flipV="1">
            <a:off x="5304998" y="2846109"/>
            <a:ext cx="87" cy="2562868"/>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8EEF4B-3311-E01F-6F4A-F52F6B647EEB}"/>
              </a:ext>
            </a:extLst>
          </p:cNvPr>
          <p:cNvSpPr txBox="1">
            <a:spLocks/>
          </p:cNvSpPr>
          <p:nvPr/>
        </p:nvSpPr>
        <p:spPr>
          <a:xfrm>
            <a:off x="520160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6565652"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III</a:t>
            </a:r>
            <a:endParaRPr kumimoji="0" lang="en-US" sz="1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612527"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1013546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9" name="Google Shape;746;p20">
            <a:extLst>
              <a:ext uri="{FF2B5EF4-FFF2-40B4-BE49-F238E27FC236}">
                <a16:creationId xmlns:a16="http://schemas.microsoft.com/office/drawing/2014/main" id="{74E23D31-85EA-0B8A-B241-2197731DE24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
        <p:nvSpPr>
          <p:cNvPr id="3" name="Text Placeholder 2">
            <a:extLst>
              <a:ext uri="{FF2B5EF4-FFF2-40B4-BE49-F238E27FC236}">
                <a16:creationId xmlns:a16="http://schemas.microsoft.com/office/drawing/2014/main" id="{18A61D35-F10F-80A1-EC4F-E9F6C81E2B0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8633238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p:txBody>
          <a:bodyPr/>
          <a:lstStyle/>
          <a:p>
            <a:r>
              <a:rPr lang="en-IN"/>
              <a:t>I. Key activities will be undertaken in xx phases</a:t>
            </a:r>
            <a:endParaRPr lang="en-US"/>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Product development</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56425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[Third dimension, if relevant]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Distribution and marketing</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1"/>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Google Shape;746;p20">
            <a:extLst>
              <a:ext uri="{FF2B5EF4-FFF2-40B4-BE49-F238E27FC236}">
                <a16:creationId xmlns:a16="http://schemas.microsoft.com/office/drawing/2014/main" id="{C7D4CC68-843E-1656-4D60-D7492AC13D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
        <p:nvSpPr>
          <p:cNvPr id="31" name="Text Placeholder 30">
            <a:extLst>
              <a:ext uri="{FF2B5EF4-FFF2-40B4-BE49-F238E27FC236}">
                <a16:creationId xmlns:a16="http://schemas.microsoft.com/office/drawing/2014/main" id="{ABC92AEA-2CF6-C4A9-1C4A-501F430A3C6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5928313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dirty="0"/>
              <a:t>II. Prioritization of [features/components/segments]</a:t>
            </a:r>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Impact</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6350" cap="sq">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6350" cap="sq">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Feasibility</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Prioritized [</a:t>
            </a:r>
            <a:r>
              <a:rPr lang="en-GB" sz="1400" b="1" dirty="0">
                <a:solidFill>
                  <a:srgbClr val="E7E6E6">
                    <a:lumMod val="10000"/>
                  </a:srgbClr>
                </a:solidFill>
                <a:latin typeface="Arial" panose="020B0604020202020204" pitchFamily="34" charset="0"/>
                <a:cs typeface="Arial" panose="020B0604020202020204" pitchFamily="34" charset="0"/>
                <a:sym typeface="Arial"/>
              </a:rPr>
              <a:t>features/components etc</a:t>
            </a: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p>
        </p:txBody>
      </p:sp>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Backlog</a:t>
            </a: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6ACB7B0-C57F-B566-E9E3-00CA790D0131}"/>
              </a:ext>
            </a:extLst>
          </p:cNvPr>
          <p:cNvSpPr/>
          <p:nvPr/>
        </p:nvSpPr>
        <p:spPr>
          <a:xfrm>
            <a:off x="3133344" y="2271134"/>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49C8C-C902-4404-E64C-D7D934ED4B5B}"/>
              </a:ext>
            </a:extLst>
          </p:cNvPr>
          <p:cNvSpPr/>
          <p:nvPr/>
        </p:nvSpPr>
        <p:spPr>
          <a:xfrm>
            <a:off x="4019048" y="3945419"/>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38F705-1332-5457-CFC0-2B5ABA963E15}"/>
              </a:ext>
            </a:extLst>
          </p:cNvPr>
          <p:cNvSpPr/>
          <p:nvPr/>
        </p:nvSpPr>
        <p:spPr>
          <a:xfrm>
            <a:off x="5377466" y="3254687"/>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FCB4085-F5F9-EFDE-CCCE-1FA88FEA52C7}"/>
              </a:ext>
            </a:extLst>
          </p:cNvPr>
          <p:cNvSpPr txBox="1"/>
          <p:nvPr/>
        </p:nvSpPr>
        <p:spPr>
          <a:xfrm>
            <a:off x="2410650" y="2758121"/>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1" name="TextBox 20">
            <a:extLst>
              <a:ext uri="{FF2B5EF4-FFF2-40B4-BE49-F238E27FC236}">
                <a16:creationId xmlns:a16="http://schemas.microsoft.com/office/drawing/2014/main" id="{8E3B0E45-9E50-C998-470B-F92B62BB196B}"/>
              </a:ext>
            </a:extLst>
          </p:cNvPr>
          <p:cNvSpPr txBox="1"/>
          <p:nvPr/>
        </p:nvSpPr>
        <p:spPr>
          <a:xfrm>
            <a:off x="3296354" y="4456156"/>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2" name="TextBox 21">
            <a:extLst>
              <a:ext uri="{FF2B5EF4-FFF2-40B4-BE49-F238E27FC236}">
                <a16:creationId xmlns:a16="http://schemas.microsoft.com/office/drawing/2014/main" id="{6CD1D3D2-513C-678D-95B8-D7520FB0F510}"/>
              </a:ext>
            </a:extLst>
          </p:cNvPr>
          <p:cNvSpPr txBox="1"/>
          <p:nvPr/>
        </p:nvSpPr>
        <p:spPr>
          <a:xfrm>
            <a:off x="4654772" y="3765268"/>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 name="Google Shape;507;p14">
            <a:extLst>
              <a:ext uri="{FF2B5EF4-FFF2-40B4-BE49-F238E27FC236}">
                <a16:creationId xmlns:a16="http://schemas.microsoft.com/office/drawing/2014/main" id="{39567E29-A4DE-019E-E645-74A9AB21E5B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BC904CE8-CA8E-457C-FFF4-E66F106F2F3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25" name="Text Placeholder 24">
            <a:extLst>
              <a:ext uri="{FF2B5EF4-FFF2-40B4-BE49-F238E27FC236}">
                <a16:creationId xmlns:a16="http://schemas.microsoft.com/office/drawing/2014/main" id="{037D6EA6-F5AB-280D-5E26-F702F24BEBD0}"/>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6368236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p:txBody>
          <a:bodyPr/>
          <a:lstStyle/>
          <a:p>
            <a:r>
              <a:rPr lang="en-GB"/>
              <a:t>II. Key considerations on planning and sequencing</a:t>
            </a:r>
            <a:endParaRPr lang="en-US"/>
          </a:p>
        </p:txBody>
      </p:sp>
      <p:sp>
        <p:nvSpPr>
          <p:cNvPr id="19" name="Subtitle 18">
            <a:extLst>
              <a:ext uri="{FF2B5EF4-FFF2-40B4-BE49-F238E27FC236}">
                <a16:creationId xmlns:a16="http://schemas.microsoft.com/office/drawing/2014/main" id="{CA4A7B41-097F-E208-7274-542AC73EA0E1}"/>
              </a:ext>
            </a:extLst>
          </p:cNvPr>
          <p:cNvSpPr>
            <a:spLocks noGrp="1"/>
          </p:cNvSpPr>
          <p:nvPr>
            <p:ph type="subTitle" idx="1"/>
          </p:nvPr>
        </p:nvSpPr>
        <p:spPr/>
        <p:txBody>
          <a:bodyPr/>
          <a:lstStyle/>
          <a:p>
            <a:endParaRPr lang="en-US"/>
          </a:p>
        </p:txBody>
      </p:sp>
      <p:sp>
        <p:nvSpPr>
          <p:cNvPr id="20" name="Text Placeholder 19">
            <a:extLst>
              <a:ext uri="{FF2B5EF4-FFF2-40B4-BE49-F238E27FC236}">
                <a16:creationId xmlns:a16="http://schemas.microsoft.com/office/drawing/2014/main" id="{978010C8-2FEE-0BF1-6394-FF5ACDF8D8AD}"/>
              </a:ext>
            </a:extLst>
          </p:cNvPr>
          <p:cNvSpPr>
            <a:spLocks noGrp="1"/>
          </p:cNvSpPr>
          <p:nvPr>
            <p:ph type="body" sz="quarter" idx="17"/>
          </p:nvPr>
        </p:nvSpPr>
        <p:spPr/>
        <p:txBody>
          <a:bodyPr/>
          <a:lstStyle/>
          <a:p>
            <a:endParaRPr lang="en-US"/>
          </a:p>
        </p:txBody>
      </p:sp>
      <p:sp>
        <p:nvSpPr>
          <p:cNvPr id="15" name="Oval 14">
            <a:extLst>
              <a:ext uri="{FF2B5EF4-FFF2-40B4-BE49-F238E27FC236}">
                <a16:creationId xmlns:a16="http://schemas.microsoft.com/office/drawing/2014/main" id="{9B4A8601-E95F-8954-5E2C-09ACE3E70287}"/>
              </a:ext>
            </a:extLst>
          </p:cNvPr>
          <p:cNvSpPr/>
          <p:nvPr/>
        </p:nvSpPr>
        <p:spPr>
          <a:xfrm>
            <a:off x="554736" y="1980130"/>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0F1D274C-106F-1B10-321C-A7495A02B7F3}"/>
              </a:ext>
            </a:extLst>
          </p:cNvPr>
          <p:cNvSpPr/>
          <p:nvPr/>
        </p:nvSpPr>
        <p:spPr>
          <a:xfrm>
            <a:off x="554736" y="3369841"/>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DC1A360D-C4F1-AFB1-D6C1-0136F3A425DA}"/>
              </a:ext>
            </a:extLst>
          </p:cNvPr>
          <p:cNvSpPr/>
          <p:nvPr/>
        </p:nvSpPr>
        <p:spPr>
          <a:xfrm>
            <a:off x="554736" y="4759552"/>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56013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56013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56013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613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613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7613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considerations [or other relevant info e.g. </a:t>
            </a:r>
            <a:r>
              <a:rPr lang="en-US" sz="1400" b="1" dirty="0">
                <a:solidFill>
                  <a:srgbClr val="E7E6E6">
                    <a:lumMod val="10000"/>
                  </a:srgbClr>
                </a:solidFill>
                <a:latin typeface="Arial" panose="020B0604020202020204" pitchFamily="34" charset="0"/>
                <a:cs typeface="Arial" panose="020B0604020202020204" pitchFamily="34" charset="0"/>
              </a:rPr>
              <a:t>general considerations]</a:t>
            </a:r>
            <a:r>
              <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1" dirty="0">
              <a:solidFill>
                <a:srgbClr val="E7E6E6">
                  <a:lumMod val="10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 name="Google Shape;507;p14">
            <a:extLst>
              <a:ext uri="{FF2B5EF4-FFF2-40B4-BE49-F238E27FC236}">
                <a16:creationId xmlns:a16="http://schemas.microsoft.com/office/drawing/2014/main" id="{F09C551F-8626-391D-6722-8BD9ED78F0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389303C2-5705-9D8B-5267-78BADF2D81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19805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4F8ACE41-BC5E-C1AC-5039-E02AC2D4BE0E}"/>
              </a:ext>
            </a:extLst>
          </p:cNvPr>
          <p:cNvGraphicFramePr>
            <a:graphicFrameLocks/>
          </p:cNvGraphicFramePr>
          <p:nvPr>
            <p:extLst>
              <p:ext uri="{D42A27DB-BD31-4B8C-83A1-F6EECF244321}">
                <p14:modId xmlns:p14="http://schemas.microsoft.com/office/powerpoint/2010/main" val="3463884801"/>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split growth and takeaways / Insert action title]</a:t>
            </a:r>
            <a:endParaRPr lang="en-DK" dirty="0"/>
          </a:p>
        </p:txBody>
      </p:sp>
      <p:sp>
        <p:nvSpPr>
          <p:cNvPr id="20" name="Subtitle 19">
            <a:extLst>
              <a:ext uri="{FF2B5EF4-FFF2-40B4-BE49-F238E27FC236}">
                <a16:creationId xmlns:a16="http://schemas.microsoft.com/office/drawing/2014/main" id="{3B8DB9BA-4B97-09BB-A5C1-30AA26D8A453}"/>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7FC8F40B-5D1C-B4BE-521D-17D6AAEC3DF3}"/>
              </a:ext>
            </a:extLst>
          </p:cNvPr>
          <p:cNvSpPr>
            <a:spLocks noGrp="1"/>
          </p:cNvSpPr>
          <p:nvPr>
            <p:ph type="body" sz="quarter" idx="17"/>
          </p:nvPr>
        </p:nvSpPr>
        <p:spPr/>
        <p:txBody>
          <a:bodyPr/>
          <a:lstStyle/>
          <a:p>
            <a:endParaRPr lang="en-US"/>
          </a:p>
        </p:txBody>
      </p:sp>
      <p:cxnSp>
        <p:nvCxnSpPr>
          <p:cNvPr id="28" name="Straight Arrow Connector 27">
            <a:extLst>
              <a:ext uri="{FF2B5EF4-FFF2-40B4-BE49-F238E27FC236}">
                <a16:creationId xmlns:a16="http://schemas.microsoft.com/office/drawing/2014/main" id="{2C0668A1-C70A-FB8B-4B14-4D2ABEB97FAB}"/>
              </a:ext>
            </a:extLst>
          </p:cNvPr>
          <p:cNvCxnSpPr>
            <a:cxnSpLocks/>
          </p:cNvCxnSpPr>
          <p:nvPr/>
        </p:nvCxnSpPr>
        <p:spPr>
          <a:xfrm flipV="1">
            <a:off x="1255712" y="3514165"/>
            <a:ext cx="3836241" cy="216420"/>
          </a:xfrm>
          <a:prstGeom prst="straightConnector1">
            <a:avLst/>
          </a:prstGeom>
          <a:noFill/>
          <a:ln w="15875" cap="flat" cmpd="sng" algn="ctr">
            <a:solidFill>
              <a:srgbClr val="000000"/>
            </a:solidFill>
            <a:prstDash val="solid"/>
            <a:miter lim="800000"/>
            <a:headEnd type="none" w="med" len="med"/>
            <a:tailEnd type="triangle" w="med" len="med"/>
          </a:ln>
          <a:effectLst/>
        </p:spPr>
      </p:cxnSp>
      <p:cxnSp>
        <p:nvCxnSpPr>
          <p:cNvPr id="30" name="Straight Arrow Connector 29">
            <a:extLst>
              <a:ext uri="{FF2B5EF4-FFF2-40B4-BE49-F238E27FC236}">
                <a16:creationId xmlns:a16="http://schemas.microsoft.com/office/drawing/2014/main" id="{3CCC77A6-F6A6-32FF-708B-385F91F4B914}"/>
              </a:ext>
            </a:extLst>
          </p:cNvPr>
          <p:cNvCxnSpPr>
            <a:cxnSpLocks/>
          </p:cNvCxnSpPr>
          <p:nvPr/>
        </p:nvCxnSpPr>
        <p:spPr>
          <a:xfrm flipV="1">
            <a:off x="5181600" y="2952291"/>
            <a:ext cx="2302042" cy="561874"/>
          </a:xfrm>
          <a:prstGeom prst="straightConnector1">
            <a:avLst/>
          </a:prstGeom>
          <a:noFill/>
          <a:ln w="15875" cap="flat" cmpd="sng" algn="ctr">
            <a:solidFill>
              <a:schemeClr val="bg1"/>
            </a:solidFill>
            <a:prstDash val="solid"/>
            <a:miter lim="800000"/>
            <a:headEnd type="none" w="med" len="med"/>
            <a:tailEnd type="triangle" w="med" len="med"/>
          </a:ln>
          <a:effectLst/>
        </p:spPr>
      </p:cxnSp>
      <p:sp>
        <p:nvSpPr>
          <p:cNvPr id="23" name="Rectangle 22">
            <a:extLst>
              <a:ext uri="{FF2B5EF4-FFF2-40B4-BE49-F238E27FC236}">
                <a16:creationId xmlns:a16="http://schemas.microsoft.com/office/drawing/2014/main" id="{84B3178E-1205-C255-8602-F7F134A2FEB3}"/>
              </a:ext>
            </a:extLst>
          </p:cNvPr>
          <p:cNvSpPr>
            <a:spLocks/>
          </p:cNvSpPr>
          <p:nvPr/>
        </p:nvSpPr>
        <p:spPr>
          <a:xfrm>
            <a:off x="7164691"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Actuals</a:t>
            </a:r>
          </a:p>
        </p:txBody>
      </p:sp>
      <p:sp>
        <p:nvSpPr>
          <p:cNvPr id="24" name="Rectangle 23">
            <a:extLst>
              <a:ext uri="{FF2B5EF4-FFF2-40B4-BE49-F238E27FC236}">
                <a16:creationId xmlns:a16="http://schemas.microsoft.com/office/drawing/2014/main" id="{B3E8FD59-773D-F0BA-EDC0-823B6CA5A1CB}"/>
              </a:ext>
            </a:extLst>
          </p:cNvPr>
          <p:cNvSpPr>
            <a:spLocks/>
          </p:cNvSpPr>
          <p:nvPr/>
        </p:nvSpPr>
        <p:spPr>
          <a:xfrm>
            <a:off x="6855304"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227ECF3C-3EDF-9F42-7CC3-46932B2DD843}"/>
              </a:ext>
            </a:extLst>
          </p:cNvPr>
          <p:cNvSpPr>
            <a:spLocks/>
          </p:cNvSpPr>
          <p:nvPr/>
        </p:nvSpPr>
        <p:spPr>
          <a:xfrm>
            <a:off x="2725823" y="3427506"/>
            <a:ext cx="896019" cy="330391"/>
          </a:xfrm>
          <a:prstGeom prst="ellipse">
            <a:avLst/>
          </a:prstGeom>
          <a:solidFill>
            <a:schemeClr val="bg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endParaRPr kumimoji="0" lang="en-US" sz="1200" i="0" u="none" strike="noStrike" kern="0" cap="none" spc="0" normalizeH="0" baseline="0" noProof="0" dirty="0">
              <a:ln>
                <a:noFill/>
              </a:ln>
              <a:effectLst/>
              <a:uLnTx/>
              <a:uFillTx/>
            </a:endParaRPr>
          </a:p>
        </p:txBody>
      </p:sp>
      <p:sp>
        <p:nvSpPr>
          <p:cNvPr id="38" name="Oval 37">
            <a:extLst>
              <a:ext uri="{FF2B5EF4-FFF2-40B4-BE49-F238E27FC236}">
                <a16:creationId xmlns:a16="http://schemas.microsoft.com/office/drawing/2014/main" id="{5E7C82EC-0C64-D392-2763-5FC55B1B19C7}"/>
              </a:ext>
            </a:extLst>
          </p:cNvPr>
          <p:cNvSpPr>
            <a:spLocks/>
          </p:cNvSpPr>
          <p:nvPr/>
        </p:nvSpPr>
        <p:spPr>
          <a:xfrm>
            <a:off x="6069013" y="2966758"/>
            <a:ext cx="896019" cy="330391"/>
          </a:xfrm>
          <a:prstGeom prst="ellipse">
            <a:avLst/>
          </a:prstGeom>
          <a:solidFill>
            <a:schemeClr val="bg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endParaRPr kumimoji="0" lang="en-US" sz="1200" i="0" u="none" strike="noStrike" kern="0" cap="none" spc="0" normalizeH="0" baseline="0" noProof="0" dirty="0">
              <a:ln>
                <a:noFill/>
              </a:ln>
              <a:effectLst/>
              <a:uLnTx/>
              <a:uFillTx/>
            </a:endParaRPr>
          </a:p>
        </p:txBody>
      </p:sp>
      <p:sp>
        <p:nvSpPr>
          <p:cNvPr id="3" name="TextBox 2">
            <a:extLst>
              <a:ext uri="{FF2B5EF4-FFF2-40B4-BE49-F238E27FC236}">
                <a16:creationId xmlns:a16="http://schemas.microsoft.com/office/drawing/2014/main" id="{59B8501C-4B42-695A-76D6-D8D186053E2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E9C3C7CC-DD16-93A5-EBE7-8E2E3BB3D1D2}"/>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A65932-1ED7-5BFB-9872-B4E320D808CB}"/>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56DEC895-E927-C885-F9FE-C779DA8E95C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0" name="Straight Connector 9">
            <a:extLst>
              <a:ext uri="{FF2B5EF4-FFF2-40B4-BE49-F238E27FC236}">
                <a16:creationId xmlns:a16="http://schemas.microsoft.com/office/drawing/2014/main" id="{F75760F8-C102-8593-F323-F7F7EE40A187}"/>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08D220-99B4-1C33-45B7-B5D555FFBCAC}"/>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18FECF-06AB-14A0-2B93-BEC65266BDC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7" name="Google Shape;507;p14">
            <a:extLst>
              <a:ext uri="{FF2B5EF4-FFF2-40B4-BE49-F238E27FC236}">
                <a16:creationId xmlns:a16="http://schemas.microsoft.com/office/drawing/2014/main" id="{D20A5F0C-77D2-6D0E-E629-1D2EF9A4209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F4C49D20-6B43-0821-1487-3838DC743D9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80250569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details/criteria/areas to keep an eye 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a:t>II. [Insert timeline description]</a:t>
            </a:r>
            <a:endParaRPr lang="en-US"/>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521706" y="2068513"/>
            <a:ext cx="63817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2023</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159881" y="2068513"/>
            <a:ext cx="38242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2024</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984169" y="2068513"/>
            <a:ext cx="15811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2025</a:t>
            </a:r>
            <a:endPar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5217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F7D2A6E-99FA-4BA0-B38E-A19DBD0BB486}"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836031"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E1EB675-80A9-4027-BE20-DA1785BDEC75}"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15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87289F9-60DD-4D2B-BCE1-10B8B1CADEF3}"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4853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82DCC26-E0E3-4884-B85E-B6FF503DBBAC}"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77900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39A2D2-863D-4007-BD59-976C098E6C50}"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410285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AB9D2-57C2-438F-8C5A-27C161E76413}"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4171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4667FBE-6968-4F78-BF3F-43C1E255F4F5}"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742619"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80D606B-D357-4DC2-99BD-B51C8B3DAEA6}" type="datetime'J''''''''''''''u''''''''''''''''''''''''''''''''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5056944"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56818B4-FB45-49C4-AFEA-AF07E9573AE5}" type="datetime'''''''''''''''''''''''''''''''''''''''J''''''u''''''''l'">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380794"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9C9EF8D-F0B9-4A8A-BB23-EC94F47C5B76}" type="datetime'A''u''''''''''''''''''''''''''''''''''''g'''''">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706231"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342D7A-AAB0-4CAF-9887-CA4ABC63CCED}" type="datetime'''''S''''''''''''''''''''e''''''p'''''''''''">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602055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2C29D4-B447-40C6-93DB-A4BA04D2FE1F}" type="datetime'''''''''''O''''c''''''''''''''''''t'''''''''''''''''''''''">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3444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90C37B7-7CAF-4D61-ABCF-D7A771218228}"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65873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85D4D0-11E7-46AF-8C3D-7CAAA0481B99}"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984169"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C988B87-897F-4E81-B4DE-1EE5048A4AD4}"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3080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8BE5F0-65CD-4C45-9996-BBDBBDCF87FA}"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601706"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242B87-B97E-4AE5-88A3-4DF8F02973D2}"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927144" y="2268538"/>
            <a:ext cx="3127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F3B4CD-475B-408E-8E3C-46D24439C022}"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23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962151C-9FAE-405E-8134-4A8832D1C203}"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521706" y="2268538"/>
            <a:ext cx="582613"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984169" y="2268538"/>
            <a:ext cx="15811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159881" y="2268538"/>
            <a:ext cx="3768725"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521706" y="2468563"/>
            <a:ext cx="0" cy="370800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565319"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467606" y="5051425"/>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467606" y="27924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467606" y="34782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467606" y="4008438"/>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467606" y="3117850"/>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467606" y="5546725"/>
            <a:ext cx="7097713" cy="0"/>
          </a:xfrm>
          <a:prstGeom prst="line">
            <a:avLst/>
          </a:prstGeom>
          <a:ln w="1270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467606" y="43672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467606" y="4692650"/>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467606" y="6185329"/>
            <a:ext cx="70977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467606" y="2468563"/>
            <a:ext cx="70977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747256" y="2516188"/>
            <a:ext cx="366713" cy="228600"/>
          </a:xfrm>
          <a:prstGeom prst="chevron">
            <a:avLst>
              <a:gd name="adj" fmla="val 18056"/>
            </a:avLst>
          </a:prstGeom>
          <a:no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157081" y="4740275"/>
            <a:ext cx="993775"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6009444" y="4416425"/>
            <a:ext cx="995363"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910894" y="3167063"/>
            <a:ext cx="469900" cy="228600"/>
          </a:xfrm>
          <a:prstGeom prst="chevron">
            <a:avLst>
              <a:gd name="adj" fmla="val 18056"/>
            </a:avLst>
          </a:prstGeom>
          <a:no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202994" y="4090988"/>
            <a:ext cx="995363"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396544" y="2841625"/>
            <a:ext cx="482600" cy="228600"/>
          </a:xfrm>
          <a:prstGeom prst="chevron">
            <a:avLst>
              <a:gd name="adj" fmla="val 18056"/>
            </a:avLst>
          </a:prstGeom>
          <a:no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865106" y="5595938"/>
            <a:ext cx="1690688" cy="365125"/>
          </a:xfrm>
          <a:prstGeom prst="chevron">
            <a:avLst>
              <a:gd name="adj" fmla="val 18261"/>
            </a:avLst>
          </a:prstGeom>
          <a:solidFill>
            <a:srgbClr val="FFFFFF"/>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5098219" y="5595938"/>
            <a:ext cx="1833563" cy="365125"/>
          </a:xfrm>
          <a:prstGeom prst="homePlate">
            <a:avLst>
              <a:gd name="adj" fmla="val 18261"/>
            </a:avLst>
          </a:prstGeom>
          <a:solidFill>
            <a:schemeClr val="accent5"/>
          </a:solidFill>
          <a:ln w="9525" algn="ctr">
            <a:solidFill>
              <a:schemeClr val="accent5"/>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3]</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852031" y="5595938"/>
            <a:ext cx="1162050" cy="365125"/>
          </a:xfrm>
          <a:prstGeom prst="homePlate">
            <a:avLst>
              <a:gd name="adj" fmla="val 18261"/>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900">
                <a:solidFill>
                  <a:srgbClr val="FFFFFF"/>
                </a:solidFill>
                <a:latin typeface="Arial" panose="020B0604020202020204" pitchFamily="34" charset="0"/>
                <a:cs typeface="Arial" panose="020B0604020202020204" pitchFamily="34" charset="0"/>
              </a:rPr>
              <a:t>[Step 2]</a:t>
            </a: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824919" y="2516188"/>
            <a:ext cx="963613" cy="228600"/>
          </a:xfrm>
          <a:prstGeom prst="homePlate">
            <a:avLst>
              <a:gd name="adj" fmla="val 18056"/>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E7E6E6">
                    <a:lumMod val="10000"/>
                  </a:srgbClr>
                </a:solidFill>
                <a:latin typeface="Arial" panose="020B0604020202020204" pitchFamily="34" charset="0"/>
                <a:cs typeface="Arial" panose="020B0604020202020204" pitchFamily="34" charset="0"/>
              </a:rPr>
              <a:t>[Activity]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171244" y="4740275"/>
            <a:ext cx="1027113"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824919" y="5595938"/>
            <a:ext cx="963613" cy="365125"/>
          </a:xfrm>
          <a:prstGeom prst="homePlate">
            <a:avLst>
              <a:gd name="adj" fmla="val 18261"/>
            </a:avLst>
          </a:prstGeom>
          <a:solidFill>
            <a:srgbClr val="E6E6E6"/>
          </a:solidFill>
          <a:ln w="9525" algn="ctr">
            <a:no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r>
              <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239381" y="4090988"/>
            <a:ext cx="1004888"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485319" y="2841625"/>
            <a:ext cx="952500" cy="228600"/>
          </a:xfrm>
          <a:prstGeom prst="homePlate">
            <a:avLst>
              <a:gd name="adj" fmla="val 18056"/>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FFFFFF"/>
                </a:solidFill>
                <a:latin typeface="Arial" panose="020B0604020202020204" pitchFamily="34" charset="0"/>
                <a:cs typeface="Arial" panose="020B0604020202020204" pitchFamily="34" charset="0"/>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4093330" y="3167063"/>
            <a:ext cx="858838" cy="228600"/>
          </a:xfrm>
          <a:prstGeom prst="homePlate">
            <a:avLst>
              <a:gd name="adj" fmla="val 18056"/>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5056944" y="4416425"/>
            <a:ext cx="993775"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836031"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836031" y="2955925"/>
            <a:ext cx="649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836031" y="4854575"/>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836031" y="4205288"/>
            <a:ext cx="14033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836031" y="3281363"/>
            <a:ext cx="12573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836031" y="4530725"/>
            <a:ext cx="22209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968044"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721856"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467606" y="5710238"/>
            <a:ext cx="3762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467606" y="44624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467606" y="2300288"/>
            <a:ext cx="3889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FB78847-9B82-4B5A-B7D3-D9F096E82FF0}" type="datetime'A''''''''''''''''''''ctiv''''i''''''t''''''y'">
              <a:rPr kumimoji="0" lang="en-GB"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467606" y="28876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467606" y="5111750"/>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467606" y="3213100"/>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467606" y="2562225"/>
            <a:ext cx="10080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278944"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467606" y="478631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296531"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467606" y="3538538"/>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467606" y="4137025"/>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877384" y="2894370"/>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1" name="TextBox 80">
            <a:extLst>
              <a:ext uri="{FF2B5EF4-FFF2-40B4-BE49-F238E27FC236}">
                <a16:creationId xmlns:a16="http://schemas.microsoft.com/office/drawing/2014/main" id="{A8F98BA3-66B6-D2B7-68D6-0786AA34AF6F}"/>
              </a:ext>
            </a:extLst>
          </p:cNvPr>
          <p:cNvSpPr txBox="1"/>
          <p:nvPr/>
        </p:nvSpPr>
        <p:spPr>
          <a:xfrm>
            <a:off x="2877384" y="3219808"/>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3" name="TextBox 82">
            <a:extLst>
              <a:ext uri="{FF2B5EF4-FFF2-40B4-BE49-F238E27FC236}">
                <a16:creationId xmlns:a16="http://schemas.microsoft.com/office/drawing/2014/main" id="{BF6506F5-C7AA-2188-351D-AFEC8CFF0DE0}"/>
              </a:ext>
            </a:extLst>
          </p:cNvPr>
          <p:cNvSpPr txBox="1"/>
          <p:nvPr/>
        </p:nvSpPr>
        <p:spPr>
          <a:xfrm>
            <a:off x="2877384" y="4143733"/>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4" name="TextBox 83">
            <a:extLst>
              <a:ext uri="{FF2B5EF4-FFF2-40B4-BE49-F238E27FC236}">
                <a16:creationId xmlns:a16="http://schemas.microsoft.com/office/drawing/2014/main" id="{E6068487-3EE1-D672-53A8-FC4BEC43DE82}"/>
              </a:ext>
            </a:extLst>
          </p:cNvPr>
          <p:cNvSpPr txBox="1"/>
          <p:nvPr/>
        </p:nvSpPr>
        <p:spPr>
          <a:xfrm>
            <a:off x="2877384" y="44691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5" name="TextBox 84">
            <a:extLst>
              <a:ext uri="{FF2B5EF4-FFF2-40B4-BE49-F238E27FC236}">
                <a16:creationId xmlns:a16="http://schemas.microsoft.com/office/drawing/2014/main" id="{B61CC937-C906-0F60-DB72-54CC017B03EF}"/>
              </a:ext>
            </a:extLst>
          </p:cNvPr>
          <p:cNvSpPr txBox="1"/>
          <p:nvPr/>
        </p:nvSpPr>
        <p:spPr>
          <a:xfrm>
            <a:off x="2877384" y="479302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5" y="2562225"/>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t>
            </a:r>
            <a:r>
              <a:rPr kumimoji="0" lang="en-GB" sz="1000" b="1"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IArea</a:t>
            </a: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1]</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369173" y="2468563"/>
            <a:ext cx="0" cy="3708000"/>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885492"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[Area 3]</a:t>
            </a:r>
          </a:p>
        </p:txBody>
      </p:sp>
      <p:sp>
        <p:nvSpPr>
          <p:cNvPr id="89" name="Rectangle 88">
            <a:extLst>
              <a:ext uri="{FF2B5EF4-FFF2-40B4-BE49-F238E27FC236}">
                <a16:creationId xmlns:a16="http://schemas.microsoft.com/office/drawing/2014/main" id="{F09717DF-E760-BC5B-F771-BB94B30C8B97}"/>
              </a:ext>
            </a:extLst>
          </p:cNvPr>
          <p:cNvSpPr/>
          <p:nvPr/>
        </p:nvSpPr>
        <p:spPr>
          <a:xfrm>
            <a:off x="2531232" y="3575873"/>
            <a:ext cx="6024562" cy="33110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0" name="Rectangle 89">
            <a:extLst>
              <a:ext uri="{FF2B5EF4-FFF2-40B4-BE49-F238E27FC236}">
                <a16:creationId xmlns:a16="http://schemas.microsoft.com/office/drawing/2014/main" id="{071919C1-8FE4-2E88-C823-9CAFF0B19381}"/>
              </a:ext>
            </a:extLst>
          </p:cNvPr>
          <p:cNvSpPr/>
          <p:nvPr/>
        </p:nvSpPr>
        <p:spPr>
          <a:xfrm>
            <a:off x="2531232" y="5143058"/>
            <a:ext cx="6024562" cy="33110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Preliminary timeline:</a:t>
            </a:r>
          </a:p>
        </p:txBody>
      </p:sp>
      <p:sp>
        <p:nvSpPr>
          <p:cNvPr id="74" name="TextBox 73">
            <a:extLst>
              <a:ext uri="{FF2B5EF4-FFF2-40B4-BE49-F238E27FC236}">
                <a16:creationId xmlns:a16="http://schemas.microsoft.com/office/drawing/2014/main" id="{7A7DA80B-2743-CEA5-21CE-5808026CCE7B}"/>
              </a:ext>
            </a:extLst>
          </p:cNvPr>
          <p:cNvSpPr txBox="1"/>
          <p:nvPr/>
        </p:nvSpPr>
        <p:spPr>
          <a:xfrm>
            <a:off x="467805" y="4119662"/>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t>
            </a:r>
            <a:r>
              <a:rPr lang="en-GB" sz="1000" b="1" kern="0" dirty="0">
                <a:solidFill>
                  <a:srgbClr val="000000"/>
                </a:solidFill>
                <a:latin typeface="Arial" panose="020B0604020202020204" pitchFamily="34" charset="0"/>
                <a:sym typeface="Arial"/>
              </a:rPr>
              <a:t>Area</a:t>
            </a: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2]</a:t>
            </a:r>
          </a:p>
        </p:txBody>
      </p:sp>
      <p:sp>
        <p:nvSpPr>
          <p:cNvPr id="91" name="Google Shape;746;p20">
            <a:extLst>
              <a:ext uri="{FF2B5EF4-FFF2-40B4-BE49-F238E27FC236}">
                <a16:creationId xmlns:a16="http://schemas.microsoft.com/office/drawing/2014/main" id="{3419F9F4-04ED-499C-102A-960887B2B7B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66" name="Text Placeholder 65">
            <a:extLst>
              <a:ext uri="{FF2B5EF4-FFF2-40B4-BE49-F238E27FC236}">
                <a16:creationId xmlns:a16="http://schemas.microsoft.com/office/drawing/2014/main" id="{21849EF0-7A6F-AE76-2B13-DA0AE1B5CA43}"/>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9162691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a:t>II. Preliminary [timeline/sequence/roadmap]</a:t>
            </a:r>
            <a:endParaRPr lang="en-US"/>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2144228"/>
            <a:ext cx="6715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360128"/>
            <a:ext cx="331788"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360128"/>
            <a:ext cx="3429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solidFill>
                  <a:srgbClr val="001965"/>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360128"/>
            <a:ext cx="40195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360128"/>
            <a:ext cx="6159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360128"/>
            <a:ext cx="3963988"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674002"/>
            <a:ext cx="1" cy="3151146"/>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674002"/>
            <a:ext cx="0" cy="3151146"/>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340876"/>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916220"/>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3066908"/>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491564"/>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765532"/>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5190190"/>
            <a:ext cx="9879013" cy="0"/>
          </a:xfrm>
          <a:prstGeom prst="line">
            <a:avLst/>
          </a:prstGeom>
          <a:ln w="1270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851272"/>
            <a:ext cx="98790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642252"/>
            <a:ext cx="98790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581655"/>
            <a:ext cx="969963" cy="244475"/>
          </a:xfrm>
          <a:prstGeom prst="chevron">
            <a:avLst>
              <a:gd name="adj" fmla="val 18182"/>
            </a:avLst>
          </a:prstGeom>
          <a:solidFill>
            <a:srgbClr val="FFFFFF"/>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3178582"/>
            <a:ext cx="1047750" cy="244475"/>
          </a:xfrm>
          <a:prstGeom prst="chevron">
            <a:avLst>
              <a:gd name="adj" fmla="val 18182"/>
            </a:avLst>
          </a:prstGeom>
          <a:solidFill>
            <a:schemeClr val="tx1"/>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430094"/>
            <a:ext cx="10366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4006311"/>
            <a:ext cx="10366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581655"/>
            <a:ext cx="385763" cy="244475"/>
          </a:xfrm>
          <a:prstGeom prst="chevron">
            <a:avLst>
              <a:gd name="adj" fmla="val 18182"/>
            </a:avLst>
          </a:prstGeom>
          <a:solidFill>
            <a:srgbClr val="FFFFFF"/>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732343"/>
            <a:ext cx="385763" cy="244475"/>
          </a:xfrm>
          <a:prstGeom prst="chevron">
            <a:avLst>
              <a:gd name="adj" fmla="val 18182"/>
            </a:avLst>
          </a:prstGeom>
          <a:solidFill>
            <a:schemeClr val="tx1"/>
          </a:solid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855624"/>
            <a:ext cx="9477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5302902"/>
            <a:ext cx="138747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5302902"/>
            <a:ext cx="2049463" cy="244475"/>
          </a:xfrm>
          <a:prstGeom prst="chevron">
            <a:avLst>
              <a:gd name="adj" fmla="val 18182"/>
            </a:avLst>
          </a:prstGeom>
          <a:solidFill>
            <a:srgbClr val="FFFFFF"/>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577851"/>
            <a:ext cx="10906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5302902"/>
            <a:ext cx="192722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6999111" y="3178146"/>
            <a:ext cx="990600"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5302902"/>
            <a:ext cx="122237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4005875"/>
            <a:ext cx="1077913"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732343"/>
            <a:ext cx="1314449" cy="244475"/>
          </a:xfrm>
          <a:prstGeom prst="homePlate">
            <a:avLst>
              <a:gd name="adj" fmla="val 18182"/>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0223" y="4856061"/>
            <a:ext cx="1068388"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430968"/>
            <a:ext cx="1057275"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1006" y="5302902"/>
            <a:ext cx="990600" cy="244475"/>
          </a:xfrm>
          <a:prstGeom prst="homePlate">
            <a:avLst>
              <a:gd name="adj" fmla="val 18182"/>
            </a:avLst>
          </a:prstGeom>
          <a:solidFill>
            <a:srgbClr val="E6E6E6"/>
          </a:solidFill>
          <a:ln w="9525" algn="ctr">
            <a:solidFill>
              <a:srgbClr val="E6E6E6"/>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3178146"/>
            <a:ext cx="10017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580903"/>
            <a:ext cx="6715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3300819"/>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703892"/>
            <a:ext cx="3005137" cy="1"/>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977861"/>
            <a:ext cx="50101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703892"/>
            <a:ext cx="16637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4128548"/>
            <a:ext cx="19939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552331"/>
            <a:ext cx="2554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3300819"/>
            <a:ext cx="682625"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25884"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15413"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8619"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766567" y="5628253"/>
            <a:ext cx="1024693" cy="122238"/>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4052348"/>
            <a:ext cx="171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771865" y="5628253"/>
            <a:ext cx="1035039" cy="122238"/>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3203036"/>
            <a:ext cx="3333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825461"/>
            <a:ext cx="387350"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778380"/>
            <a:ext cx="11176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391878"/>
            <a:ext cx="4302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627692"/>
            <a:ext cx="450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433186" y="5628253"/>
            <a:ext cx="1057867" cy="106363"/>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477004"/>
            <a:ext cx="5270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444531"/>
            <a:ext cx="4175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6" name="TextBox 135">
            <a:extLst>
              <a:ext uri="{FF2B5EF4-FFF2-40B4-BE49-F238E27FC236}">
                <a16:creationId xmlns:a16="http://schemas.microsoft.com/office/drawing/2014/main" id="{81491A37-523F-E913-595A-822734CC36A4}"/>
              </a:ext>
            </a:extLst>
          </p:cNvPr>
          <p:cNvSpPr txBox="1"/>
          <p:nvPr/>
        </p:nvSpPr>
        <p:spPr>
          <a:xfrm>
            <a:off x="2822992" y="2793025"/>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3238828"/>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641585"/>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033270" y="4066557"/>
            <a:ext cx="93324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0" name="TextBox 139">
            <a:extLst>
              <a:ext uri="{FF2B5EF4-FFF2-40B4-BE49-F238E27FC236}">
                <a16:creationId xmlns:a16="http://schemas.microsoft.com/office/drawing/2014/main" id="{D27AB459-71E1-B154-3BAB-056F5DBEB615}"/>
              </a:ext>
            </a:extLst>
          </p:cNvPr>
          <p:cNvSpPr txBox="1"/>
          <p:nvPr/>
        </p:nvSpPr>
        <p:spPr>
          <a:xfrm>
            <a:off x="7020542" y="3238828"/>
            <a:ext cx="94773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1" name="TextBox 140">
            <a:extLst>
              <a:ext uri="{FF2B5EF4-FFF2-40B4-BE49-F238E27FC236}">
                <a16:creationId xmlns:a16="http://schemas.microsoft.com/office/drawing/2014/main" id="{B4CB4A00-9C9F-C743-C184-80A2AEA3F73E}"/>
              </a:ext>
            </a:extLst>
          </p:cNvPr>
          <p:cNvSpPr txBox="1"/>
          <p:nvPr/>
        </p:nvSpPr>
        <p:spPr>
          <a:xfrm>
            <a:off x="8732857" y="3638533"/>
            <a:ext cx="922298"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2" name="TextBox 141">
            <a:extLst>
              <a:ext uri="{FF2B5EF4-FFF2-40B4-BE49-F238E27FC236}">
                <a16:creationId xmlns:a16="http://schemas.microsoft.com/office/drawing/2014/main" id="{AA9A1600-47B9-8C33-B6B8-D7A95754D168}"/>
              </a:ext>
            </a:extLst>
          </p:cNvPr>
          <p:cNvSpPr txBox="1"/>
          <p:nvPr/>
        </p:nvSpPr>
        <p:spPr>
          <a:xfrm>
            <a:off x="5580735" y="4491650"/>
            <a:ext cx="93845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43" name="TextBox 142">
            <a:extLst>
              <a:ext uri="{FF2B5EF4-FFF2-40B4-BE49-F238E27FC236}">
                <a16:creationId xmlns:a16="http://schemas.microsoft.com/office/drawing/2014/main" id="{BB59B9B3-939D-B82C-EA17-63A84B8C9B3C}"/>
              </a:ext>
            </a:extLst>
          </p:cNvPr>
          <p:cNvSpPr txBox="1"/>
          <p:nvPr/>
        </p:nvSpPr>
        <p:spPr>
          <a:xfrm>
            <a:off x="8025984" y="4916743"/>
            <a:ext cx="9568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9" name="TextBox 148">
            <a:extLst>
              <a:ext uri="{FF2B5EF4-FFF2-40B4-BE49-F238E27FC236}">
                <a16:creationId xmlns:a16="http://schemas.microsoft.com/office/drawing/2014/main" id="{AF9E6E71-51CF-F1AD-7C09-450AAF5F2EE9}"/>
              </a:ext>
            </a:extLst>
          </p:cNvPr>
          <p:cNvSpPr txBox="1"/>
          <p:nvPr/>
        </p:nvSpPr>
        <p:spPr>
          <a:xfrm>
            <a:off x="3028550" y="3238828"/>
            <a:ext cx="559600" cy="123111"/>
          </a:xfrm>
          <a:prstGeom prst="rect">
            <a:avLst/>
          </a:prstGeom>
          <a:noFill/>
          <a:ln>
            <a:solidFill>
              <a:srgbClr val="E6E6E6"/>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a:t>
            </a: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642337"/>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916306"/>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2995613" y="5363592"/>
            <a:ext cx="941387" cy="123111"/>
          </a:xfrm>
          <a:prstGeom prst="rect">
            <a:avLst/>
          </a:prstGeom>
          <a:solidFill>
            <a:srgbClr val="E6E6E6"/>
          </a:solid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5" name="TextBox 154">
            <a:extLst>
              <a:ext uri="{FF2B5EF4-FFF2-40B4-BE49-F238E27FC236}">
                <a16:creationId xmlns:a16="http://schemas.microsoft.com/office/drawing/2014/main" id="{BE1D3026-6973-0783-F70D-1A6E743E1509}"/>
              </a:ext>
            </a:extLst>
          </p:cNvPr>
          <p:cNvSpPr txBox="1"/>
          <p:nvPr/>
        </p:nvSpPr>
        <p:spPr>
          <a:xfrm>
            <a:off x="4184975" y="5363592"/>
            <a:ext cx="923275" cy="123111"/>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363592"/>
            <a:ext cx="1506074" cy="123094"/>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356511"/>
            <a:ext cx="1174616" cy="123111"/>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642252"/>
            <a:ext cx="769938" cy="123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1]</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5220983"/>
            <a:ext cx="769938" cy="6302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3]</a:t>
            </a:r>
          </a:p>
        </p:txBody>
      </p:sp>
      <p:sp>
        <p:nvSpPr>
          <p:cNvPr id="171" name="RectangleLegend1">
            <a:extLst>
              <a:ext uri="{FF2B5EF4-FFF2-40B4-BE49-F238E27FC236}">
                <a16:creationId xmlns:a16="http://schemas.microsoft.com/office/drawing/2014/main" id="{414DE102-DB16-6BAD-7A28-55724D04833B}"/>
              </a:ext>
            </a:extLst>
          </p:cNvPr>
          <p:cNvSpPr/>
          <p:nvPr/>
        </p:nvSpPr>
        <p:spPr>
          <a:xfrm>
            <a:off x="6680037" y="1705353"/>
            <a:ext cx="172700" cy="17303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6883448"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9" name="RectangleLegend2">
            <a:extLst>
              <a:ext uri="{FF2B5EF4-FFF2-40B4-BE49-F238E27FC236}">
                <a16:creationId xmlns:a16="http://schemas.microsoft.com/office/drawing/2014/main" id="{5AF155DB-E561-3271-F173-3546AFB683A5}"/>
              </a:ext>
            </a:extLst>
          </p:cNvPr>
          <p:cNvSpPr/>
          <p:nvPr/>
        </p:nvSpPr>
        <p:spPr>
          <a:xfrm>
            <a:off x="7731979" y="1705353"/>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7930767"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7" name="RectangleLegend1">
            <a:extLst>
              <a:ext uri="{FF2B5EF4-FFF2-40B4-BE49-F238E27FC236}">
                <a16:creationId xmlns:a16="http://schemas.microsoft.com/office/drawing/2014/main" id="{54116DC4-273F-CD17-D8FC-5CFB297DEFFE}"/>
              </a:ext>
            </a:extLst>
          </p:cNvPr>
          <p:cNvSpPr/>
          <p:nvPr/>
        </p:nvSpPr>
        <p:spPr>
          <a:xfrm>
            <a:off x="5628095" y="1705353"/>
            <a:ext cx="172700" cy="17303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5836129"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5" name="RectangleLegend2">
            <a:extLst>
              <a:ext uri="{FF2B5EF4-FFF2-40B4-BE49-F238E27FC236}">
                <a16:creationId xmlns:a16="http://schemas.microsoft.com/office/drawing/2014/main" id="{027B974A-4CC2-ACA9-F4F3-7D85629A9378}"/>
              </a:ext>
            </a:extLst>
          </p:cNvPr>
          <p:cNvSpPr/>
          <p:nvPr/>
        </p:nvSpPr>
        <p:spPr>
          <a:xfrm>
            <a:off x="8783921" y="1705353"/>
            <a:ext cx="172700" cy="173038"/>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8978086"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697416"/>
            <a:ext cx="220081" cy="18891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714928"/>
            <a:ext cx="1245534" cy="153888"/>
          </a:xfrm>
          <a:prstGeom prst="rect">
            <a:avLst/>
          </a:prstGeom>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[Milestone/stage gate]</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491213"/>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406699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699539"/>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Preliminary roadmap:</a:t>
            </a:r>
          </a:p>
        </p:txBody>
      </p:sp>
      <p:sp>
        <p:nvSpPr>
          <p:cNvPr id="72" name="Rectangle 71">
            <a:extLst>
              <a:ext uri="{FF2B5EF4-FFF2-40B4-BE49-F238E27FC236}">
                <a16:creationId xmlns:a16="http://schemas.microsoft.com/office/drawing/2014/main" id="{9F40493D-4247-D794-0078-44B9F2BA5525}"/>
              </a:ext>
            </a:extLst>
          </p:cNvPr>
          <p:cNvSpPr/>
          <p:nvPr/>
        </p:nvSpPr>
        <p:spPr>
          <a:xfrm>
            <a:off x="647700" y="3931618"/>
            <a:ext cx="769938"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2]</a:t>
            </a:r>
          </a:p>
        </p:txBody>
      </p:sp>
      <p:sp>
        <p:nvSpPr>
          <p:cNvPr id="2" name="Google Shape;507;p14">
            <a:extLst>
              <a:ext uri="{FF2B5EF4-FFF2-40B4-BE49-F238E27FC236}">
                <a16:creationId xmlns:a16="http://schemas.microsoft.com/office/drawing/2014/main" id="{C62071A9-7F2D-776B-F537-B091E9483E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B7F990F7-F6D2-576B-672A-B62D4EB439A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07" name="Text Placeholder 106">
            <a:extLst>
              <a:ext uri="{FF2B5EF4-FFF2-40B4-BE49-F238E27FC236}">
                <a16:creationId xmlns:a16="http://schemas.microsoft.com/office/drawing/2014/main" id="{D715AEAC-A902-8C66-A541-E8DB4628CE0B}"/>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1589045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p:txBody>
          <a:bodyPr/>
          <a:lstStyle/>
          <a:p>
            <a:r>
              <a:rPr lang="en-IN" dirty="0"/>
              <a:t>III. Capabilities of the core roles within [project/business x] team</a:t>
            </a:r>
            <a:endParaRPr lang="en-US" dirty="0"/>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chemeClr val="bg1"/>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3" cstate="email">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248786"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bg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Head of [insert]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1"/>
            <a:ext cx="3409579" cy="32004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32004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32004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32004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423001"/>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423002"/>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423001"/>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tx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ea typeface="+mn-ea"/>
                <a:cs typeface="Arial" panose="020B0604020202020204" pitchFamily="34" charset="0"/>
                <a:sym typeface="Arial"/>
              </a:rPr>
              <a:t>~xx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731209" y="2747563"/>
            <a:ext cx="216002" cy="216000"/>
          </a:xfrm>
          <a:prstGeom prst="rect">
            <a:avLst/>
          </a:prstGeom>
        </p:spPr>
      </p:pic>
      <p:sp>
        <p:nvSpPr>
          <p:cNvPr id="17" name="Google Shape;746;p20">
            <a:extLst>
              <a:ext uri="{FF2B5EF4-FFF2-40B4-BE49-F238E27FC236}">
                <a16:creationId xmlns:a16="http://schemas.microsoft.com/office/drawing/2014/main" id="{2DA0C6B5-2952-8477-AB47-D17321F261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9" name="Text Placeholder 18">
            <a:extLst>
              <a:ext uri="{FF2B5EF4-FFF2-40B4-BE49-F238E27FC236}">
                <a16:creationId xmlns:a16="http://schemas.microsoft.com/office/drawing/2014/main" id="{C29F0566-F033-94C3-D484-7F756471D26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4220378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p:txBody>
          <a:bodyPr/>
          <a:lstStyle/>
          <a:p>
            <a:r>
              <a:rPr lang="en-IN"/>
              <a:t>III. Responsibilities of the support and optional roles</a:t>
            </a:r>
            <a:endParaRPr lang="en-US"/>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358282"/>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Shared resource pool </a:t>
            </a:r>
            <a:br>
              <a:rPr lang="en-US" sz="1200" kern="1200">
                <a:solidFill>
                  <a:srgbClr val="E7E6E6">
                    <a:lumMod val="10000"/>
                  </a:srgbClr>
                </a:solidFill>
                <a:ea typeface="+mn-ea"/>
                <a:cs typeface="Arial" panose="020B0604020202020204" pitchFamily="34" charset="0"/>
              </a:rPr>
            </a:b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a:t>
            </a:r>
            <a:r>
              <a:rPr lang="en-US" sz="1200" kern="1200">
                <a:solidFill>
                  <a:srgbClr val="E7E6E6">
                    <a:lumMod val="10000"/>
                  </a:srgbClr>
                </a:solidFill>
                <a:ea typeface="+mn-ea"/>
                <a:cs typeface="Arial" panose="020B0604020202020204" pitchFamily="34" charset="0"/>
              </a:rPr>
              <a:t>xx</a:t>
            </a: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358282"/>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Optional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98956"/>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167809"/>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solidFill>
                  <a:srgbClr val="E7E6E6">
                    <a:lumMod val="10000"/>
                  </a:srgbClr>
                </a:solidFill>
                <a:effectLst/>
                <a:uLnTx/>
                <a:uFillTx/>
                <a:latin typeface="Arial"/>
                <a:ea typeface="+mn-ea"/>
                <a:cs typeface="Arial" panose="020B0604020202020204" pitchFamily="34" charset="0"/>
                <a:sym typeface="Arial"/>
              </a:rPr>
              <a:t>Shared resource pool </a:t>
            </a:r>
            <a:endParaRPr lang="en-US" sz="1200" kern="1200" dirty="0">
              <a:solidFill>
                <a:srgbClr val="E7E6E6">
                  <a:lumMod val="10000"/>
                </a:srgbClr>
              </a:solidFil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solidFill>
                  <a:srgbClr val="E7E6E6">
                    <a:lumMod val="10000"/>
                  </a:srgbClr>
                </a:solidFill>
                <a:effectLst/>
                <a:uLnTx/>
                <a:uFillTx/>
                <a:latin typeface="Arial"/>
                <a:ea typeface="+mn-ea"/>
                <a:cs typeface="Arial" panose="020B0604020202020204" pitchFamily="34" charset="0"/>
                <a:sym typeface="Arial"/>
              </a:rPr>
              <a:t>~xx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98002" y="3419289"/>
            <a:ext cx="144000" cy="144000"/>
          </a:xfrm>
          <a:prstGeom prst="rect">
            <a:avLst/>
          </a:prstGeom>
        </p:spPr>
      </p:pic>
      <p:sp>
        <p:nvSpPr>
          <p:cNvPr id="11" name="Text Placeholder 10">
            <a:extLst>
              <a:ext uri="{FF2B5EF4-FFF2-40B4-BE49-F238E27FC236}">
                <a16:creationId xmlns:a16="http://schemas.microsoft.com/office/drawing/2014/main" id="{4C03839E-3179-98F2-FAA1-3D0DE5A6C65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3153993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p:txBody>
          <a:bodyPr/>
          <a:lstStyle/>
          <a:p>
            <a:r>
              <a:rPr lang="en-IN" dirty="0"/>
              <a:t>IV. Possible organizational structure across [project/business x]</a:t>
            </a:r>
            <a:endParaRPr lang="en-US" dirty="0"/>
          </a:p>
        </p:txBody>
      </p:sp>
      <p:cxnSp>
        <p:nvCxnSpPr>
          <p:cNvPr id="4" name="Connector: Elbow 121">
            <a:extLst>
              <a:ext uri="{FF2B5EF4-FFF2-40B4-BE49-F238E27FC236}">
                <a16:creationId xmlns:a16="http://schemas.microsoft.com/office/drawing/2014/main" id="{86AD6E2D-AB20-F963-0C5E-37C2037D316B}"/>
              </a:ext>
            </a:extLst>
          </p:cNvPr>
          <p:cNvCxnSpPr>
            <a:cxnSpLocks/>
            <a:stCxn id="33" idx="3"/>
          </p:cNvCxnSpPr>
          <p:nvPr/>
        </p:nvCxnSpPr>
        <p:spPr>
          <a:xfrm flipV="1">
            <a:off x="7594410" y="2359963"/>
            <a:ext cx="1247279" cy="1374937"/>
          </a:xfrm>
          <a:prstGeom prst="bentConnector2">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Head of [insert]</a:t>
            </a: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chemeClr val="bg1"/>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3"/>
              </p:custDataLst>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17" name="Group 16">
            <a:extLst>
              <a:ext uri="{FF2B5EF4-FFF2-40B4-BE49-F238E27FC236}">
                <a16:creationId xmlns:a16="http://schemas.microsoft.com/office/drawing/2014/main" id="{68C22B50-0577-9F3E-44F1-4576132A3193}"/>
              </a:ext>
            </a:extLst>
          </p:cNvPr>
          <p:cNvGrpSpPr/>
          <p:nvPr/>
        </p:nvGrpSpPr>
        <p:grpSpPr>
          <a:xfrm>
            <a:off x="2027123" y="2978911"/>
            <a:ext cx="391051" cy="391049"/>
            <a:chOff x="3487173" y="3335027"/>
            <a:chExt cx="372164" cy="372164"/>
          </a:xfrm>
          <a:solidFill>
            <a:schemeClr val="accent1"/>
          </a:solidFill>
        </p:grpSpPr>
        <p:sp>
          <p:nvSpPr>
            <p:cNvPr id="18" name="Oval 17">
              <a:extLst>
                <a:ext uri="{FF2B5EF4-FFF2-40B4-BE49-F238E27FC236}">
                  <a16:creationId xmlns:a16="http://schemas.microsoft.com/office/drawing/2014/main" id="{12E3AF55-EC4B-97AD-BF9F-9961CDAAC27C}"/>
                </a:ext>
              </a:extLst>
            </p:cNvPr>
            <p:cNvSpPr/>
            <p:nvPr/>
          </p:nvSpPr>
          <p:spPr>
            <a:xfrm>
              <a:off x="3487173" y="3335027"/>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2"/>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553340" y="3401193"/>
              <a:ext cx="239830" cy="239830"/>
            </a:xfrm>
            <a:prstGeom prst="rect">
              <a:avLst/>
            </a:prstGeom>
          </p:spPr>
        </p:pic>
      </p:grpSp>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2"/>
            </p:custDataLst>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3"/>
            </p:custDataLst>
          </p:nvPr>
        </p:nvSpPr>
        <p:spPr>
          <a:xfrm>
            <a:off x="1670116" y="5622824"/>
            <a:ext cx="110506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4"/>
            </p:custDataLst>
          </p:nvPr>
        </p:nvSpPr>
        <p:spPr>
          <a:xfrm>
            <a:off x="5021991" y="5622824"/>
            <a:ext cx="769442" cy="1846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5"/>
            </p:custDataLst>
          </p:nvPr>
        </p:nvSpPr>
        <p:spPr>
          <a:xfrm>
            <a:off x="3780924" y="3398998"/>
            <a:ext cx="1615846" cy="69966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6"/>
            </p:custDataLst>
          </p:nvPr>
        </p:nvSpPr>
        <p:spPr>
          <a:xfrm>
            <a:off x="5958799" y="3385070"/>
            <a:ext cx="1635611" cy="69966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7"/>
            </p:custDataLst>
          </p:nvPr>
        </p:nvSpPr>
        <p:spPr>
          <a:xfrm>
            <a:off x="1441832" y="3398999"/>
            <a:ext cx="1637639" cy="69966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b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Shared resource pool</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 FTEs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8" name="Rectangle 47">
            <a:extLst>
              <a:ext uri="{FF2B5EF4-FFF2-40B4-BE49-F238E27FC236}">
                <a16:creationId xmlns:a16="http://schemas.microsoft.com/office/drawing/2014/main" id="{0498A6B4-6905-C86B-730A-F46DE03FAA86}"/>
              </a:ext>
            </a:extLst>
          </p:cNvPr>
          <p:cNvSpPr/>
          <p:nvPr/>
        </p:nvSpPr>
        <p:spPr>
          <a:xfrm>
            <a:off x="2455735" y="5228481"/>
            <a:ext cx="248786"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50" name="Connector: Elbow 168">
            <a:extLst>
              <a:ext uri="{FF2B5EF4-FFF2-40B4-BE49-F238E27FC236}">
                <a16:creationId xmlns:a16="http://schemas.microsoft.com/office/drawing/2014/main" id="{D16C2B24-8A2E-0BB2-6E47-447223FAFFDF}"/>
              </a:ext>
            </a:extLst>
          </p:cNvPr>
          <p:cNvCxnSpPr>
            <a:cxnSpLocks/>
            <a:stCxn id="27" idx="0"/>
            <a:endCxn id="33" idx="2"/>
          </p:cNvCxnSpPr>
          <p:nvPr/>
        </p:nvCxnSpPr>
        <p:spPr>
          <a:xfrm rot="5400000" flipH="1" flipV="1">
            <a:off x="5563374" y="3942837"/>
            <a:ext cx="1071337" cy="1355125"/>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Optional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8"/>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9"/>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0"/>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1"/>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2"/>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3"/>
            </p:custDataLst>
          </p:nvPr>
        </p:nvPicPr>
        <p:blipFill>
          <a:blip r:embed="rId31" cstate="email">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4"/>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5"/>
            </p:custDataLst>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6"/>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7"/>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lang="en-US" sz="1000" kern="1200">
                <a:solidFill>
                  <a:srgbClr val="061F32"/>
                </a:solidFill>
                <a:latin typeface="Arial" panose="020B0604020202020204" pitchFamily="34" charset="0"/>
                <a:cs typeface="Arial" panose="020B0604020202020204" pitchFamily="34" charset="0"/>
                <a:sym typeface="Arial" panose="020B0604020202020204" pitchFamily="34" charset="0"/>
              </a:rPr>
              <a:t>xx</a:t>
            </a: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18"/>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19"/>
            </p:custDataLst>
          </p:nvPr>
        </p:nvPicPr>
        <p:blipFill>
          <a:blip r:embed="rId35" cstate="email">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0"/>
            </p:custDataLst>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971603" y="3031233"/>
            <a:ext cx="144000" cy="144000"/>
          </a:xfrm>
          <a:prstGeom prst="rect">
            <a:avLst/>
          </a:prstGeom>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971603" y="4210000"/>
            <a:ext cx="144000" cy="144000"/>
          </a:xfrm>
          <a:prstGeom prst="rect">
            <a:avLst/>
          </a:prstGeom>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8971603" y="4883084"/>
            <a:ext cx="144000" cy="144000"/>
          </a:xfrm>
          <a:prstGeom prst="rect">
            <a:avLst/>
          </a:prstGeom>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8971603" y="5219626"/>
            <a:ext cx="144000" cy="144000"/>
          </a:xfrm>
          <a:prstGeom prst="rect">
            <a:avLst/>
          </a:prstGeom>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8971603" y="5556168"/>
            <a:ext cx="144000" cy="144000"/>
          </a:xfrm>
          <a:prstGeom prst="rect">
            <a:avLst/>
          </a:prstGeom>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8971603" y="4546542"/>
            <a:ext cx="144000" cy="144000"/>
          </a:xfrm>
          <a:prstGeom prst="rect">
            <a:avLst/>
          </a:prstGeom>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8971603" y="2598042"/>
            <a:ext cx="144000" cy="144000"/>
          </a:xfrm>
          <a:prstGeom prst="rect">
            <a:avLst/>
          </a:prstGeom>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1"/>
            </p:custDataLst>
          </p:nvPr>
        </p:nvPicPr>
        <p:blipFill>
          <a:blip r:embed="rId37" cstate="email">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76911" y="3066435"/>
            <a:ext cx="216002" cy="216000"/>
          </a:xfrm>
          <a:prstGeom prst="rect">
            <a:avLst/>
          </a:prstGeom>
        </p:spPr>
      </p:pic>
      <p:sp>
        <p:nvSpPr>
          <p:cNvPr id="26" name="Google Shape;746;p20">
            <a:extLst>
              <a:ext uri="{FF2B5EF4-FFF2-40B4-BE49-F238E27FC236}">
                <a16:creationId xmlns:a16="http://schemas.microsoft.com/office/drawing/2014/main" id="{9109BB28-B084-FA81-BA2A-D2039458F2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Text Placeholder 4">
            <a:extLst>
              <a:ext uri="{FF2B5EF4-FFF2-40B4-BE49-F238E27FC236}">
                <a16:creationId xmlns:a16="http://schemas.microsoft.com/office/drawing/2014/main" id="{7778AE71-ED59-E220-9A97-DFFE2C499EEA}"/>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1130619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p:txBody>
          <a:bodyPr/>
          <a:lstStyle/>
          <a:p>
            <a:r>
              <a:rPr lang="en-US" dirty="0"/>
              <a:t>V. Implementation of [project/business x] is expected to roll out over the next xx [years/ months]</a:t>
            </a:r>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1"/>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1"/>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9C62FFE3-8989-451B-BE3A-1FA78410FC0B}"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DE7CF164-57DF-4D5B-A94F-968C220425AB}"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B50E1CF3-C914-4915-95CF-0BAEF48A7A81}"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accent2"/>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46A335B-1199-4438-A6DC-7A0CD7513B72}"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47B9EAE5-BF37-4A33-97A3-1B8A0BAE7521}" type="datetime'''''''''''''''4'''''''''''''">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4</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7CB8C4DB-33D8-4905-9ABB-AC3CCE9A3252}" type="datetime'''''2''''''''''''''''''''''2'''''''">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22</a:t>
            </a:fld>
            <a:endParaRPr kumimoji="0" lang="en-GB" sz="1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F1300C57-EF69-4790-B925-D3FE2186F2E2}"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E76C4EA-2BB8-4837-A894-90D4657A5C1C}"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8D9DDD64-BE13-4067-940A-E5B10559503F}" type="datetime'''''''''''''''''''''''8'''''''''''''''''''''''''''''">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8</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itchFamily="34" charset="0"/>
                <a:sym typeface="Arial"/>
              </a:rPr>
              <a:t># FTEs</a:t>
            </a:r>
            <a:endParaRPr kumimoji="0" lang="en-US" sz="1000" b="0" i="0" u="none" strike="noStrike" kern="0" cap="none" spc="0" normalizeH="0" baseline="30000" noProof="0">
              <a:ln>
                <a:noFill/>
              </a:ln>
              <a:solidFill>
                <a:srgbClr val="FFFFFF">
                  <a:lumMod val="50000"/>
                </a:srgbClr>
              </a:solidFill>
              <a:effectLst/>
              <a:uLnTx/>
              <a:uFillTx/>
              <a:latin typeface="Arial" panose="020B0604020202020204" pitchFamily="34" charset="0"/>
              <a:cs typeface="Arial" pitchFamily="34" charset="0"/>
              <a:sym typeface="Arial"/>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FTE needs: </a:t>
            </a:r>
            <a:endParaRPr kumimoji="0" lang="en-US" sz="12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bg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rgbClr val="E6E6E6"/>
          </a:solidFill>
          <a:ln w="9525" cap="sq" algn="ctr">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851197" y="1349411"/>
            <a:ext cx="109538" cy="109538"/>
          </a:xfrm>
          <a:prstGeom prst="rect">
            <a:avLst/>
          </a:prstGeom>
          <a:solidFill>
            <a:schemeClr val="accent2"/>
          </a:solidFill>
          <a:ln w="9525" cap="flat" cmpd="sng" algn="ctr">
            <a:solidFill>
              <a:schemeClr val="accent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451301" y="1349411"/>
            <a:ext cx="109538" cy="109538"/>
          </a:xfrm>
          <a:prstGeom prst="rect">
            <a:avLst/>
          </a:prstGeom>
          <a:solidFill>
            <a:schemeClr val="accent1"/>
          </a:solidFill>
          <a:ln w="9525"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chemeClr val="bg1"/>
          </a:solidFill>
          <a:ln w="9525" cap="sq" algn="ctr">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E7E6E6"/>
              </a:buCl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601861"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999933"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Stage gates:</a:t>
            </a:r>
            <a:endParaRPr kumimoji="0" lang="en-US"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bg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8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itchFamily="34" charset="0"/>
                <a:sym typeface="Arial"/>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1]</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2]</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3]</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x]</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 name="Google Shape;507;p14">
            <a:extLst>
              <a:ext uri="{FF2B5EF4-FFF2-40B4-BE49-F238E27FC236}">
                <a16:creationId xmlns:a16="http://schemas.microsoft.com/office/drawing/2014/main" id="{93926C53-3697-DF34-9963-000642D2E2C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1" name="Google Shape;538;p14">
            <a:extLst>
              <a:ext uri="{FF2B5EF4-FFF2-40B4-BE49-F238E27FC236}">
                <a16:creationId xmlns:a16="http://schemas.microsoft.com/office/drawing/2014/main" id="{153C45C5-FE10-845E-0E76-3C243913D0E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35" name="Text Placeholder 34">
            <a:extLst>
              <a:ext uri="{FF2B5EF4-FFF2-40B4-BE49-F238E27FC236}">
                <a16:creationId xmlns:a16="http://schemas.microsoft.com/office/drawing/2014/main" id="{CDB5EFC5-6215-3EDA-9D11-1BA0EB3DE9C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718969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8" name="Text Placeholder 17">
            <a:extLst>
              <a:ext uri="{FF2B5EF4-FFF2-40B4-BE49-F238E27FC236}">
                <a16:creationId xmlns:a16="http://schemas.microsoft.com/office/drawing/2014/main" id="{9557EB32-A946-B22D-F226-E3334B519E6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081789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rgbClr val="000000"/>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tx1">
                  <a:lumMod val="50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 sz="1400" b="1" dirty="0">
                <a:solidFill>
                  <a:schemeClr val="accent1"/>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9440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1"/>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US" sz="1400" b="1" dirty="0">
                <a:solidFill>
                  <a:srgbClr val="000000"/>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1"/>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US" sz="1400" b="1" dirty="0">
                <a:solidFill>
                  <a:srgbClr val="000000"/>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dk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p:cNvCxnSpPr>
          <p:nvPr/>
        </p:nvCxnSpPr>
        <p:spPr>
          <a:xfrm>
            <a:off x="5205212" y="2392123"/>
            <a:ext cx="0" cy="800800"/>
          </a:xfrm>
          <a:prstGeom prst="straightConnector1">
            <a:avLst/>
          </a:prstGeom>
          <a:noFill/>
          <a:ln w="19050" cap="flat" cmpd="sng">
            <a:solidFill>
              <a:schemeClr val="accent1"/>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accent1"/>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accent1"/>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tx1">
              <a:lumMod val="95000"/>
            </a:schemeClr>
          </a:solidFill>
          <a:ln>
            <a:noFill/>
          </a:ln>
        </p:spPr>
        <p:txBody>
          <a:bodyPr spcFirstLastPara="1" wrap="square" lIns="121900" tIns="60933" rIns="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Text Placeholder 4">
            <a:extLst>
              <a:ext uri="{FF2B5EF4-FFF2-40B4-BE49-F238E27FC236}">
                <a16:creationId xmlns:a16="http://schemas.microsoft.com/office/drawing/2014/main" id="{BA123773-67DE-C603-04C5-2238563ADB2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3516639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rgbClr val="08A6F6"/>
                </a:solidFill>
                <a:effectLst/>
                <a:uLnTx/>
                <a:uFillTx/>
                <a:latin typeface="Arial"/>
                <a:ea typeface="Arial"/>
                <a:cs typeface="Arial"/>
                <a:sym typeface="Arial"/>
              </a:rPr>
              <a:t>Appendix A</a:t>
            </a:r>
            <a:endParaRPr kumimoji="0" lang="en-US" sz="2000" b="1" i="0" u="none" strike="noStrike" kern="0" cap="none" spc="0" normalizeH="0" baseline="0" dirty="0">
              <a:ln>
                <a:noFill/>
              </a:ln>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effectLst/>
                <a:uLnTx/>
                <a:uFillTx/>
                <a:latin typeface="Georgia"/>
                <a:ea typeface="Georgia"/>
                <a:cs typeface="Georgia"/>
                <a:sym typeface="Georgia"/>
              </a:rPr>
              <a:t>Common frameworks and tools used in management consulting</a:t>
            </a:r>
            <a:endParaRPr kumimoji="0" lang="en-US" sz="1400" b="0" i="0" u="none" strike="noStrike" kern="0" cap="none" spc="0" normalizeH="0" baseline="0" dirty="0">
              <a:ln>
                <a:noFill/>
              </a:ln>
              <a:effectLst/>
              <a:uLnTx/>
              <a:uFillTx/>
              <a:latin typeface="Arial"/>
              <a:cs typeface="Arial"/>
              <a:sym typeface="Arial"/>
            </a:endParaRPr>
          </a:p>
        </p:txBody>
      </p:sp>
    </p:spTree>
    <p:extLst>
      <p:ext uri="{BB962C8B-B14F-4D97-AF65-F5344CB8AC3E}">
        <p14:creationId xmlns:p14="http://schemas.microsoft.com/office/powerpoint/2010/main" val="11392671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Profitability framework</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AC924ACE-4644-4C71-EE3E-A7CEBC98743A}"/>
              </a:ext>
            </a:extLst>
          </p:cNvPr>
          <p:cNvSpPr/>
          <p:nvPr/>
        </p:nvSpPr>
        <p:spPr>
          <a:xfrm>
            <a:off x="669284" y="3357385"/>
            <a:ext cx="1537428" cy="813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Profits</a:t>
            </a:r>
          </a:p>
        </p:txBody>
      </p:sp>
      <p:sp>
        <p:nvSpPr>
          <p:cNvPr id="6" name="Rectangle 5">
            <a:extLst>
              <a:ext uri="{FF2B5EF4-FFF2-40B4-BE49-F238E27FC236}">
                <a16:creationId xmlns:a16="http://schemas.microsoft.com/office/drawing/2014/main" id="{6331DFB4-CFB3-E2A0-5C32-0A8938F48DD3}"/>
              </a:ext>
            </a:extLst>
          </p:cNvPr>
          <p:cNvSpPr/>
          <p:nvPr/>
        </p:nvSpPr>
        <p:spPr>
          <a:xfrm>
            <a:off x="2776304" y="2093066"/>
            <a:ext cx="1537428" cy="813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Revenues</a:t>
            </a:r>
          </a:p>
        </p:txBody>
      </p:sp>
      <p:sp>
        <p:nvSpPr>
          <p:cNvPr id="7" name="Rectangle 6">
            <a:extLst>
              <a:ext uri="{FF2B5EF4-FFF2-40B4-BE49-F238E27FC236}">
                <a16:creationId xmlns:a16="http://schemas.microsoft.com/office/drawing/2014/main" id="{10EC55ED-1EE6-6380-CD3A-4E5E272750A8}"/>
              </a:ext>
            </a:extLst>
          </p:cNvPr>
          <p:cNvSpPr/>
          <p:nvPr/>
        </p:nvSpPr>
        <p:spPr>
          <a:xfrm>
            <a:off x="2776304" y="4621703"/>
            <a:ext cx="1537428" cy="813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Costs</a:t>
            </a:r>
          </a:p>
        </p:txBody>
      </p:sp>
      <p:sp>
        <p:nvSpPr>
          <p:cNvPr id="8" name="Rectangle 7">
            <a:extLst>
              <a:ext uri="{FF2B5EF4-FFF2-40B4-BE49-F238E27FC236}">
                <a16:creationId xmlns:a16="http://schemas.microsoft.com/office/drawing/2014/main" id="{F7361095-518E-C1C5-19A5-20E00CBF9028}"/>
              </a:ext>
            </a:extLst>
          </p:cNvPr>
          <p:cNvSpPr/>
          <p:nvPr/>
        </p:nvSpPr>
        <p:spPr>
          <a:xfrm>
            <a:off x="4883324" y="1462208"/>
            <a:ext cx="153742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Volume</a:t>
            </a:r>
          </a:p>
        </p:txBody>
      </p:sp>
      <p:sp>
        <p:nvSpPr>
          <p:cNvPr id="9" name="Rectangle 8">
            <a:extLst>
              <a:ext uri="{FF2B5EF4-FFF2-40B4-BE49-F238E27FC236}">
                <a16:creationId xmlns:a16="http://schemas.microsoft.com/office/drawing/2014/main" id="{FCA47138-D8B1-5953-7D2C-CAE446897EC9}"/>
              </a:ext>
            </a:extLst>
          </p:cNvPr>
          <p:cNvSpPr/>
          <p:nvPr/>
        </p:nvSpPr>
        <p:spPr>
          <a:xfrm>
            <a:off x="4883324" y="2726527"/>
            <a:ext cx="153742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Price per unit</a:t>
            </a:r>
          </a:p>
        </p:txBody>
      </p:sp>
      <p:sp>
        <p:nvSpPr>
          <p:cNvPr id="10" name="Rectangle 9">
            <a:extLst>
              <a:ext uri="{FF2B5EF4-FFF2-40B4-BE49-F238E27FC236}">
                <a16:creationId xmlns:a16="http://schemas.microsoft.com/office/drawing/2014/main" id="{04CCFA1F-FF0B-B503-38E8-115DDBF6E865}"/>
              </a:ext>
            </a:extLst>
          </p:cNvPr>
          <p:cNvSpPr/>
          <p:nvPr/>
        </p:nvSpPr>
        <p:spPr>
          <a:xfrm>
            <a:off x="4883324" y="3990846"/>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Variable costs</a:t>
            </a:r>
          </a:p>
        </p:txBody>
      </p:sp>
      <p:sp>
        <p:nvSpPr>
          <p:cNvPr id="11" name="Rectangle 10">
            <a:extLst>
              <a:ext uri="{FF2B5EF4-FFF2-40B4-BE49-F238E27FC236}">
                <a16:creationId xmlns:a16="http://schemas.microsoft.com/office/drawing/2014/main" id="{D98DE4DC-C57E-5FA1-B6E7-A6A0BF72CF53}"/>
              </a:ext>
            </a:extLst>
          </p:cNvPr>
          <p:cNvSpPr/>
          <p:nvPr/>
        </p:nvSpPr>
        <p:spPr>
          <a:xfrm>
            <a:off x="4883324" y="5255164"/>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Fixed costs</a:t>
            </a:r>
          </a:p>
        </p:txBody>
      </p:sp>
      <p:sp>
        <p:nvSpPr>
          <p:cNvPr id="12" name="Rectangle 11">
            <a:extLst>
              <a:ext uri="{FF2B5EF4-FFF2-40B4-BE49-F238E27FC236}">
                <a16:creationId xmlns:a16="http://schemas.microsoft.com/office/drawing/2014/main" id="{629B24F3-23E1-D4AB-8F24-2836B805E02D}"/>
              </a:ext>
            </a:extLst>
          </p:cNvPr>
          <p:cNvSpPr/>
          <p:nvPr/>
        </p:nvSpPr>
        <p:spPr>
          <a:xfrm>
            <a:off x="6990344" y="3371491"/>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Volume</a:t>
            </a:r>
          </a:p>
        </p:txBody>
      </p:sp>
      <p:sp>
        <p:nvSpPr>
          <p:cNvPr id="13" name="Rectangle 12">
            <a:extLst>
              <a:ext uri="{FF2B5EF4-FFF2-40B4-BE49-F238E27FC236}">
                <a16:creationId xmlns:a16="http://schemas.microsoft.com/office/drawing/2014/main" id="{6EC78624-0728-FF6B-B20A-88152CD49301}"/>
              </a:ext>
            </a:extLst>
          </p:cNvPr>
          <p:cNvSpPr/>
          <p:nvPr/>
        </p:nvSpPr>
        <p:spPr>
          <a:xfrm>
            <a:off x="6990344" y="4588936"/>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Cost per unit</a:t>
            </a:r>
          </a:p>
        </p:txBody>
      </p:sp>
      <p:cxnSp>
        <p:nvCxnSpPr>
          <p:cNvPr id="14" name="Elbow Connector 13">
            <a:extLst>
              <a:ext uri="{FF2B5EF4-FFF2-40B4-BE49-F238E27FC236}">
                <a16:creationId xmlns:a16="http://schemas.microsoft.com/office/drawing/2014/main" id="{70A8490D-C6CB-2D71-06E8-EA5645249860}"/>
              </a:ext>
            </a:extLst>
          </p:cNvPr>
          <p:cNvCxnSpPr>
            <a:stCxn id="5" idx="3"/>
            <a:endCxn id="6" idx="1"/>
          </p:cNvCxnSpPr>
          <p:nvPr/>
        </p:nvCxnSpPr>
        <p:spPr>
          <a:xfrm flipV="1">
            <a:off x="2206712" y="2499974"/>
            <a:ext cx="569592" cy="126431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6A7712-B196-8D56-581A-155EFBD8C5DB}"/>
              </a:ext>
            </a:extLst>
          </p:cNvPr>
          <p:cNvCxnSpPr>
            <a:cxnSpLocks/>
            <a:stCxn id="5" idx="3"/>
            <a:endCxn id="7" idx="1"/>
          </p:cNvCxnSpPr>
          <p:nvPr/>
        </p:nvCxnSpPr>
        <p:spPr>
          <a:xfrm>
            <a:off x="2206712" y="3764293"/>
            <a:ext cx="569592" cy="1264318"/>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E95BDAC-4195-6F3C-85D3-03BFFF0820D6}"/>
              </a:ext>
            </a:extLst>
          </p:cNvPr>
          <p:cNvCxnSpPr>
            <a:cxnSpLocks/>
            <a:stCxn id="6" idx="3"/>
            <a:endCxn id="9" idx="1"/>
          </p:cNvCxnSpPr>
          <p:nvPr/>
        </p:nvCxnSpPr>
        <p:spPr>
          <a:xfrm>
            <a:off x="4313732" y="2499974"/>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BA1AAA1-9C63-5DC9-7533-0C196C33E8D8}"/>
              </a:ext>
            </a:extLst>
          </p:cNvPr>
          <p:cNvCxnSpPr>
            <a:cxnSpLocks/>
            <a:stCxn id="6" idx="3"/>
            <a:endCxn id="8" idx="1"/>
          </p:cNvCxnSpPr>
          <p:nvPr/>
        </p:nvCxnSpPr>
        <p:spPr>
          <a:xfrm flipV="1">
            <a:off x="4313732" y="1867814"/>
            <a:ext cx="569592" cy="63216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330C5062-259F-A658-1C59-FF6DA18F5C01}"/>
              </a:ext>
            </a:extLst>
          </p:cNvPr>
          <p:cNvCxnSpPr>
            <a:cxnSpLocks/>
            <a:stCxn id="7" idx="3"/>
            <a:endCxn id="10" idx="1"/>
          </p:cNvCxnSpPr>
          <p:nvPr/>
        </p:nvCxnSpPr>
        <p:spPr>
          <a:xfrm flipV="1">
            <a:off x="4313732" y="4396452"/>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9380522-9ACD-96D6-629A-E978A8062E37}"/>
              </a:ext>
            </a:extLst>
          </p:cNvPr>
          <p:cNvCxnSpPr>
            <a:cxnSpLocks/>
            <a:stCxn id="7" idx="3"/>
            <a:endCxn id="11" idx="1"/>
          </p:cNvCxnSpPr>
          <p:nvPr/>
        </p:nvCxnSpPr>
        <p:spPr>
          <a:xfrm>
            <a:off x="4313732" y="5028611"/>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1338B26-6BD2-12BD-1F2D-E767F78ECF40}"/>
              </a:ext>
            </a:extLst>
          </p:cNvPr>
          <p:cNvCxnSpPr>
            <a:cxnSpLocks/>
            <a:stCxn id="10" idx="3"/>
            <a:endCxn id="13" idx="1"/>
          </p:cNvCxnSpPr>
          <p:nvPr/>
        </p:nvCxnSpPr>
        <p:spPr>
          <a:xfrm>
            <a:off x="6420752" y="4396452"/>
            <a:ext cx="569592" cy="59809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4D6E05E-4F23-5719-2516-F863147AAE34}"/>
              </a:ext>
            </a:extLst>
          </p:cNvPr>
          <p:cNvCxnSpPr>
            <a:cxnSpLocks/>
            <a:stCxn id="10" idx="3"/>
            <a:endCxn id="12" idx="1"/>
          </p:cNvCxnSpPr>
          <p:nvPr/>
        </p:nvCxnSpPr>
        <p:spPr>
          <a:xfrm flipV="1">
            <a:off x="6420752" y="3777097"/>
            <a:ext cx="569592" cy="619355"/>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6434429-9ADA-541E-067E-A41F54C185DF}"/>
              </a:ext>
            </a:extLst>
          </p:cNvPr>
          <p:cNvSpPr/>
          <p:nvPr/>
        </p:nvSpPr>
        <p:spPr>
          <a:xfrm>
            <a:off x="9097364" y="1462209"/>
            <a:ext cx="2505264" cy="1588902"/>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customer type</a:t>
            </a:r>
          </a:p>
        </p:txBody>
      </p:sp>
      <p:sp>
        <p:nvSpPr>
          <p:cNvPr id="23" name="Rectangle 22">
            <a:extLst>
              <a:ext uri="{FF2B5EF4-FFF2-40B4-BE49-F238E27FC236}">
                <a16:creationId xmlns:a16="http://schemas.microsoft.com/office/drawing/2014/main" id="{DD22BA12-F48C-C663-9718-F6AF7C8F3D73}"/>
              </a:ext>
            </a:extLst>
          </p:cNvPr>
          <p:cNvSpPr/>
          <p:nvPr/>
        </p:nvSpPr>
        <p:spPr>
          <a:xfrm>
            <a:off x="9097364" y="3392756"/>
            <a:ext cx="2505264" cy="2673619"/>
          </a:xfrm>
          <a:prstGeom prst="rect">
            <a:avLst/>
          </a:prstGeom>
          <a:solidFill>
            <a:schemeClr val="accent2">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Marketing</a:t>
            </a:r>
          </a:p>
          <a:p>
            <a:pPr>
              <a:buClr>
                <a:schemeClr val="tx2">
                  <a:lumMod val="10000"/>
                </a:schemeClr>
              </a:buClr>
            </a:pPr>
            <a:endParaRPr lang="en-US" sz="1400" b="1" dirty="0">
              <a:solidFill>
                <a:schemeClr val="tx2">
                  <a:lumMod val="10000"/>
                </a:schemeClr>
              </a:solidFill>
            </a:endParaRPr>
          </a:p>
          <a:p>
            <a:pPr>
              <a:spcAft>
                <a:spcPts val="600"/>
              </a:spcAft>
              <a:buClr>
                <a:schemeClr val="tx2">
                  <a:lumMod val="10000"/>
                </a:schemeClr>
              </a:buClr>
            </a:pPr>
            <a:r>
              <a:rPr lang="en-US" sz="1400" b="1" dirty="0">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Loan interests</a:t>
            </a:r>
          </a:p>
        </p:txBody>
      </p:sp>
    </p:spTree>
    <p:extLst>
      <p:ext uri="{BB962C8B-B14F-4D97-AF65-F5344CB8AC3E}">
        <p14:creationId xmlns:p14="http://schemas.microsoft.com/office/powerpoint/2010/main" val="1505685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[Column chart with historic and forecast figures / Insert action title]</a:t>
            </a:r>
            <a:endParaRPr lang="en-DK" dirty="0"/>
          </a:p>
        </p:txBody>
      </p:sp>
      <p:sp>
        <p:nvSpPr>
          <p:cNvPr id="25" name="Subtitle 24">
            <a:extLst>
              <a:ext uri="{FF2B5EF4-FFF2-40B4-BE49-F238E27FC236}">
                <a16:creationId xmlns:a16="http://schemas.microsoft.com/office/drawing/2014/main" id="{A6084CD1-5463-655D-2373-16D86251B6DE}"/>
              </a:ext>
            </a:extLst>
          </p:cNvPr>
          <p:cNvSpPr>
            <a:spLocks noGrp="1"/>
          </p:cNvSpPr>
          <p:nvPr>
            <p:ph type="subTitle" idx="1"/>
          </p:nvPr>
        </p:nvSpPr>
        <p:spPr/>
        <p:txBody>
          <a:bodyPr/>
          <a:lstStyle/>
          <a:p>
            <a:endParaRPr lang="en-US"/>
          </a:p>
        </p:txBody>
      </p:sp>
      <p:sp>
        <p:nvSpPr>
          <p:cNvPr id="26" name="Text Placeholder 25">
            <a:extLst>
              <a:ext uri="{FF2B5EF4-FFF2-40B4-BE49-F238E27FC236}">
                <a16:creationId xmlns:a16="http://schemas.microsoft.com/office/drawing/2014/main" id="{8D13DC42-69C8-24A9-E407-3EA4D53581E3}"/>
              </a:ext>
            </a:extLst>
          </p:cNvPr>
          <p:cNvSpPr>
            <a:spLocks noGrp="1"/>
          </p:cNvSpPr>
          <p:nvPr>
            <p:ph type="body" sz="quarter" idx="17"/>
          </p:nvPr>
        </p:nvSpPr>
        <p:spPr/>
        <p:txBody>
          <a:bodyPr/>
          <a:lstStyle/>
          <a:p>
            <a:endParaRPr lang="en-US"/>
          </a:p>
        </p:txBody>
      </p:sp>
      <p:sp>
        <p:nvSpPr>
          <p:cNvPr id="19" name="TextBox 18">
            <a:extLst>
              <a:ext uri="{FF2B5EF4-FFF2-40B4-BE49-F238E27FC236}">
                <a16:creationId xmlns:a16="http://schemas.microsoft.com/office/drawing/2014/main" id="{5558CDBA-5F2D-094A-6D4C-C065D020779A}"/>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graphicFrame>
        <p:nvGraphicFramePr>
          <p:cNvPr id="27" name="Chart 26">
            <a:extLst>
              <a:ext uri="{FF2B5EF4-FFF2-40B4-BE49-F238E27FC236}">
                <a16:creationId xmlns:a16="http://schemas.microsoft.com/office/drawing/2014/main" id="{2DF81931-5D7F-630A-776F-30BDDA010AD2}"/>
              </a:ext>
            </a:extLst>
          </p:cNvPr>
          <p:cNvGraphicFramePr>
            <a:graphicFrameLocks/>
          </p:cNvGraphicFramePr>
          <p:nvPr>
            <p:extLst>
              <p:ext uri="{D42A27DB-BD31-4B8C-83A1-F6EECF244321}">
                <p14:modId xmlns:p14="http://schemas.microsoft.com/office/powerpoint/2010/main" val="1644116078"/>
              </p:ext>
            </p:extLst>
          </p:nvPr>
        </p:nvGraphicFramePr>
        <p:xfrm>
          <a:off x="536295" y="2882790"/>
          <a:ext cx="7274067" cy="3327509"/>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Arrow Connector 27">
            <a:extLst>
              <a:ext uri="{FF2B5EF4-FFF2-40B4-BE49-F238E27FC236}">
                <a16:creationId xmlns:a16="http://schemas.microsoft.com/office/drawing/2014/main" id="{D1932E2C-243D-00C1-626D-21B6455D7568}"/>
              </a:ext>
            </a:extLst>
          </p:cNvPr>
          <p:cNvCxnSpPr>
            <a:cxnSpLocks/>
          </p:cNvCxnSpPr>
          <p:nvPr/>
        </p:nvCxnSpPr>
        <p:spPr>
          <a:xfrm flipV="1">
            <a:off x="1255712" y="3492649"/>
            <a:ext cx="3391592" cy="216420"/>
          </a:xfrm>
          <a:prstGeom prst="straightConnector1">
            <a:avLst/>
          </a:prstGeom>
          <a:noFill/>
          <a:ln w="15875" cap="flat" cmpd="sng" algn="ctr">
            <a:solidFill>
              <a:srgbClr val="000000"/>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3E1427BD-09EE-AFF6-162B-7DD8397A4872}"/>
              </a:ext>
            </a:extLst>
          </p:cNvPr>
          <p:cNvCxnSpPr>
            <a:cxnSpLocks/>
          </p:cNvCxnSpPr>
          <p:nvPr/>
        </p:nvCxnSpPr>
        <p:spPr>
          <a:xfrm flipV="1">
            <a:off x="4976909" y="2952291"/>
            <a:ext cx="2506733" cy="522299"/>
          </a:xfrm>
          <a:prstGeom prst="straightConnector1">
            <a:avLst/>
          </a:prstGeom>
          <a:noFill/>
          <a:ln w="15875" cap="flat" cmpd="sng" algn="ctr">
            <a:solidFill>
              <a:schemeClr val="accent1"/>
            </a:solidFill>
            <a:prstDash val="solid"/>
            <a:miter lim="800000"/>
            <a:headEnd type="none" w="med" len="med"/>
            <a:tailEnd type="triangle" w="med" len="med"/>
          </a:ln>
          <a:effectLst/>
        </p:spPr>
      </p:cxnSp>
      <p:sp>
        <p:nvSpPr>
          <p:cNvPr id="30" name="Rectangle 29">
            <a:extLst>
              <a:ext uri="{FF2B5EF4-FFF2-40B4-BE49-F238E27FC236}">
                <a16:creationId xmlns:a16="http://schemas.microsoft.com/office/drawing/2014/main" id="{F0994E7B-A3C1-0B92-4249-273B714FC536}"/>
              </a:ext>
            </a:extLst>
          </p:cNvPr>
          <p:cNvSpPr>
            <a:spLocks/>
          </p:cNvSpPr>
          <p:nvPr/>
        </p:nvSpPr>
        <p:spPr>
          <a:xfrm>
            <a:off x="7074761" y="2450603"/>
            <a:ext cx="593274"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Forecast</a:t>
            </a:r>
          </a:p>
        </p:txBody>
      </p:sp>
      <p:sp>
        <p:nvSpPr>
          <p:cNvPr id="31" name="Rectangle 30">
            <a:extLst>
              <a:ext uri="{FF2B5EF4-FFF2-40B4-BE49-F238E27FC236}">
                <a16:creationId xmlns:a16="http://schemas.microsoft.com/office/drawing/2014/main" id="{B16D4482-2FB0-AE39-91A9-60BB5FA85630}"/>
              </a:ext>
            </a:extLst>
          </p:cNvPr>
          <p:cNvSpPr>
            <a:spLocks/>
          </p:cNvSpPr>
          <p:nvPr/>
        </p:nvSpPr>
        <p:spPr>
          <a:xfrm>
            <a:off x="6790756"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F1AD95A-C990-694F-07F1-81DC9FA1C3FA}"/>
              </a:ext>
            </a:extLst>
          </p:cNvPr>
          <p:cNvSpPr>
            <a:spLocks/>
          </p:cNvSpPr>
          <p:nvPr/>
        </p:nvSpPr>
        <p:spPr>
          <a:xfrm>
            <a:off x="2503498" y="3407484"/>
            <a:ext cx="896019" cy="330391"/>
          </a:xfrm>
          <a:prstGeom prst="ellipse">
            <a:avLst/>
          </a:prstGeom>
          <a:solidFill>
            <a:schemeClr val="bg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endParaRPr kumimoji="0" lang="en-US" sz="1200" i="0" u="none" strike="noStrike" kern="0" cap="none" spc="0" normalizeH="0" baseline="0" noProof="0" dirty="0">
              <a:ln>
                <a:noFill/>
              </a:ln>
              <a:effectLst/>
              <a:uLnTx/>
              <a:uFillTx/>
            </a:endParaRPr>
          </a:p>
        </p:txBody>
      </p:sp>
      <p:sp>
        <p:nvSpPr>
          <p:cNvPr id="33" name="Oval 32">
            <a:extLst>
              <a:ext uri="{FF2B5EF4-FFF2-40B4-BE49-F238E27FC236}">
                <a16:creationId xmlns:a16="http://schemas.microsoft.com/office/drawing/2014/main" id="{475623A2-4579-6157-B3E8-636B489592A1}"/>
              </a:ext>
            </a:extLst>
          </p:cNvPr>
          <p:cNvSpPr>
            <a:spLocks/>
          </p:cNvSpPr>
          <p:nvPr/>
        </p:nvSpPr>
        <p:spPr>
          <a:xfrm>
            <a:off x="5667497" y="3021257"/>
            <a:ext cx="896019" cy="330391"/>
          </a:xfrm>
          <a:prstGeom prst="ellipse">
            <a:avLst/>
          </a:prstGeom>
          <a:solidFill>
            <a:schemeClr val="accent1"/>
          </a:solidFill>
          <a:ln w="15875">
            <a:noFill/>
          </a:ln>
          <a:effectLst/>
        </p:spPr>
        <p:txBody>
          <a:bodyPr vert="horz" wrap="none" lIns="0" tIns="0" rIns="0" bIns="0" numCol="1" spcCol="0" rtlCol="0" anchor="ctr" anchorCtr="1">
            <a:noAutofit/>
          </a:body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endParaRPr kumimoji="0" lang="en-US" sz="1200" i="0" u="none" strike="noStrike" kern="0" cap="none" spc="0" normalizeH="0" baseline="0" noProof="0" dirty="0">
              <a:ln>
                <a:noFill/>
              </a:ln>
              <a:effectLst/>
              <a:uLnTx/>
              <a:uFillTx/>
            </a:endParaRPr>
          </a:p>
        </p:txBody>
      </p:sp>
      <p:sp>
        <p:nvSpPr>
          <p:cNvPr id="36" name="Rectangle 35">
            <a:extLst>
              <a:ext uri="{FF2B5EF4-FFF2-40B4-BE49-F238E27FC236}">
                <a16:creationId xmlns:a16="http://schemas.microsoft.com/office/drawing/2014/main" id="{73B38788-8214-4607-6B4B-E71AFF5F3F38}"/>
              </a:ext>
            </a:extLst>
          </p:cNvPr>
          <p:cNvSpPr>
            <a:spLocks/>
          </p:cNvSpPr>
          <p:nvPr/>
        </p:nvSpPr>
        <p:spPr>
          <a:xfrm>
            <a:off x="6097520" y="2450603"/>
            <a:ext cx="503343"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Actuals</a:t>
            </a:r>
          </a:p>
        </p:txBody>
      </p:sp>
      <p:sp>
        <p:nvSpPr>
          <p:cNvPr id="37" name="Rectangle 36">
            <a:extLst>
              <a:ext uri="{FF2B5EF4-FFF2-40B4-BE49-F238E27FC236}">
                <a16:creationId xmlns:a16="http://schemas.microsoft.com/office/drawing/2014/main" id="{E0ECED90-096C-C311-8D67-859D2A7F10AA}"/>
              </a:ext>
            </a:extLst>
          </p:cNvPr>
          <p:cNvSpPr>
            <a:spLocks/>
          </p:cNvSpPr>
          <p:nvPr/>
        </p:nvSpPr>
        <p:spPr>
          <a:xfrm>
            <a:off x="5788133"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688BF47D-DB85-F2DF-558A-F331BDA5EB6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B52D1F08-8F40-0910-1B65-167FA28D0D40}"/>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24AA94-4967-DC50-8B63-9CC736CC3A56}"/>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7" name="TextBox 6">
            <a:extLst>
              <a:ext uri="{FF2B5EF4-FFF2-40B4-BE49-F238E27FC236}">
                <a16:creationId xmlns:a16="http://schemas.microsoft.com/office/drawing/2014/main" id="{053AC14E-453C-31AF-DB83-5F92716CDFC2}"/>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8" name="Straight Connector 7">
            <a:extLst>
              <a:ext uri="{FF2B5EF4-FFF2-40B4-BE49-F238E27FC236}">
                <a16:creationId xmlns:a16="http://schemas.microsoft.com/office/drawing/2014/main" id="{D856DC75-61F5-B35D-541F-FE9D1DD82BE9}"/>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598C1F7-FA2F-D544-00B8-91B16D516893}"/>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3877DD-A6F4-71BE-46D2-CD3E481632E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10" name="Google Shape;507;p14">
            <a:extLst>
              <a:ext uri="{FF2B5EF4-FFF2-40B4-BE49-F238E27FC236}">
                <a16:creationId xmlns:a16="http://schemas.microsoft.com/office/drawing/2014/main" id="{C23884AC-D60D-F1D3-18A3-8143E9FC00B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88C246D4-6D33-C48D-044B-D559449ED7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451423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McKinsey 7S Model</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AAC3D917-60F4-9C6F-98DB-69AEACBE68DE}"/>
              </a:ext>
            </a:extLst>
          </p:cNvPr>
          <p:cNvSpPr/>
          <p:nvPr/>
        </p:nvSpPr>
        <p:spPr>
          <a:xfrm>
            <a:off x="5327286" y="1917557"/>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Structure</a:t>
            </a:r>
          </a:p>
        </p:txBody>
      </p:sp>
      <p:sp>
        <p:nvSpPr>
          <p:cNvPr id="24" name="Oval 23">
            <a:extLst>
              <a:ext uri="{FF2B5EF4-FFF2-40B4-BE49-F238E27FC236}">
                <a16:creationId xmlns:a16="http://schemas.microsoft.com/office/drawing/2014/main" id="{9C653E46-63A2-FA09-87FC-6BD74729EA68}"/>
              </a:ext>
            </a:extLst>
          </p:cNvPr>
          <p:cNvSpPr/>
          <p:nvPr/>
        </p:nvSpPr>
        <p:spPr>
          <a:xfrm>
            <a:off x="5201478" y="3521437"/>
            <a:ext cx="1789044" cy="7134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Shared values</a:t>
            </a:r>
          </a:p>
        </p:txBody>
      </p:sp>
      <p:sp>
        <p:nvSpPr>
          <p:cNvPr id="25" name="Rectangle 24">
            <a:extLst>
              <a:ext uri="{FF2B5EF4-FFF2-40B4-BE49-F238E27FC236}">
                <a16:creationId xmlns:a16="http://schemas.microsoft.com/office/drawing/2014/main" id="{29FCE4C3-9D54-3E9E-C4A4-DE056058F0BC}"/>
              </a:ext>
            </a:extLst>
          </p:cNvPr>
          <p:cNvSpPr/>
          <p:nvPr/>
        </p:nvSpPr>
        <p:spPr>
          <a:xfrm>
            <a:off x="2367769" y="3137791"/>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Strategy</a:t>
            </a:r>
          </a:p>
        </p:txBody>
      </p:sp>
      <p:sp>
        <p:nvSpPr>
          <p:cNvPr id="26" name="Rectangle 25">
            <a:extLst>
              <a:ext uri="{FF2B5EF4-FFF2-40B4-BE49-F238E27FC236}">
                <a16:creationId xmlns:a16="http://schemas.microsoft.com/office/drawing/2014/main" id="{D6353D2E-0FDD-9B78-E0E6-EA31E7EB3B18}"/>
              </a:ext>
            </a:extLst>
          </p:cNvPr>
          <p:cNvSpPr/>
          <p:nvPr/>
        </p:nvSpPr>
        <p:spPr>
          <a:xfrm>
            <a:off x="5327286" y="527466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Staff</a:t>
            </a:r>
          </a:p>
        </p:txBody>
      </p:sp>
      <p:sp>
        <p:nvSpPr>
          <p:cNvPr id="27" name="Rectangle 26">
            <a:extLst>
              <a:ext uri="{FF2B5EF4-FFF2-40B4-BE49-F238E27FC236}">
                <a16:creationId xmlns:a16="http://schemas.microsoft.com/office/drawing/2014/main" id="{703D51CF-0EB6-CB16-5EBC-BD3CE27E0D39}"/>
              </a:ext>
            </a:extLst>
          </p:cNvPr>
          <p:cNvSpPr/>
          <p:nvPr/>
        </p:nvSpPr>
        <p:spPr>
          <a:xfrm>
            <a:off x="2367769" y="405157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Skills</a:t>
            </a:r>
          </a:p>
        </p:txBody>
      </p:sp>
      <p:sp>
        <p:nvSpPr>
          <p:cNvPr id="28" name="Rectangle 27">
            <a:extLst>
              <a:ext uri="{FF2B5EF4-FFF2-40B4-BE49-F238E27FC236}">
                <a16:creationId xmlns:a16="http://schemas.microsoft.com/office/drawing/2014/main" id="{3C3EFC61-71BC-4310-9E99-5AD6161FB2EF}"/>
              </a:ext>
            </a:extLst>
          </p:cNvPr>
          <p:cNvSpPr/>
          <p:nvPr/>
        </p:nvSpPr>
        <p:spPr>
          <a:xfrm>
            <a:off x="8286803" y="3137791"/>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Systems</a:t>
            </a:r>
          </a:p>
        </p:txBody>
      </p:sp>
      <p:sp>
        <p:nvSpPr>
          <p:cNvPr id="29" name="Rectangle 28">
            <a:extLst>
              <a:ext uri="{FF2B5EF4-FFF2-40B4-BE49-F238E27FC236}">
                <a16:creationId xmlns:a16="http://schemas.microsoft.com/office/drawing/2014/main" id="{159350FD-4606-D599-123D-AF038DE1C18B}"/>
              </a:ext>
            </a:extLst>
          </p:cNvPr>
          <p:cNvSpPr/>
          <p:nvPr/>
        </p:nvSpPr>
        <p:spPr>
          <a:xfrm>
            <a:off x="8286803" y="405157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Style</a:t>
            </a:r>
          </a:p>
        </p:txBody>
      </p:sp>
      <p:cxnSp>
        <p:nvCxnSpPr>
          <p:cNvPr id="30" name="Straight Connector 29">
            <a:extLst>
              <a:ext uri="{FF2B5EF4-FFF2-40B4-BE49-F238E27FC236}">
                <a16:creationId xmlns:a16="http://schemas.microsoft.com/office/drawing/2014/main" id="{95B0F9F0-4211-29D8-017E-413E9809D863}"/>
              </a:ext>
            </a:extLst>
          </p:cNvPr>
          <p:cNvCxnSpPr>
            <a:cxnSpLocks/>
            <a:stCxn id="24" idx="4"/>
            <a:endCxn id="26" idx="0"/>
          </p:cNvCxnSpPr>
          <p:nvPr/>
        </p:nvCxnSpPr>
        <p:spPr>
          <a:xfrm>
            <a:off x="6096000" y="4234858"/>
            <a:ext cx="0" cy="103980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CDE455-0AE3-13DC-85BB-B9CF3DDD08D9}"/>
              </a:ext>
            </a:extLst>
          </p:cNvPr>
          <p:cNvCxnSpPr>
            <a:cxnSpLocks/>
            <a:stCxn id="29" idx="1"/>
            <a:endCxn id="26" idx="0"/>
          </p:cNvCxnSpPr>
          <p:nvPr/>
        </p:nvCxnSpPr>
        <p:spPr>
          <a:xfrm flipH="1">
            <a:off x="6096000" y="4335038"/>
            <a:ext cx="2190803" cy="939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34B411-4A53-853C-0F0A-8885C821FE39}"/>
              </a:ext>
            </a:extLst>
          </p:cNvPr>
          <p:cNvCxnSpPr>
            <a:cxnSpLocks/>
            <a:stCxn id="27" idx="3"/>
            <a:endCxn id="26" idx="0"/>
          </p:cNvCxnSpPr>
          <p:nvPr/>
        </p:nvCxnSpPr>
        <p:spPr>
          <a:xfrm>
            <a:off x="3905197" y="4335038"/>
            <a:ext cx="2190803" cy="939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D6224F-6CC9-1AF1-0C94-34C443B80413}"/>
              </a:ext>
            </a:extLst>
          </p:cNvPr>
          <p:cNvCxnSpPr>
            <a:cxnSpLocks/>
            <a:stCxn id="25" idx="2"/>
            <a:endCxn id="27" idx="0"/>
          </p:cNvCxnSpPr>
          <p:nvPr/>
        </p:nvCxnSpPr>
        <p:spPr>
          <a:xfrm>
            <a:off x="3136483" y="3701864"/>
            <a:ext cx="0" cy="34971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FAA28-8A33-0472-EEDF-D4E906D4861C}"/>
              </a:ext>
            </a:extLst>
          </p:cNvPr>
          <p:cNvCxnSpPr>
            <a:cxnSpLocks/>
            <a:stCxn id="28" idx="2"/>
            <a:endCxn id="29" idx="0"/>
          </p:cNvCxnSpPr>
          <p:nvPr/>
        </p:nvCxnSpPr>
        <p:spPr>
          <a:xfrm>
            <a:off x="9055517" y="3701864"/>
            <a:ext cx="0" cy="34971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CA0357-F2FD-72D4-6FFC-72C476835A8F}"/>
              </a:ext>
            </a:extLst>
          </p:cNvPr>
          <p:cNvCxnSpPr>
            <a:cxnSpLocks/>
            <a:stCxn id="3" idx="2"/>
            <a:endCxn id="24" idx="0"/>
          </p:cNvCxnSpPr>
          <p:nvPr/>
        </p:nvCxnSpPr>
        <p:spPr>
          <a:xfrm>
            <a:off x="6096000" y="2481630"/>
            <a:ext cx="0" cy="103980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68128-2D38-F0A7-0075-FC5C507DA976}"/>
              </a:ext>
            </a:extLst>
          </p:cNvPr>
          <p:cNvCxnSpPr>
            <a:cxnSpLocks/>
            <a:stCxn id="3" idx="2"/>
            <a:endCxn id="25" idx="3"/>
          </p:cNvCxnSpPr>
          <p:nvPr/>
        </p:nvCxnSpPr>
        <p:spPr>
          <a:xfrm flipH="1">
            <a:off x="3905197" y="2481630"/>
            <a:ext cx="2190803" cy="93819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81C89-E2D7-05A3-41AB-7DAB74631F75}"/>
              </a:ext>
            </a:extLst>
          </p:cNvPr>
          <p:cNvCxnSpPr>
            <a:cxnSpLocks/>
            <a:endCxn id="28" idx="1"/>
          </p:cNvCxnSpPr>
          <p:nvPr/>
        </p:nvCxnSpPr>
        <p:spPr>
          <a:xfrm>
            <a:off x="6095999" y="2478764"/>
            <a:ext cx="2190804" cy="94106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552781-F1A3-E963-AABF-CF59768B410D}"/>
              </a:ext>
            </a:extLst>
          </p:cNvPr>
          <p:cNvSpPr txBox="1"/>
          <p:nvPr/>
        </p:nvSpPr>
        <p:spPr>
          <a:xfrm>
            <a:off x="467806" y="1917557"/>
            <a:ext cx="2582983" cy="338554"/>
          </a:xfrm>
          <a:prstGeom prst="rect">
            <a:avLst/>
          </a:prstGeom>
          <a:noFill/>
        </p:spPr>
        <p:txBody>
          <a:bodyPr wrap="square" rtlCol="0">
            <a:spAutoFit/>
          </a:bodyPr>
          <a:lstStyle/>
          <a:p>
            <a:r>
              <a:rPr lang="en-US" sz="1600" b="1" dirty="0">
                <a:solidFill>
                  <a:schemeClr val="accent1"/>
                </a:solidFill>
              </a:rPr>
              <a:t>HARD ELEMENTS</a:t>
            </a:r>
          </a:p>
        </p:txBody>
      </p:sp>
      <p:sp>
        <p:nvSpPr>
          <p:cNvPr id="39" name="TextBox 38">
            <a:extLst>
              <a:ext uri="{FF2B5EF4-FFF2-40B4-BE49-F238E27FC236}">
                <a16:creationId xmlns:a16="http://schemas.microsoft.com/office/drawing/2014/main" id="{1167BA5A-E5AC-9A7B-3265-3F8FA3B26CE3}"/>
              </a:ext>
            </a:extLst>
          </p:cNvPr>
          <p:cNvSpPr txBox="1"/>
          <p:nvPr/>
        </p:nvSpPr>
        <p:spPr>
          <a:xfrm>
            <a:off x="467806" y="5503038"/>
            <a:ext cx="2582983" cy="338554"/>
          </a:xfrm>
          <a:prstGeom prst="rect">
            <a:avLst/>
          </a:prstGeom>
          <a:noFill/>
        </p:spPr>
        <p:txBody>
          <a:bodyPr wrap="square" rtlCol="0">
            <a:spAutoFit/>
          </a:bodyPr>
          <a:lstStyle/>
          <a:p>
            <a:r>
              <a:rPr lang="en-US" sz="1600" b="1" dirty="0">
                <a:solidFill>
                  <a:schemeClr val="bg1"/>
                </a:solidFill>
              </a:rPr>
              <a:t>SOFT ELEMENTS</a:t>
            </a:r>
          </a:p>
        </p:txBody>
      </p:sp>
    </p:spTree>
    <p:extLst>
      <p:ext uri="{BB962C8B-B14F-4D97-AF65-F5344CB8AC3E}">
        <p14:creationId xmlns:p14="http://schemas.microsoft.com/office/powerpoint/2010/main" val="28465496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US" dirty="0"/>
              <a:t>Strategy House</a:t>
            </a:r>
          </a:p>
        </p:txBody>
      </p:sp>
      <p:sp>
        <p:nvSpPr>
          <p:cNvPr id="6" name="Text Placeholder 5">
            <a:extLst>
              <a:ext uri="{FF2B5EF4-FFF2-40B4-BE49-F238E27FC236}">
                <a16:creationId xmlns:a16="http://schemas.microsoft.com/office/drawing/2014/main" id="{848B3719-6ACA-3E59-2376-1AE1EB2745E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4294967295"/>
          </p:nvPr>
        </p:nvSpPr>
        <p:spPr>
          <a:xfrm>
            <a:off x="11822113" y="6426200"/>
            <a:ext cx="369887" cy="365125"/>
          </a:xfrm>
          <a:prstGeom prst="rect">
            <a:avLst/>
          </a:prstGeom>
        </p:spPr>
        <p:txBody>
          <a:bodyPr/>
          <a:lstStyle/>
          <a:p>
            <a:pPr marL="0" lvl="0" indent="0" algn="r" rtl="0">
              <a:spcBef>
                <a:spcPts val="0"/>
              </a:spcBef>
              <a:spcAft>
                <a:spcPts val="0"/>
              </a:spcAft>
              <a:buNone/>
            </a:pPr>
            <a:fld id="{00000000-1234-1234-1234-123412341234}" type="slidenum">
              <a:rPr lang="en-GB" smtClean="0"/>
              <a:t>181</a:t>
            </a:fld>
            <a:endParaRPr lang="en-GB"/>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811212"/>
          </a:xfrm>
          <a:prstGeom prst="triangle">
            <a:avLst>
              <a:gd name="adj" fmla="val 50000"/>
            </a:avLst>
          </a:prstGeom>
          <a:solidFill>
            <a:schemeClr val="bg1"/>
          </a:solidFill>
          <a:ln>
            <a:noFill/>
          </a:ln>
        </p:spPr>
        <p:txBody>
          <a:bodyPr spcFirstLastPara="1" wrap="square" lIns="91425" tIns="45700" rIns="91425" bIns="180000" anchor="ctr" anchorCtr="0">
            <a:noAutofit/>
          </a:bodyPr>
          <a:lstStyle/>
          <a:p>
            <a:pPr marL="0" marR="0" lvl="0" indent="0" algn="ctr" rtl="0">
              <a:spcBef>
                <a:spcPts val="0"/>
              </a:spcBef>
              <a:spcAft>
                <a:spcPts val="0"/>
              </a:spcAft>
              <a:buNone/>
            </a:pPr>
            <a:r>
              <a:rPr lang="en-US" sz="1400" b="1">
                <a:latin typeface="Arial"/>
                <a:ea typeface="Arial"/>
                <a:cs typeface="Arial"/>
                <a:sym typeface="Arial"/>
              </a:rPr>
              <a:t>[Insert purpose and/or vision]</a:t>
            </a:r>
            <a:endParaRPr lang="en-US"/>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a:ea typeface="Arial"/>
                <a:cs typeface="Arial"/>
                <a:sym typeface="Arial"/>
              </a:rPr>
              <a:t>[Insert strategic objective #1] </a:t>
            </a:r>
            <a:endParaRPr lang="en-US"/>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latin typeface="Arial" panose="020B0604020202020204" pitchFamily="34" charset="0"/>
                <a:ea typeface="Arial"/>
                <a:cs typeface="Arial" panose="020B0604020202020204" pitchFamily="34" charset="0"/>
                <a:sym typeface="Arial"/>
              </a:rPr>
              <a:t>[Insert strategic initiative]</a:t>
            </a:r>
            <a:endParaRPr lang="en-US" sz="1400" dirty="0">
              <a:latin typeface="Arial" panose="020B0604020202020204" pitchFamily="34" charset="0"/>
              <a:cs typeface="Arial" panose="020B0604020202020204" pitchFamily="34" charset="0"/>
            </a:endParaRPr>
          </a:p>
        </p:txBody>
      </p:sp>
      <p:sp>
        <p:nvSpPr>
          <p:cNvPr id="14" name="Google Shape;314;p6">
            <a:extLst>
              <a:ext uri="{FF2B5EF4-FFF2-40B4-BE49-F238E27FC236}">
                <a16:creationId xmlns:a16="http://schemas.microsoft.com/office/drawing/2014/main" id="{E99CACA7-8133-464C-BC9B-2D102817BC3D}"/>
              </a:ext>
            </a:extLst>
          </p:cNvPr>
          <p:cNvSpPr/>
          <p:nvPr/>
        </p:nvSpPr>
        <p:spPr>
          <a:xfrm>
            <a:off x="2139832"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
        <p:nvSpPr>
          <p:cNvPr id="15" name="Google Shape;315;p6">
            <a:extLst>
              <a:ext uri="{FF2B5EF4-FFF2-40B4-BE49-F238E27FC236}">
                <a16:creationId xmlns:a16="http://schemas.microsoft.com/office/drawing/2014/main" id="{AE6A5490-55E6-2144-86C1-903F8B9A89ED}"/>
              </a:ext>
            </a:extLst>
          </p:cNvPr>
          <p:cNvSpPr/>
          <p:nvPr/>
        </p:nvSpPr>
        <p:spPr>
          <a:xfrm>
            <a:off x="3294092"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
        <p:nvSpPr>
          <p:cNvPr id="17" name="Google Shape;317;p6">
            <a:extLst>
              <a:ext uri="{FF2B5EF4-FFF2-40B4-BE49-F238E27FC236}">
                <a16:creationId xmlns:a16="http://schemas.microsoft.com/office/drawing/2014/main" id="{665F0712-BC21-B44C-89FF-AC1BB028856D}"/>
              </a:ext>
            </a:extLst>
          </p:cNvPr>
          <p:cNvSpPr/>
          <p:nvPr/>
        </p:nvSpPr>
        <p:spPr>
          <a:xfrm>
            <a:off x="985581" y="4581122"/>
            <a:ext cx="10137781" cy="392086"/>
          </a:xfrm>
          <a:prstGeom prst="rect">
            <a:avLst/>
          </a:prstGeom>
          <a:solidFill>
            <a:schemeClr val="tx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panose="020B0604020202020204" pitchFamily="34" charset="0"/>
                <a:ea typeface="Arial"/>
                <a:cs typeface="Arial" panose="020B0604020202020204" pitchFamily="34" charset="0"/>
                <a:sym typeface="Arial"/>
              </a:rPr>
              <a:t>[Insert key enabler(s)]</a:t>
            </a:r>
            <a:endParaRPr lang="en-US" sz="1400">
              <a:latin typeface="Arial" panose="020B0604020202020204" pitchFamily="34" charset="0"/>
              <a:cs typeface="Arial" panose="020B0604020202020204" pitchFamily="34" charset="0"/>
            </a:endParaRPr>
          </a:p>
        </p:txBody>
      </p:sp>
      <p:sp>
        <p:nvSpPr>
          <p:cNvPr id="18" name="Google Shape;318;p6">
            <a:extLst>
              <a:ext uri="{FF2B5EF4-FFF2-40B4-BE49-F238E27FC236}">
                <a16:creationId xmlns:a16="http://schemas.microsoft.com/office/drawing/2014/main" id="{8BF3D183-A5A6-E640-B197-AE626EA5FE2D}"/>
              </a:ext>
            </a:extLst>
          </p:cNvPr>
          <p:cNvSpPr/>
          <p:nvPr/>
        </p:nvSpPr>
        <p:spPr>
          <a:xfrm>
            <a:off x="985581" y="5036754"/>
            <a:ext cx="10137781" cy="392086"/>
          </a:xfrm>
          <a:prstGeom prst="rect">
            <a:avLst/>
          </a:prstGeom>
          <a:solidFill>
            <a:schemeClr val="tx1">
              <a:lumMod val="85000"/>
            </a:schemeClr>
          </a:solidFill>
          <a:ln>
            <a:noFill/>
          </a:ln>
        </p:spPr>
        <p:txBody>
          <a:bodyPr spcFirstLastPara="1" wrap="square" lIns="91425" tIns="45700" rIns="91425" bIns="45700" anchor="ctr" anchorCtr="0">
            <a:noAutofit/>
          </a:bodyPr>
          <a:lstStyle/>
          <a:p>
            <a:pPr lvl="0" algn="ctr"/>
            <a:r>
              <a:rPr lang="en-US" sz="1400">
                <a:solidFill>
                  <a:schemeClr val="lt1"/>
                </a:solidFill>
                <a:latin typeface="Arial" panose="020B0604020202020204" pitchFamily="34" charset="0"/>
                <a:cs typeface="Arial" panose="020B0604020202020204" pitchFamily="34" charset="0"/>
              </a:rPr>
              <a:t>[Insert key enabler(s)]</a:t>
            </a:r>
            <a:endParaRPr lang="en-US" sz="1400">
              <a:latin typeface="Arial" panose="020B0604020202020204" pitchFamily="34" charset="0"/>
              <a:cs typeface="Arial" panose="020B0604020202020204" pitchFamily="34" charset="0"/>
            </a:endParaRP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555931"/>
            <a:ext cx="10137781" cy="738660"/>
          </a:xfrm>
          <a:prstGeom prst="rect">
            <a:avLst/>
          </a:prstGeom>
          <a:solidFill>
            <a:schemeClr val="tx1">
              <a:lumMod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panose="020B0604020202020204" pitchFamily="34" charset="0"/>
                <a:ea typeface="Arial"/>
                <a:cs typeface="Arial" panose="020B0604020202020204" pitchFamily="34" charset="0"/>
                <a:sym typeface="Arial"/>
              </a:rPr>
              <a:t>[Insert description of other foundational elements, e.g. culture or people]</a:t>
            </a:r>
            <a:endParaRPr lang="en-US" sz="1400">
              <a:latin typeface="Arial" panose="020B0604020202020204" pitchFamily="34" charset="0"/>
              <a:cs typeface="Arial" panose="020B0604020202020204" pitchFamily="34" charset="0"/>
            </a:endParaRPr>
          </a:p>
        </p:txBody>
      </p:sp>
      <p:sp>
        <p:nvSpPr>
          <p:cNvPr id="27" name="Google Shape;310;p6">
            <a:extLst>
              <a:ext uri="{FF2B5EF4-FFF2-40B4-BE49-F238E27FC236}">
                <a16:creationId xmlns:a16="http://schemas.microsoft.com/office/drawing/2014/main" id="{C806A550-0D25-6B4D-A70A-AB622A325A85}"/>
              </a:ext>
            </a:extLst>
          </p:cNvPr>
          <p:cNvSpPr/>
          <p:nvPr/>
        </p:nvSpPr>
        <p:spPr>
          <a:xfrm>
            <a:off x="43984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a:ea typeface="Arial"/>
                <a:cs typeface="Arial"/>
                <a:sym typeface="Arial"/>
              </a:rPr>
              <a:t>[Insert strategic objective #2] </a:t>
            </a:r>
            <a:endParaRPr lang="en-US"/>
          </a:p>
        </p:txBody>
      </p:sp>
      <p:sp>
        <p:nvSpPr>
          <p:cNvPr id="28" name="Google Shape;310;p6">
            <a:extLst>
              <a:ext uri="{FF2B5EF4-FFF2-40B4-BE49-F238E27FC236}">
                <a16:creationId xmlns:a16="http://schemas.microsoft.com/office/drawing/2014/main" id="{7763431B-435D-9E46-9272-7721175CBD98}"/>
              </a:ext>
            </a:extLst>
          </p:cNvPr>
          <p:cNvSpPr/>
          <p:nvPr/>
        </p:nvSpPr>
        <p:spPr>
          <a:xfrm>
            <a:off x="7811371" y="2329188"/>
            <a:ext cx="3312000" cy="73799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a:ea typeface="Arial"/>
                <a:cs typeface="Arial"/>
                <a:sym typeface="Arial"/>
              </a:rPr>
              <a:t>[Insert strategic objective #3] </a:t>
            </a:r>
            <a:endParaRPr lang="en-US"/>
          </a:p>
        </p:txBody>
      </p:sp>
      <p:sp>
        <p:nvSpPr>
          <p:cNvPr id="29" name="Google Shape;313;p6">
            <a:extLst>
              <a:ext uri="{FF2B5EF4-FFF2-40B4-BE49-F238E27FC236}">
                <a16:creationId xmlns:a16="http://schemas.microsoft.com/office/drawing/2014/main" id="{62D41472-1E99-EC4D-AE1E-684C214C69D8}"/>
              </a:ext>
            </a:extLst>
          </p:cNvPr>
          <p:cNvSpPr/>
          <p:nvPr/>
        </p:nvSpPr>
        <p:spPr>
          <a:xfrm>
            <a:off x="4403738"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panose="020B0604020202020204" pitchFamily="34" charset="0"/>
                <a:ea typeface="Arial"/>
                <a:cs typeface="Arial" panose="020B0604020202020204" pitchFamily="34" charset="0"/>
                <a:sym typeface="Arial"/>
              </a:rPr>
              <a:t>[Insert strategic initiative]</a:t>
            </a:r>
            <a:endParaRPr lang="en-US" sz="1400">
              <a:latin typeface="Arial" panose="020B0604020202020204" pitchFamily="34" charset="0"/>
              <a:cs typeface="Arial" panose="020B0604020202020204" pitchFamily="34" charset="0"/>
            </a:endParaRPr>
          </a:p>
        </p:txBody>
      </p:sp>
      <p:sp>
        <p:nvSpPr>
          <p:cNvPr id="30" name="Google Shape;314;p6">
            <a:extLst>
              <a:ext uri="{FF2B5EF4-FFF2-40B4-BE49-F238E27FC236}">
                <a16:creationId xmlns:a16="http://schemas.microsoft.com/office/drawing/2014/main" id="{85FA4EFE-B86C-F443-99DF-F75AB093DEC7}"/>
              </a:ext>
            </a:extLst>
          </p:cNvPr>
          <p:cNvSpPr/>
          <p:nvPr/>
        </p:nvSpPr>
        <p:spPr>
          <a:xfrm>
            <a:off x="5557999"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
        <p:nvSpPr>
          <p:cNvPr id="31" name="Google Shape;315;p6">
            <a:extLst>
              <a:ext uri="{FF2B5EF4-FFF2-40B4-BE49-F238E27FC236}">
                <a16:creationId xmlns:a16="http://schemas.microsoft.com/office/drawing/2014/main" id="{CC508E07-B2EF-014B-A8C0-418BCC20656F}"/>
              </a:ext>
            </a:extLst>
          </p:cNvPr>
          <p:cNvSpPr/>
          <p:nvPr/>
        </p:nvSpPr>
        <p:spPr>
          <a:xfrm>
            <a:off x="6712259"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
        <p:nvSpPr>
          <p:cNvPr id="32" name="Google Shape;313;p6">
            <a:extLst>
              <a:ext uri="{FF2B5EF4-FFF2-40B4-BE49-F238E27FC236}">
                <a16:creationId xmlns:a16="http://schemas.microsoft.com/office/drawing/2014/main" id="{803D2D3B-2B66-8849-B46A-A785935AD93E}"/>
              </a:ext>
            </a:extLst>
          </p:cNvPr>
          <p:cNvSpPr/>
          <p:nvPr/>
        </p:nvSpPr>
        <p:spPr>
          <a:xfrm>
            <a:off x="7811362"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latin typeface="Arial" panose="020B0604020202020204" pitchFamily="34" charset="0"/>
                <a:ea typeface="Arial"/>
                <a:cs typeface="Arial" panose="020B0604020202020204" pitchFamily="34" charset="0"/>
                <a:sym typeface="Arial"/>
              </a:rPr>
              <a:t>[Insert strategic initiative]</a:t>
            </a:r>
            <a:endParaRPr lang="en-US" sz="1400">
              <a:latin typeface="Arial" panose="020B0604020202020204" pitchFamily="34" charset="0"/>
              <a:cs typeface="Arial" panose="020B0604020202020204" pitchFamily="34" charset="0"/>
            </a:endParaRPr>
          </a:p>
        </p:txBody>
      </p:sp>
      <p:sp>
        <p:nvSpPr>
          <p:cNvPr id="33" name="Google Shape;314;p6">
            <a:extLst>
              <a:ext uri="{FF2B5EF4-FFF2-40B4-BE49-F238E27FC236}">
                <a16:creationId xmlns:a16="http://schemas.microsoft.com/office/drawing/2014/main" id="{9F829AD6-AEF0-0D4B-806F-049036D9E34C}"/>
              </a:ext>
            </a:extLst>
          </p:cNvPr>
          <p:cNvSpPr/>
          <p:nvPr/>
        </p:nvSpPr>
        <p:spPr>
          <a:xfrm>
            <a:off x="8965623"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
        <p:nvSpPr>
          <p:cNvPr id="34" name="Google Shape;315;p6">
            <a:extLst>
              <a:ext uri="{FF2B5EF4-FFF2-40B4-BE49-F238E27FC236}">
                <a16:creationId xmlns:a16="http://schemas.microsoft.com/office/drawing/2014/main" id="{FDB96FD8-A5FF-EF45-8098-DB46BA1E0144}"/>
              </a:ext>
            </a:extLst>
          </p:cNvPr>
          <p:cNvSpPr/>
          <p:nvPr/>
        </p:nvSpPr>
        <p:spPr>
          <a:xfrm>
            <a:off x="10119883" y="3193946"/>
            <a:ext cx="1003479" cy="1260084"/>
          </a:xfrm>
          <a:prstGeom prst="rect">
            <a:avLst/>
          </a:prstGeom>
          <a:solidFill>
            <a:schemeClr val="accent3"/>
          </a:solidFill>
          <a:ln>
            <a:noFill/>
          </a:ln>
        </p:spPr>
        <p:txBody>
          <a:bodyPr spcFirstLastPara="1" wrap="square" lIns="91425" tIns="45700" rIns="91425" bIns="45700" anchor="ctr" anchorCtr="0">
            <a:noAutofit/>
          </a:bodyPr>
          <a:lstStyle/>
          <a:p>
            <a:pPr lvl="0" algn="ctr"/>
            <a:r>
              <a:rPr lang="en-US" sz="1400">
                <a:latin typeface="Arial" panose="020B0604020202020204" pitchFamily="34" charset="0"/>
                <a:cs typeface="Arial" panose="020B0604020202020204" pitchFamily="34" charset="0"/>
              </a:rPr>
              <a:t>[Insert strategic initiative]</a:t>
            </a:r>
          </a:p>
        </p:txBody>
      </p:sp>
    </p:spTree>
    <p:extLst>
      <p:ext uri="{BB962C8B-B14F-4D97-AF65-F5344CB8AC3E}">
        <p14:creationId xmlns:p14="http://schemas.microsoft.com/office/powerpoint/2010/main" val="202969382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Growth-Share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8ADF42E6-0350-2E1E-BEDB-011863063697}"/>
              </a:ext>
            </a:extLst>
          </p:cNvPr>
          <p:cNvSpPr/>
          <p:nvPr/>
        </p:nvSpPr>
        <p:spPr>
          <a:xfrm>
            <a:off x="1883679" y="3854824"/>
            <a:ext cx="4254993" cy="17955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6" name="Rectangle 5">
            <a:extLst>
              <a:ext uri="{FF2B5EF4-FFF2-40B4-BE49-F238E27FC236}">
                <a16:creationId xmlns:a16="http://schemas.microsoft.com/office/drawing/2014/main" id="{D9182DDA-9A4F-6439-1129-CB87EE518826}"/>
              </a:ext>
            </a:extLst>
          </p:cNvPr>
          <p:cNvSpPr/>
          <p:nvPr/>
        </p:nvSpPr>
        <p:spPr>
          <a:xfrm>
            <a:off x="1883679" y="2034921"/>
            <a:ext cx="4254993" cy="179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7" name="Rectangle 6">
            <a:extLst>
              <a:ext uri="{FF2B5EF4-FFF2-40B4-BE49-F238E27FC236}">
                <a16:creationId xmlns:a16="http://schemas.microsoft.com/office/drawing/2014/main" id="{3390739D-208F-D6D7-1345-6872832941D3}"/>
              </a:ext>
            </a:extLst>
          </p:cNvPr>
          <p:cNvSpPr/>
          <p:nvPr/>
        </p:nvSpPr>
        <p:spPr>
          <a:xfrm>
            <a:off x="6162102" y="3854824"/>
            <a:ext cx="4254993" cy="179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815DF3F3-8CB0-0577-D780-76B66E01B66A}"/>
              </a:ext>
            </a:extLst>
          </p:cNvPr>
          <p:cNvSpPr/>
          <p:nvPr/>
        </p:nvSpPr>
        <p:spPr>
          <a:xfrm>
            <a:off x="6162102"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TextBox 8">
            <a:extLst>
              <a:ext uri="{FF2B5EF4-FFF2-40B4-BE49-F238E27FC236}">
                <a16:creationId xmlns:a16="http://schemas.microsoft.com/office/drawing/2014/main" id="{D3F1CC8F-E243-D863-5FF6-1A5A501D2410}"/>
              </a:ext>
            </a:extLst>
          </p:cNvPr>
          <p:cNvSpPr txBox="1"/>
          <p:nvPr/>
        </p:nvSpPr>
        <p:spPr>
          <a:xfrm>
            <a:off x="3915312" y="5784175"/>
            <a:ext cx="4470149" cy="338554"/>
          </a:xfrm>
          <a:prstGeom prst="rect">
            <a:avLst/>
          </a:prstGeom>
          <a:noFill/>
        </p:spPr>
        <p:txBody>
          <a:bodyPr wrap="square" rtlCol="0">
            <a:spAutoFit/>
          </a:bodyPr>
          <a:lstStyle/>
          <a:p>
            <a:pPr algn="ctr"/>
            <a:r>
              <a:rPr lang="en-US" sz="1600" b="1">
                <a:solidFill>
                  <a:schemeClr val="bg1"/>
                </a:solidFill>
              </a:rPr>
              <a:t>Market share</a:t>
            </a:r>
          </a:p>
        </p:txBody>
      </p:sp>
      <p:sp>
        <p:nvSpPr>
          <p:cNvPr id="10" name="TextBox 9">
            <a:extLst>
              <a:ext uri="{FF2B5EF4-FFF2-40B4-BE49-F238E27FC236}">
                <a16:creationId xmlns:a16="http://schemas.microsoft.com/office/drawing/2014/main" id="{796F4441-AC25-1AA8-15EA-05615025B16C}"/>
              </a:ext>
            </a:extLst>
          </p:cNvPr>
          <p:cNvSpPr txBox="1"/>
          <p:nvPr/>
        </p:nvSpPr>
        <p:spPr>
          <a:xfrm>
            <a:off x="593962" y="3581017"/>
            <a:ext cx="1180943" cy="584775"/>
          </a:xfrm>
          <a:prstGeom prst="rect">
            <a:avLst/>
          </a:prstGeom>
          <a:noFill/>
        </p:spPr>
        <p:txBody>
          <a:bodyPr wrap="square" rtlCol="0">
            <a:spAutoFit/>
          </a:bodyPr>
          <a:lstStyle/>
          <a:p>
            <a:pPr algn="r"/>
            <a:r>
              <a:rPr lang="en-US" sz="1600" b="1">
                <a:solidFill>
                  <a:schemeClr val="bg1"/>
                </a:solidFill>
              </a:rPr>
              <a:t>Growth</a:t>
            </a:r>
            <a:br>
              <a:rPr lang="en-US" sz="1600" b="1">
                <a:solidFill>
                  <a:schemeClr val="bg1"/>
                </a:solidFill>
              </a:rPr>
            </a:br>
            <a:r>
              <a:rPr lang="en-US" sz="1600" b="1">
                <a:solidFill>
                  <a:schemeClr val="bg1"/>
                </a:solidFill>
              </a:rPr>
              <a:t> rate</a:t>
            </a:r>
          </a:p>
        </p:txBody>
      </p:sp>
      <p:cxnSp>
        <p:nvCxnSpPr>
          <p:cNvPr id="11" name="Straight Connector 10">
            <a:extLst>
              <a:ext uri="{FF2B5EF4-FFF2-40B4-BE49-F238E27FC236}">
                <a16:creationId xmlns:a16="http://schemas.microsoft.com/office/drawing/2014/main" id="{089262E9-A5DF-CD0B-6720-0588E72891FA}"/>
              </a:ext>
            </a:extLst>
          </p:cNvPr>
          <p:cNvCxnSpPr>
            <a:cxnSpLocks/>
          </p:cNvCxnSpPr>
          <p:nvPr/>
        </p:nvCxnSpPr>
        <p:spPr>
          <a:xfrm>
            <a:off x="1883679" y="3842628"/>
            <a:ext cx="8533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35FC38-299A-B6B8-A405-70A993C307AE}"/>
              </a:ext>
            </a:extLst>
          </p:cNvPr>
          <p:cNvCxnSpPr>
            <a:cxnSpLocks/>
          </p:cNvCxnSpPr>
          <p:nvPr/>
        </p:nvCxnSpPr>
        <p:spPr>
          <a:xfrm>
            <a:off x="6150387" y="2034921"/>
            <a:ext cx="0" cy="36154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C200F9-63A0-3A11-44A4-3F90007178BD}"/>
              </a:ext>
            </a:extLst>
          </p:cNvPr>
          <p:cNvSpPr txBox="1"/>
          <p:nvPr/>
        </p:nvSpPr>
        <p:spPr>
          <a:xfrm>
            <a:off x="1883679" y="5784175"/>
            <a:ext cx="1249265" cy="307777"/>
          </a:xfrm>
          <a:prstGeom prst="rect">
            <a:avLst/>
          </a:prstGeom>
          <a:noFill/>
        </p:spPr>
        <p:txBody>
          <a:bodyPr wrap="square" rtlCol="0">
            <a:spAutoFit/>
          </a:bodyPr>
          <a:lstStyle/>
          <a:p>
            <a:r>
              <a:rPr lang="en-US" sz="1400">
                <a:solidFill>
                  <a:schemeClr val="bg1"/>
                </a:solidFill>
              </a:rPr>
              <a:t>Low</a:t>
            </a:r>
          </a:p>
        </p:txBody>
      </p:sp>
      <p:sp>
        <p:nvSpPr>
          <p:cNvPr id="14" name="TextBox 13">
            <a:extLst>
              <a:ext uri="{FF2B5EF4-FFF2-40B4-BE49-F238E27FC236}">
                <a16:creationId xmlns:a16="http://schemas.microsoft.com/office/drawing/2014/main" id="{D88FEDE8-4979-1432-339E-072095A40886}"/>
              </a:ext>
            </a:extLst>
          </p:cNvPr>
          <p:cNvSpPr txBox="1"/>
          <p:nvPr/>
        </p:nvSpPr>
        <p:spPr>
          <a:xfrm>
            <a:off x="9167830" y="5784175"/>
            <a:ext cx="1249265" cy="307777"/>
          </a:xfrm>
          <a:prstGeom prst="rect">
            <a:avLst/>
          </a:prstGeom>
          <a:noFill/>
        </p:spPr>
        <p:txBody>
          <a:bodyPr wrap="square" rtlCol="0">
            <a:spAutoFit/>
          </a:bodyPr>
          <a:lstStyle/>
          <a:p>
            <a:pPr algn="r"/>
            <a:r>
              <a:rPr lang="en-US" sz="1400">
                <a:solidFill>
                  <a:schemeClr val="bg1"/>
                </a:solidFill>
              </a:rPr>
              <a:t>High</a:t>
            </a:r>
          </a:p>
        </p:txBody>
      </p:sp>
      <p:sp>
        <p:nvSpPr>
          <p:cNvPr id="15" name="TextBox 14">
            <a:extLst>
              <a:ext uri="{FF2B5EF4-FFF2-40B4-BE49-F238E27FC236}">
                <a16:creationId xmlns:a16="http://schemas.microsoft.com/office/drawing/2014/main" id="{3A1F4D60-03BC-5A37-B66F-361F33B03994}"/>
              </a:ext>
            </a:extLst>
          </p:cNvPr>
          <p:cNvSpPr txBox="1"/>
          <p:nvPr/>
        </p:nvSpPr>
        <p:spPr>
          <a:xfrm>
            <a:off x="593962" y="5342557"/>
            <a:ext cx="1180943" cy="307777"/>
          </a:xfrm>
          <a:prstGeom prst="rect">
            <a:avLst/>
          </a:prstGeom>
          <a:noFill/>
        </p:spPr>
        <p:txBody>
          <a:bodyPr wrap="square" rtlCol="0">
            <a:spAutoFit/>
          </a:bodyPr>
          <a:lstStyle/>
          <a:p>
            <a:pPr algn="r"/>
            <a:r>
              <a:rPr lang="en-US" sz="1400">
                <a:solidFill>
                  <a:schemeClr val="bg1"/>
                </a:solidFill>
              </a:rPr>
              <a:t>Low</a:t>
            </a:r>
          </a:p>
        </p:txBody>
      </p:sp>
      <p:sp>
        <p:nvSpPr>
          <p:cNvPr id="16" name="TextBox 15">
            <a:extLst>
              <a:ext uri="{FF2B5EF4-FFF2-40B4-BE49-F238E27FC236}">
                <a16:creationId xmlns:a16="http://schemas.microsoft.com/office/drawing/2014/main" id="{7D725A73-5FD0-7B2A-3C49-E1A50367F540}"/>
              </a:ext>
            </a:extLst>
          </p:cNvPr>
          <p:cNvSpPr txBox="1"/>
          <p:nvPr/>
        </p:nvSpPr>
        <p:spPr>
          <a:xfrm>
            <a:off x="593962" y="2034921"/>
            <a:ext cx="1180943" cy="307777"/>
          </a:xfrm>
          <a:prstGeom prst="rect">
            <a:avLst/>
          </a:prstGeom>
          <a:noFill/>
        </p:spPr>
        <p:txBody>
          <a:bodyPr wrap="square" rtlCol="0">
            <a:spAutoFit/>
          </a:bodyPr>
          <a:lstStyle/>
          <a:p>
            <a:pPr algn="r"/>
            <a:r>
              <a:rPr lang="en-US" sz="1400" dirty="0">
                <a:solidFill>
                  <a:schemeClr val="bg1"/>
                </a:solidFill>
              </a:rPr>
              <a:t>High</a:t>
            </a:r>
          </a:p>
        </p:txBody>
      </p:sp>
      <p:sp>
        <p:nvSpPr>
          <p:cNvPr id="17" name="TextBox 16">
            <a:extLst>
              <a:ext uri="{FF2B5EF4-FFF2-40B4-BE49-F238E27FC236}">
                <a16:creationId xmlns:a16="http://schemas.microsoft.com/office/drawing/2014/main" id="{6B6BEC3B-DEDF-51C0-4D97-A9585AC3ACF6}"/>
              </a:ext>
            </a:extLst>
          </p:cNvPr>
          <p:cNvSpPr txBox="1"/>
          <p:nvPr/>
        </p:nvSpPr>
        <p:spPr>
          <a:xfrm>
            <a:off x="6478245" y="4060082"/>
            <a:ext cx="3622707" cy="1384995"/>
          </a:xfrm>
          <a:prstGeom prst="rect">
            <a:avLst/>
          </a:prstGeom>
          <a:noFill/>
        </p:spPr>
        <p:txBody>
          <a:bodyPr wrap="square" rtlCol="0">
            <a:spAutoFit/>
          </a:bodyPr>
          <a:lstStyle/>
          <a:p>
            <a:pPr algn="ctr"/>
            <a:r>
              <a:rPr lang="en-US" sz="1400" b="1"/>
              <a:t>Cash cow</a:t>
            </a:r>
          </a:p>
          <a:p>
            <a:pPr algn="ctr"/>
            <a:endParaRPr lang="en-US" sz="1400" b="1"/>
          </a:p>
          <a:p>
            <a:pPr algn="ctr"/>
            <a:r>
              <a:rPr lang="en-US" sz="1400"/>
              <a:t>Stable earnings and solid cash flow, low growth business</a:t>
            </a:r>
          </a:p>
          <a:p>
            <a:pPr algn="ctr"/>
            <a:endParaRPr lang="en-US" sz="1400"/>
          </a:p>
          <a:p>
            <a:pPr algn="ctr"/>
            <a:r>
              <a:rPr lang="en-US" sz="1400"/>
              <a:t>Strategy: Milk for remaining value</a:t>
            </a:r>
          </a:p>
        </p:txBody>
      </p:sp>
      <p:sp>
        <p:nvSpPr>
          <p:cNvPr id="18" name="TextBox 17">
            <a:extLst>
              <a:ext uri="{FF2B5EF4-FFF2-40B4-BE49-F238E27FC236}">
                <a16:creationId xmlns:a16="http://schemas.microsoft.com/office/drawing/2014/main" id="{76E75235-6185-C9FD-2D6E-C1D3A65951CB}"/>
              </a:ext>
            </a:extLst>
          </p:cNvPr>
          <p:cNvSpPr txBox="1"/>
          <p:nvPr/>
        </p:nvSpPr>
        <p:spPr>
          <a:xfrm>
            <a:off x="2199822" y="4060082"/>
            <a:ext cx="3622707" cy="1384995"/>
          </a:xfrm>
          <a:prstGeom prst="rect">
            <a:avLst/>
          </a:prstGeom>
          <a:noFill/>
        </p:spPr>
        <p:txBody>
          <a:bodyPr wrap="square" rtlCol="0">
            <a:spAutoFit/>
          </a:bodyPr>
          <a:lstStyle/>
          <a:p>
            <a:pPr algn="ctr"/>
            <a:r>
              <a:rPr lang="en-US" sz="1400" b="1" dirty="0">
                <a:solidFill>
                  <a:schemeClr val="bg1"/>
                </a:solidFill>
              </a:rPr>
              <a:t>Dog</a:t>
            </a:r>
          </a:p>
          <a:p>
            <a:pPr algn="ctr"/>
            <a:endParaRPr lang="en-US" sz="1400" b="1" dirty="0">
              <a:solidFill>
                <a:schemeClr val="bg1"/>
              </a:solidFill>
            </a:endParaRPr>
          </a:p>
          <a:p>
            <a:pPr algn="ctr"/>
            <a:r>
              <a:rPr lang="en-US" sz="1400" dirty="0">
                <a:solidFill>
                  <a:schemeClr val="bg1"/>
                </a:solidFill>
              </a:rPr>
              <a:t>Small market share in low growth market, requires much capital to continue</a:t>
            </a:r>
          </a:p>
          <a:p>
            <a:pPr algn="ctr"/>
            <a:endParaRPr lang="en-US" sz="1400" dirty="0">
              <a:solidFill>
                <a:schemeClr val="bg1"/>
              </a:solidFill>
            </a:endParaRPr>
          </a:p>
          <a:p>
            <a:pPr algn="ctr"/>
            <a:r>
              <a:rPr lang="en-US" sz="1400" dirty="0">
                <a:solidFill>
                  <a:schemeClr val="bg1"/>
                </a:solidFill>
              </a:rPr>
              <a:t>Strategy: Divest or close</a:t>
            </a:r>
          </a:p>
        </p:txBody>
      </p:sp>
      <p:sp>
        <p:nvSpPr>
          <p:cNvPr id="19" name="TextBox 18">
            <a:extLst>
              <a:ext uri="{FF2B5EF4-FFF2-40B4-BE49-F238E27FC236}">
                <a16:creationId xmlns:a16="http://schemas.microsoft.com/office/drawing/2014/main" id="{F431C85B-1F3E-5652-2420-6CE44018EB72}"/>
              </a:ext>
            </a:extLst>
          </p:cNvPr>
          <p:cNvSpPr txBox="1"/>
          <p:nvPr/>
        </p:nvSpPr>
        <p:spPr>
          <a:xfrm>
            <a:off x="2199822" y="2240179"/>
            <a:ext cx="3622707" cy="1384995"/>
          </a:xfrm>
          <a:prstGeom prst="rect">
            <a:avLst/>
          </a:prstGeom>
          <a:noFill/>
        </p:spPr>
        <p:txBody>
          <a:bodyPr wrap="square" rtlCol="0">
            <a:spAutoFit/>
          </a:bodyPr>
          <a:lstStyle/>
          <a:p>
            <a:pPr algn="ctr"/>
            <a:r>
              <a:rPr lang="en-US" sz="1400" b="1" dirty="0"/>
              <a:t>Question mark</a:t>
            </a:r>
          </a:p>
          <a:p>
            <a:pPr algn="ctr"/>
            <a:endParaRPr lang="en-US" sz="1400" b="1" dirty="0"/>
          </a:p>
          <a:p>
            <a:pPr algn="ctr"/>
            <a:r>
              <a:rPr lang="en-US" sz="1400" dirty="0"/>
              <a:t>High growth but neutral or negative cash flow (expensive growth)</a:t>
            </a:r>
          </a:p>
          <a:p>
            <a:pPr algn="ctr"/>
            <a:endParaRPr lang="en-US" sz="1400" dirty="0"/>
          </a:p>
          <a:p>
            <a:pPr algn="ctr"/>
            <a:r>
              <a:rPr lang="en-US" sz="1400" dirty="0"/>
              <a:t>Strategy: See if ROI can be improved</a:t>
            </a:r>
          </a:p>
        </p:txBody>
      </p:sp>
      <p:sp>
        <p:nvSpPr>
          <p:cNvPr id="20" name="TextBox 19">
            <a:extLst>
              <a:ext uri="{FF2B5EF4-FFF2-40B4-BE49-F238E27FC236}">
                <a16:creationId xmlns:a16="http://schemas.microsoft.com/office/drawing/2014/main" id="{1CE696FA-28F0-C3BC-1184-CD8287CE0703}"/>
              </a:ext>
            </a:extLst>
          </p:cNvPr>
          <p:cNvSpPr txBox="1"/>
          <p:nvPr/>
        </p:nvSpPr>
        <p:spPr>
          <a:xfrm>
            <a:off x="6478245" y="2240179"/>
            <a:ext cx="3622707" cy="1384995"/>
          </a:xfrm>
          <a:prstGeom prst="rect">
            <a:avLst/>
          </a:prstGeom>
          <a:noFill/>
        </p:spPr>
        <p:txBody>
          <a:bodyPr wrap="square" rtlCol="0">
            <a:spAutoFit/>
          </a:bodyPr>
          <a:lstStyle/>
          <a:p>
            <a:pPr algn="ctr"/>
            <a:r>
              <a:rPr lang="en-US" sz="1400" b="1"/>
              <a:t>Star</a:t>
            </a:r>
          </a:p>
          <a:p>
            <a:pPr algn="ctr"/>
            <a:endParaRPr lang="en-US" sz="1400" b="1"/>
          </a:p>
          <a:p>
            <a:pPr algn="ctr"/>
            <a:r>
              <a:rPr lang="en-US" sz="1400"/>
              <a:t>Growing earnings, positive or neutral cash flow</a:t>
            </a:r>
          </a:p>
          <a:p>
            <a:pPr algn="ctr"/>
            <a:endParaRPr lang="en-US" sz="1400"/>
          </a:p>
          <a:p>
            <a:pPr algn="ctr"/>
            <a:r>
              <a:rPr lang="en-US" sz="1400"/>
              <a:t>Strategy: Invest in growth</a:t>
            </a:r>
          </a:p>
        </p:txBody>
      </p:sp>
      <p:pic>
        <p:nvPicPr>
          <p:cNvPr id="21" name="Picture 20">
            <a:extLst>
              <a:ext uri="{FF2B5EF4-FFF2-40B4-BE49-F238E27FC236}">
                <a16:creationId xmlns:a16="http://schemas.microsoft.com/office/drawing/2014/main" id="{F0D71A9B-34DE-5448-0F46-D2C8CC4C1C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8678" y="3998861"/>
            <a:ext cx="365760" cy="365760"/>
          </a:xfrm>
          <a:prstGeom prst="rect">
            <a:avLst/>
          </a:prstGeom>
        </p:spPr>
      </p:pic>
      <p:pic>
        <p:nvPicPr>
          <p:cNvPr id="22" name="Picture 21">
            <a:extLst>
              <a:ext uri="{FF2B5EF4-FFF2-40B4-BE49-F238E27FC236}">
                <a16:creationId xmlns:a16="http://schemas.microsoft.com/office/drawing/2014/main" id="{26A69DEE-F0ED-FCA6-F514-6F47E8A2C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18678" y="2143723"/>
            <a:ext cx="365760" cy="365760"/>
          </a:xfrm>
          <a:prstGeom prst="rect">
            <a:avLst/>
          </a:prstGeom>
        </p:spPr>
      </p:pic>
      <p:pic>
        <p:nvPicPr>
          <p:cNvPr id="23" name="Picture 22">
            <a:extLst>
              <a:ext uri="{FF2B5EF4-FFF2-40B4-BE49-F238E27FC236}">
                <a16:creationId xmlns:a16="http://schemas.microsoft.com/office/drawing/2014/main" id="{F4C62C78-55A6-704E-150C-7D0E571D40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85386" y="2143723"/>
            <a:ext cx="365760" cy="365760"/>
          </a:xfrm>
          <a:prstGeom prst="rect">
            <a:avLst/>
          </a:prstGeom>
        </p:spPr>
      </p:pic>
      <p:pic>
        <p:nvPicPr>
          <p:cNvPr id="40" name="Picture 39">
            <a:extLst>
              <a:ext uri="{FF2B5EF4-FFF2-40B4-BE49-F238E27FC236}">
                <a16:creationId xmlns:a16="http://schemas.microsoft.com/office/drawing/2014/main" id="{79167846-3879-65E2-5AB7-3145BA82A6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127972227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GE (General Electric) McKinsey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3" name="Straight Arrow Connector 2">
            <a:extLst>
              <a:ext uri="{FF2B5EF4-FFF2-40B4-BE49-F238E27FC236}">
                <a16:creationId xmlns:a16="http://schemas.microsoft.com/office/drawing/2014/main" id="{7D05A477-90AD-7C8C-CBF3-8BAA34E4647F}"/>
              </a:ext>
            </a:extLst>
          </p:cNvPr>
          <p:cNvCxnSpPr>
            <a:cxnSpLocks/>
          </p:cNvCxnSpPr>
          <p:nvPr/>
        </p:nvCxnSpPr>
        <p:spPr>
          <a:xfrm>
            <a:off x="3024639" y="5578622"/>
            <a:ext cx="6142722"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79D35-9507-887D-4384-719122885DC3}"/>
              </a:ext>
            </a:extLst>
          </p:cNvPr>
          <p:cNvCxnSpPr>
            <a:cxnSpLocks/>
          </p:cNvCxnSpPr>
          <p:nvPr/>
        </p:nvCxnSpPr>
        <p:spPr>
          <a:xfrm flipV="1">
            <a:off x="3024639" y="1581975"/>
            <a:ext cx="0" cy="399664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42A10C-21BD-B97F-C5E5-569B584BCF89}"/>
              </a:ext>
            </a:extLst>
          </p:cNvPr>
          <p:cNvSpPr txBox="1"/>
          <p:nvPr/>
        </p:nvSpPr>
        <p:spPr>
          <a:xfrm>
            <a:off x="3915312" y="5959113"/>
            <a:ext cx="4470149" cy="338554"/>
          </a:xfrm>
          <a:prstGeom prst="rect">
            <a:avLst/>
          </a:prstGeom>
          <a:noFill/>
        </p:spPr>
        <p:txBody>
          <a:bodyPr wrap="square" rtlCol="0">
            <a:spAutoFit/>
          </a:bodyPr>
          <a:lstStyle/>
          <a:p>
            <a:pPr algn="ctr"/>
            <a:r>
              <a:rPr lang="en-US" sz="1600" b="1">
                <a:solidFill>
                  <a:schemeClr val="bg1"/>
                </a:solidFill>
              </a:rPr>
              <a:t>Competitive strength of business unit</a:t>
            </a:r>
          </a:p>
        </p:txBody>
      </p:sp>
      <p:sp>
        <p:nvSpPr>
          <p:cNvPr id="26" name="TextBox 25">
            <a:extLst>
              <a:ext uri="{FF2B5EF4-FFF2-40B4-BE49-F238E27FC236}">
                <a16:creationId xmlns:a16="http://schemas.microsoft.com/office/drawing/2014/main" id="{D30F5F3B-E845-8403-1F0E-92B64ED55262}"/>
              </a:ext>
            </a:extLst>
          </p:cNvPr>
          <p:cNvSpPr txBox="1"/>
          <p:nvPr/>
        </p:nvSpPr>
        <p:spPr>
          <a:xfrm>
            <a:off x="467807" y="3318688"/>
            <a:ext cx="1608044" cy="584775"/>
          </a:xfrm>
          <a:prstGeom prst="rect">
            <a:avLst/>
          </a:prstGeom>
          <a:noFill/>
        </p:spPr>
        <p:txBody>
          <a:bodyPr wrap="square" rtlCol="0">
            <a:spAutoFit/>
          </a:bodyPr>
          <a:lstStyle/>
          <a:p>
            <a:pPr algn="r"/>
            <a:r>
              <a:rPr lang="en-US" sz="1600" b="1">
                <a:solidFill>
                  <a:schemeClr val="bg1"/>
                </a:solidFill>
              </a:rPr>
              <a:t>Industry attractiveness</a:t>
            </a:r>
          </a:p>
        </p:txBody>
      </p:sp>
      <p:sp>
        <p:nvSpPr>
          <p:cNvPr id="27" name="TextBox 26">
            <a:extLst>
              <a:ext uri="{FF2B5EF4-FFF2-40B4-BE49-F238E27FC236}">
                <a16:creationId xmlns:a16="http://schemas.microsoft.com/office/drawing/2014/main" id="{BAD3641E-715E-48F0-9B43-7501054FE87F}"/>
              </a:ext>
            </a:extLst>
          </p:cNvPr>
          <p:cNvSpPr txBox="1"/>
          <p:nvPr/>
        </p:nvSpPr>
        <p:spPr>
          <a:xfrm>
            <a:off x="3024639" y="5584863"/>
            <a:ext cx="1249265" cy="307777"/>
          </a:xfrm>
          <a:prstGeom prst="rect">
            <a:avLst/>
          </a:prstGeom>
          <a:noFill/>
        </p:spPr>
        <p:txBody>
          <a:bodyPr wrap="square" rtlCol="0">
            <a:spAutoFit/>
          </a:bodyPr>
          <a:lstStyle/>
          <a:p>
            <a:r>
              <a:rPr lang="en-US" sz="1400">
                <a:solidFill>
                  <a:schemeClr val="bg1"/>
                </a:solidFill>
              </a:rPr>
              <a:t>Low</a:t>
            </a:r>
          </a:p>
        </p:txBody>
      </p:sp>
      <p:sp>
        <p:nvSpPr>
          <p:cNvPr id="28" name="TextBox 27">
            <a:extLst>
              <a:ext uri="{FF2B5EF4-FFF2-40B4-BE49-F238E27FC236}">
                <a16:creationId xmlns:a16="http://schemas.microsoft.com/office/drawing/2014/main" id="{5E873CFA-0D17-9955-59F2-F22161CB88DE}"/>
              </a:ext>
            </a:extLst>
          </p:cNvPr>
          <p:cNvSpPr txBox="1"/>
          <p:nvPr/>
        </p:nvSpPr>
        <p:spPr>
          <a:xfrm>
            <a:off x="7918096" y="5584863"/>
            <a:ext cx="1249265" cy="307777"/>
          </a:xfrm>
          <a:prstGeom prst="rect">
            <a:avLst/>
          </a:prstGeom>
          <a:noFill/>
        </p:spPr>
        <p:txBody>
          <a:bodyPr wrap="square" rtlCol="0">
            <a:spAutoFit/>
          </a:bodyPr>
          <a:lstStyle/>
          <a:p>
            <a:pPr algn="r"/>
            <a:r>
              <a:rPr lang="en-US" sz="1400">
                <a:solidFill>
                  <a:schemeClr val="bg1"/>
                </a:solidFill>
              </a:rPr>
              <a:t>High</a:t>
            </a:r>
          </a:p>
        </p:txBody>
      </p:sp>
      <p:sp>
        <p:nvSpPr>
          <p:cNvPr id="29" name="TextBox 28">
            <a:extLst>
              <a:ext uri="{FF2B5EF4-FFF2-40B4-BE49-F238E27FC236}">
                <a16:creationId xmlns:a16="http://schemas.microsoft.com/office/drawing/2014/main" id="{0BC8E0A9-6D23-814D-AFDA-2D1426C4F6D6}"/>
              </a:ext>
            </a:extLst>
          </p:cNvPr>
          <p:cNvSpPr txBox="1"/>
          <p:nvPr/>
        </p:nvSpPr>
        <p:spPr>
          <a:xfrm>
            <a:off x="1809307" y="5270845"/>
            <a:ext cx="1180943" cy="307777"/>
          </a:xfrm>
          <a:prstGeom prst="rect">
            <a:avLst/>
          </a:prstGeom>
          <a:noFill/>
        </p:spPr>
        <p:txBody>
          <a:bodyPr wrap="square" rtlCol="0">
            <a:spAutoFit/>
          </a:bodyPr>
          <a:lstStyle/>
          <a:p>
            <a:pPr algn="r"/>
            <a:r>
              <a:rPr lang="en-US" sz="1400">
                <a:solidFill>
                  <a:schemeClr val="bg1"/>
                </a:solidFill>
              </a:rPr>
              <a:t>Low</a:t>
            </a:r>
          </a:p>
        </p:txBody>
      </p:sp>
      <p:sp>
        <p:nvSpPr>
          <p:cNvPr id="30" name="TextBox 29">
            <a:extLst>
              <a:ext uri="{FF2B5EF4-FFF2-40B4-BE49-F238E27FC236}">
                <a16:creationId xmlns:a16="http://schemas.microsoft.com/office/drawing/2014/main" id="{4A7D6ED5-B4B8-A904-7325-FCFF2FBAB787}"/>
              </a:ext>
            </a:extLst>
          </p:cNvPr>
          <p:cNvSpPr txBox="1"/>
          <p:nvPr/>
        </p:nvSpPr>
        <p:spPr>
          <a:xfrm>
            <a:off x="1809307" y="1581975"/>
            <a:ext cx="1180943" cy="307777"/>
          </a:xfrm>
          <a:prstGeom prst="rect">
            <a:avLst/>
          </a:prstGeom>
          <a:noFill/>
        </p:spPr>
        <p:txBody>
          <a:bodyPr wrap="square" rtlCol="0">
            <a:spAutoFit/>
          </a:bodyPr>
          <a:lstStyle/>
          <a:p>
            <a:pPr algn="r"/>
            <a:r>
              <a:rPr lang="en-US" sz="1400">
                <a:solidFill>
                  <a:schemeClr val="bg1"/>
                </a:solidFill>
              </a:rPr>
              <a:t>High</a:t>
            </a:r>
          </a:p>
        </p:txBody>
      </p:sp>
      <p:sp>
        <p:nvSpPr>
          <p:cNvPr id="31" name="TextBox 30">
            <a:extLst>
              <a:ext uri="{FF2B5EF4-FFF2-40B4-BE49-F238E27FC236}">
                <a16:creationId xmlns:a16="http://schemas.microsoft.com/office/drawing/2014/main" id="{45594BB1-8A5F-5F4C-96D5-996F06191F68}"/>
              </a:ext>
            </a:extLst>
          </p:cNvPr>
          <p:cNvSpPr txBox="1"/>
          <p:nvPr/>
        </p:nvSpPr>
        <p:spPr>
          <a:xfrm>
            <a:off x="5471367" y="5584863"/>
            <a:ext cx="1249265" cy="307777"/>
          </a:xfrm>
          <a:prstGeom prst="rect">
            <a:avLst/>
          </a:prstGeom>
          <a:noFill/>
        </p:spPr>
        <p:txBody>
          <a:bodyPr wrap="square" rtlCol="0">
            <a:spAutoFit/>
          </a:bodyPr>
          <a:lstStyle/>
          <a:p>
            <a:pPr algn="ctr"/>
            <a:r>
              <a:rPr lang="en-US" sz="1400" dirty="0">
                <a:solidFill>
                  <a:schemeClr val="bg1"/>
                </a:solidFill>
              </a:rPr>
              <a:t>Medium</a:t>
            </a:r>
          </a:p>
        </p:txBody>
      </p:sp>
      <p:sp>
        <p:nvSpPr>
          <p:cNvPr id="32" name="TextBox 31">
            <a:extLst>
              <a:ext uri="{FF2B5EF4-FFF2-40B4-BE49-F238E27FC236}">
                <a16:creationId xmlns:a16="http://schemas.microsoft.com/office/drawing/2014/main" id="{EC65027B-7A69-3AF9-B231-22341BE929AC}"/>
              </a:ext>
            </a:extLst>
          </p:cNvPr>
          <p:cNvSpPr txBox="1"/>
          <p:nvPr/>
        </p:nvSpPr>
        <p:spPr>
          <a:xfrm>
            <a:off x="1809307" y="3426410"/>
            <a:ext cx="1180943" cy="307777"/>
          </a:xfrm>
          <a:prstGeom prst="rect">
            <a:avLst/>
          </a:prstGeom>
          <a:noFill/>
        </p:spPr>
        <p:txBody>
          <a:bodyPr wrap="square" rtlCol="0">
            <a:spAutoFit/>
          </a:bodyPr>
          <a:lstStyle/>
          <a:p>
            <a:pPr algn="r"/>
            <a:r>
              <a:rPr lang="en-US" sz="1400" dirty="0">
                <a:solidFill>
                  <a:schemeClr val="bg1"/>
                </a:solidFill>
              </a:rPr>
              <a:t>Medium</a:t>
            </a:r>
          </a:p>
        </p:txBody>
      </p:sp>
      <p:sp>
        <p:nvSpPr>
          <p:cNvPr id="33" name="Rectangle 32">
            <a:extLst>
              <a:ext uri="{FF2B5EF4-FFF2-40B4-BE49-F238E27FC236}">
                <a16:creationId xmlns:a16="http://schemas.microsoft.com/office/drawing/2014/main" id="{29B613FA-5ED5-91F8-4196-0EBF09EBE50C}"/>
              </a:ext>
            </a:extLst>
          </p:cNvPr>
          <p:cNvSpPr/>
          <p:nvPr/>
        </p:nvSpPr>
        <p:spPr>
          <a:xfrm>
            <a:off x="3127494" y="4231705"/>
            <a:ext cx="1942217" cy="12432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DIVEST</a:t>
            </a:r>
          </a:p>
        </p:txBody>
      </p:sp>
      <p:sp>
        <p:nvSpPr>
          <p:cNvPr id="34" name="Rectangle 33">
            <a:extLst>
              <a:ext uri="{FF2B5EF4-FFF2-40B4-BE49-F238E27FC236}">
                <a16:creationId xmlns:a16="http://schemas.microsoft.com/office/drawing/2014/main" id="{1ECEE5AB-55DB-BA05-D4D5-68817627114B}"/>
              </a:ext>
            </a:extLst>
          </p:cNvPr>
          <p:cNvSpPr/>
          <p:nvPr/>
        </p:nvSpPr>
        <p:spPr>
          <a:xfrm>
            <a:off x="5176319" y="4231705"/>
            <a:ext cx="1942217" cy="124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HARVEST</a:t>
            </a:r>
          </a:p>
        </p:txBody>
      </p:sp>
      <p:sp>
        <p:nvSpPr>
          <p:cNvPr id="35" name="Rectangle 34">
            <a:extLst>
              <a:ext uri="{FF2B5EF4-FFF2-40B4-BE49-F238E27FC236}">
                <a16:creationId xmlns:a16="http://schemas.microsoft.com/office/drawing/2014/main" id="{87F7CE6E-02AE-9DE5-930A-F936DA24CB31}"/>
              </a:ext>
            </a:extLst>
          </p:cNvPr>
          <p:cNvSpPr/>
          <p:nvPr/>
        </p:nvSpPr>
        <p:spPr>
          <a:xfrm>
            <a:off x="7225144" y="4231705"/>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PROTECT</a:t>
            </a:r>
          </a:p>
        </p:txBody>
      </p:sp>
      <p:sp>
        <p:nvSpPr>
          <p:cNvPr id="36" name="Rectangle 35">
            <a:extLst>
              <a:ext uri="{FF2B5EF4-FFF2-40B4-BE49-F238E27FC236}">
                <a16:creationId xmlns:a16="http://schemas.microsoft.com/office/drawing/2014/main" id="{3F236F14-0B18-77F5-CADA-F1CF399AE9C3}"/>
              </a:ext>
            </a:extLst>
          </p:cNvPr>
          <p:cNvSpPr/>
          <p:nvPr/>
        </p:nvSpPr>
        <p:spPr>
          <a:xfrm>
            <a:off x="3127494" y="2945593"/>
            <a:ext cx="1942217" cy="124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HARVEST</a:t>
            </a:r>
          </a:p>
        </p:txBody>
      </p:sp>
      <p:sp>
        <p:nvSpPr>
          <p:cNvPr id="37" name="Rectangle 36">
            <a:extLst>
              <a:ext uri="{FF2B5EF4-FFF2-40B4-BE49-F238E27FC236}">
                <a16:creationId xmlns:a16="http://schemas.microsoft.com/office/drawing/2014/main" id="{5F4B3C9A-8DB9-593A-2145-79238EEE782D}"/>
              </a:ext>
            </a:extLst>
          </p:cNvPr>
          <p:cNvSpPr/>
          <p:nvPr/>
        </p:nvSpPr>
        <p:spPr>
          <a:xfrm>
            <a:off x="312749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PROTECT</a:t>
            </a:r>
          </a:p>
        </p:txBody>
      </p:sp>
      <p:sp>
        <p:nvSpPr>
          <p:cNvPr id="38" name="Rectangle 37">
            <a:extLst>
              <a:ext uri="{FF2B5EF4-FFF2-40B4-BE49-F238E27FC236}">
                <a16:creationId xmlns:a16="http://schemas.microsoft.com/office/drawing/2014/main" id="{E74A788C-D248-A763-D448-207479E6E8B6}"/>
              </a:ext>
            </a:extLst>
          </p:cNvPr>
          <p:cNvSpPr/>
          <p:nvPr/>
        </p:nvSpPr>
        <p:spPr>
          <a:xfrm>
            <a:off x="5176319" y="1659481"/>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
        <p:nvSpPr>
          <p:cNvPr id="39" name="Rectangle 38">
            <a:extLst>
              <a:ext uri="{FF2B5EF4-FFF2-40B4-BE49-F238E27FC236}">
                <a16:creationId xmlns:a16="http://schemas.microsoft.com/office/drawing/2014/main" id="{3C1FECCC-6B04-021F-763D-54F509C73EE3}"/>
              </a:ext>
            </a:extLst>
          </p:cNvPr>
          <p:cNvSpPr/>
          <p:nvPr/>
        </p:nvSpPr>
        <p:spPr>
          <a:xfrm>
            <a:off x="7225144" y="1659481"/>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
        <p:nvSpPr>
          <p:cNvPr id="41" name="Rectangle 40">
            <a:extLst>
              <a:ext uri="{FF2B5EF4-FFF2-40B4-BE49-F238E27FC236}">
                <a16:creationId xmlns:a16="http://schemas.microsoft.com/office/drawing/2014/main" id="{3CB70992-EB5C-F889-76F8-7B301A6C1E5A}"/>
              </a:ext>
            </a:extLst>
          </p:cNvPr>
          <p:cNvSpPr/>
          <p:nvPr/>
        </p:nvSpPr>
        <p:spPr>
          <a:xfrm>
            <a:off x="5176319"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PROTECT</a:t>
            </a:r>
          </a:p>
        </p:txBody>
      </p:sp>
      <p:sp>
        <p:nvSpPr>
          <p:cNvPr id="42" name="Rectangle 41">
            <a:extLst>
              <a:ext uri="{FF2B5EF4-FFF2-40B4-BE49-F238E27FC236}">
                <a16:creationId xmlns:a16="http://schemas.microsoft.com/office/drawing/2014/main" id="{E5F1586A-FE84-9D59-75DF-9A9FDFC8EB64}"/>
              </a:ext>
            </a:extLst>
          </p:cNvPr>
          <p:cNvSpPr/>
          <p:nvPr/>
        </p:nvSpPr>
        <p:spPr>
          <a:xfrm>
            <a:off x="7225144" y="2945593"/>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Tree>
    <p:extLst>
      <p:ext uri="{BB962C8B-B14F-4D97-AF65-F5344CB8AC3E}">
        <p14:creationId xmlns:p14="http://schemas.microsoft.com/office/powerpoint/2010/main" val="36385303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 Horizon Model: The Three Horizons of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Straight Arrow Connector 4">
            <a:extLst>
              <a:ext uri="{FF2B5EF4-FFF2-40B4-BE49-F238E27FC236}">
                <a16:creationId xmlns:a16="http://schemas.microsoft.com/office/drawing/2014/main" id="{AD2E07A2-8796-250C-EDF3-F11450163C63}"/>
              </a:ext>
            </a:extLst>
          </p:cNvPr>
          <p:cNvCxnSpPr>
            <a:cxnSpLocks/>
          </p:cNvCxnSpPr>
          <p:nvPr/>
        </p:nvCxnSpPr>
        <p:spPr>
          <a:xfrm>
            <a:off x="2441217" y="5965176"/>
            <a:ext cx="7443897" cy="0"/>
          </a:xfrm>
          <a:prstGeom prst="straightConnector1">
            <a:avLst/>
          </a:prstGeom>
          <a:ln w="15875">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AD0C92-6511-A010-2349-F4CBE52082CC}"/>
              </a:ext>
            </a:extLst>
          </p:cNvPr>
          <p:cNvCxnSpPr>
            <a:cxnSpLocks/>
          </p:cNvCxnSpPr>
          <p:nvPr/>
        </p:nvCxnSpPr>
        <p:spPr>
          <a:xfrm flipV="1">
            <a:off x="2441217" y="1566858"/>
            <a:ext cx="0" cy="4398318"/>
          </a:xfrm>
          <a:prstGeom prst="straightConnector1">
            <a:avLst/>
          </a:prstGeom>
          <a:ln w="15875">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254426-5584-82AF-9C6D-484AE0E06FD4}"/>
              </a:ext>
            </a:extLst>
          </p:cNvPr>
          <p:cNvSpPr txBox="1"/>
          <p:nvPr/>
        </p:nvSpPr>
        <p:spPr>
          <a:xfrm>
            <a:off x="1367759" y="1601582"/>
            <a:ext cx="1061883" cy="307777"/>
          </a:xfrm>
          <a:prstGeom prst="rect">
            <a:avLst/>
          </a:prstGeom>
          <a:noFill/>
        </p:spPr>
        <p:txBody>
          <a:bodyPr wrap="square" rtlCol="0">
            <a:spAutoFit/>
          </a:bodyPr>
          <a:lstStyle/>
          <a:p>
            <a:pPr algn="r"/>
            <a:r>
              <a:rPr lang="en-US" sz="1400" b="1" dirty="0">
                <a:solidFill>
                  <a:schemeClr val="bg1"/>
                </a:solidFill>
              </a:rPr>
              <a:t>Value</a:t>
            </a:r>
          </a:p>
        </p:txBody>
      </p:sp>
      <p:sp>
        <p:nvSpPr>
          <p:cNvPr id="8" name="TextBox 7">
            <a:extLst>
              <a:ext uri="{FF2B5EF4-FFF2-40B4-BE49-F238E27FC236}">
                <a16:creationId xmlns:a16="http://schemas.microsoft.com/office/drawing/2014/main" id="{0C1FB3AB-31FC-AF7B-FAC0-11B0314CF9C5}"/>
              </a:ext>
            </a:extLst>
          </p:cNvPr>
          <p:cNvSpPr txBox="1"/>
          <p:nvPr/>
        </p:nvSpPr>
        <p:spPr>
          <a:xfrm>
            <a:off x="8788506" y="5978160"/>
            <a:ext cx="1061883" cy="307777"/>
          </a:xfrm>
          <a:prstGeom prst="rect">
            <a:avLst/>
          </a:prstGeom>
          <a:noFill/>
        </p:spPr>
        <p:txBody>
          <a:bodyPr wrap="square" rtlCol="0">
            <a:spAutoFit/>
          </a:bodyPr>
          <a:lstStyle/>
          <a:p>
            <a:pPr algn="r"/>
            <a:r>
              <a:rPr lang="en-US" sz="1400" b="1">
                <a:solidFill>
                  <a:schemeClr val="bg1"/>
                </a:solidFill>
              </a:rPr>
              <a:t>Time</a:t>
            </a:r>
          </a:p>
        </p:txBody>
      </p:sp>
      <p:sp>
        <p:nvSpPr>
          <p:cNvPr id="9" name="Arc 8">
            <a:extLst>
              <a:ext uri="{FF2B5EF4-FFF2-40B4-BE49-F238E27FC236}">
                <a16:creationId xmlns:a16="http://schemas.microsoft.com/office/drawing/2014/main" id="{17A6113B-4CB7-F9C2-538C-17BE6021BA2C}"/>
              </a:ext>
            </a:extLst>
          </p:cNvPr>
          <p:cNvSpPr/>
          <p:nvPr/>
        </p:nvSpPr>
        <p:spPr>
          <a:xfrm rot="16200000">
            <a:off x="5911977" y="2216290"/>
            <a:ext cx="2953296" cy="4948135"/>
          </a:xfrm>
          <a:prstGeom prst="arc">
            <a:avLst/>
          </a:prstGeom>
          <a:ln w="412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16BA920A-AA5E-A979-39BC-E6E4F467E2AD}"/>
              </a:ext>
            </a:extLst>
          </p:cNvPr>
          <p:cNvSpPr/>
          <p:nvPr/>
        </p:nvSpPr>
        <p:spPr>
          <a:xfrm rot="16200000">
            <a:off x="8373741" y="975838"/>
            <a:ext cx="2953296" cy="4948135"/>
          </a:xfrm>
          <a:prstGeom prst="arc">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59AD76E-357E-48F0-E072-1AB9C9F2D9B7}"/>
              </a:ext>
            </a:extLst>
          </p:cNvPr>
          <p:cNvSpPr txBox="1"/>
          <p:nvPr/>
        </p:nvSpPr>
        <p:spPr>
          <a:xfrm>
            <a:off x="2996038" y="4197878"/>
            <a:ext cx="1061883" cy="307777"/>
          </a:xfrm>
          <a:prstGeom prst="rect">
            <a:avLst/>
          </a:prstGeom>
          <a:noFill/>
        </p:spPr>
        <p:txBody>
          <a:bodyPr wrap="square" rtlCol="0">
            <a:spAutoFit/>
          </a:bodyPr>
          <a:lstStyle/>
          <a:p>
            <a:pPr algn="ctr"/>
            <a:r>
              <a:rPr lang="en-US" sz="1400" b="1" dirty="0">
                <a:solidFill>
                  <a:schemeClr val="tx1">
                    <a:lumMod val="50000"/>
                  </a:schemeClr>
                </a:solidFill>
              </a:rPr>
              <a:t>Horizon 1</a:t>
            </a:r>
          </a:p>
        </p:txBody>
      </p:sp>
      <p:sp>
        <p:nvSpPr>
          <p:cNvPr id="12" name="TextBox 11">
            <a:extLst>
              <a:ext uri="{FF2B5EF4-FFF2-40B4-BE49-F238E27FC236}">
                <a16:creationId xmlns:a16="http://schemas.microsoft.com/office/drawing/2014/main" id="{D2D4AF74-DF24-0111-2D13-B889694CA3F3}"/>
              </a:ext>
            </a:extLst>
          </p:cNvPr>
          <p:cNvSpPr txBox="1"/>
          <p:nvPr/>
        </p:nvSpPr>
        <p:spPr>
          <a:xfrm>
            <a:off x="5055581" y="3127289"/>
            <a:ext cx="1061883" cy="307777"/>
          </a:xfrm>
          <a:prstGeom prst="rect">
            <a:avLst/>
          </a:prstGeom>
          <a:noFill/>
        </p:spPr>
        <p:txBody>
          <a:bodyPr wrap="square" rtlCol="0">
            <a:spAutoFit/>
          </a:bodyPr>
          <a:lstStyle/>
          <a:p>
            <a:pPr algn="ctr"/>
            <a:r>
              <a:rPr lang="en-US" sz="1400" b="1" dirty="0">
                <a:solidFill>
                  <a:schemeClr val="bg1"/>
                </a:solidFill>
              </a:rPr>
              <a:t>Horizon 2</a:t>
            </a:r>
          </a:p>
        </p:txBody>
      </p:sp>
      <p:sp>
        <p:nvSpPr>
          <p:cNvPr id="13" name="TextBox 12">
            <a:extLst>
              <a:ext uri="{FF2B5EF4-FFF2-40B4-BE49-F238E27FC236}">
                <a16:creationId xmlns:a16="http://schemas.microsoft.com/office/drawing/2014/main" id="{D1DE072F-EA00-2DA9-C0CD-DD2A87187BDD}"/>
              </a:ext>
            </a:extLst>
          </p:cNvPr>
          <p:cNvSpPr txBox="1"/>
          <p:nvPr/>
        </p:nvSpPr>
        <p:spPr>
          <a:xfrm>
            <a:off x="7187623" y="2056699"/>
            <a:ext cx="1061883" cy="307777"/>
          </a:xfrm>
          <a:prstGeom prst="rect">
            <a:avLst/>
          </a:prstGeom>
          <a:noFill/>
        </p:spPr>
        <p:txBody>
          <a:bodyPr wrap="square" rtlCol="0">
            <a:spAutoFit/>
          </a:bodyPr>
          <a:lstStyle/>
          <a:p>
            <a:pPr algn="ctr"/>
            <a:r>
              <a:rPr lang="en-US" sz="1400" b="1" dirty="0">
                <a:solidFill>
                  <a:schemeClr val="accent1"/>
                </a:solidFill>
              </a:rPr>
              <a:t>Horizon 3</a:t>
            </a:r>
          </a:p>
        </p:txBody>
      </p:sp>
      <p:sp>
        <p:nvSpPr>
          <p:cNvPr id="14" name="TextBox 13">
            <a:extLst>
              <a:ext uri="{FF2B5EF4-FFF2-40B4-BE49-F238E27FC236}">
                <a16:creationId xmlns:a16="http://schemas.microsoft.com/office/drawing/2014/main" id="{37B6218F-FD72-742A-07E6-DEE97E958A1E}"/>
              </a:ext>
            </a:extLst>
          </p:cNvPr>
          <p:cNvSpPr txBox="1"/>
          <p:nvPr/>
        </p:nvSpPr>
        <p:spPr>
          <a:xfrm>
            <a:off x="3170300" y="4894587"/>
            <a:ext cx="2947164" cy="830997"/>
          </a:xfrm>
          <a:prstGeom prst="rect">
            <a:avLst/>
          </a:prstGeom>
          <a:noFill/>
        </p:spPr>
        <p:txBody>
          <a:bodyPr wrap="square" rtlCol="0">
            <a:spAutoFit/>
          </a:bodyPr>
          <a:lstStyle/>
          <a:p>
            <a:r>
              <a:rPr lang="en-US" sz="1200">
                <a:solidFill>
                  <a:schemeClr val="tx2">
                    <a:lumMod val="10000"/>
                  </a:schemeClr>
                </a:solidFill>
              </a:rPr>
              <a:t>Focus on core businesses that generate cash and profits. Improve performance to maximize remaining value. </a:t>
            </a:r>
            <a:br>
              <a:rPr lang="en-US" sz="1200">
                <a:solidFill>
                  <a:schemeClr val="tx2">
                    <a:lumMod val="10000"/>
                  </a:schemeClr>
                </a:solidFill>
              </a:rPr>
            </a:br>
            <a:r>
              <a:rPr lang="en-US" sz="1200">
                <a:solidFill>
                  <a:schemeClr val="tx2">
                    <a:lumMod val="10000"/>
                  </a:schemeClr>
                </a:solidFill>
              </a:rPr>
              <a:t>Typical timeframe: 1-3 years</a:t>
            </a:r>
          </a:p>
        </p:txBody>
      </p:sp>
      <p:sp>
        <p:nvSpPr>
          <p:cNvPr id="15" name="TextBox 14">
            <a:extLst>
              <a:ext uri="{FF2B5EF4-FFF2-40B4-BE49-F238E27FC236}">
                <a16:creationId xmlns:a16="http://schemas.microsoft.com/office/drawing/2014/main" id="{E23806BC-0D36-F8A0-4AFD-6DC86EA2658E}"/>
              </a:ext>
            </a:extLst>
          </p:cNvPr>
          <p:cNvSpPr txBox="1"/>
          <p:nvPr/>
        </p:nvSpPr>
        <p:spPr>
          <a:xfrm>
            <a:off x="5453558" y="3756016"/>
            <a:ext cx="2664878" cy="830997"/>
          </a:xfrm>
          <a:prstGeom prst="rect">
            <a:avLst/>
          </a:prstGeom>
          <a:noFill/>
        </p:spPr>
        <p:txBody>
          <a:bodyPr wrap="square" rtlCol="0">
            <a:spAutoFit/>
          </a:bodyPr>
          <a:lstStyle/>
          <a:p>
            <a:r>
              <a:rPr lang="en-US" sz="1200">
                <a:solidFill>
                  <a:schemeClr val="tx2">
                    <a:lumMod val="10000"/>
                  </a:schemeClr>
                </a:solidFill>
              </a:rPr>
              <a:t>Explore emerging opportunities that are likely to generate substantial profits but require investments. Typical timeframe: 2-5 years</a:t>
            </a:r>
          </a:p>
        </p:txBody>
      </p:sp>
      <p:sp>
        <p:nvSpPr>
          <p:cNvPr id="16" name="TextBox 15">
            <a:extLst>
              <a:ext uri="{FF2B5EF4-FFF2-40B4-BE49-F238E27FC236}">
                <a16:creationId xmlns:a16="http://schemas.microsoft.com/office/drawing/2014/main" id="{608CF21F-BD1A-A979-37BC-26DBD46164B3}"/>
              </a:ext>
            </a:extLst>
          </p:cNvPr>
          <p:cNvSpPr txBox="1"/>
          <p:nvPr/>
        </p:nvSpPr>
        <p:spPr>
          <a:xfrm>
            <a:off x="7843672" y="2517036"/>
            <a:ext cx="2519527" cy="830997"/>
          </a:xfrm>
          <a:prstGeom prst="rect">
            <a:avLst/>
          </a:prstGeom>
          <a:noFill/>
        </p:spPr>
        <p:txBody>
          <a:bodyPr wrap="square" rtlCol="0">
            <a:spAutoFit/>
          </a:bodyPr>
          <a:lstStyle/>
          <a:p>
            <a:r>
              <a:rPr lang="en-US" sz="1200">
                <a:solidFill>
                  <a:schemeClr val="tx2">
                    <a:lumMod val="10000"/>
                  </a:schemeClr>
                </a:solidFill>
              </a:rPr>
              <a:t>Explore wholly new opportunities that may in time reinvent your business.</a:t>
            </a:r>
          </a:p>
          <a:p>
            <a:r>
              <a:rPr lang="en-US" sz="1200">
                <a:solidFill>
                  <a:schemeClr val="tx2">
                    <a:lumMod val="10000"/>
                  </a:schemeClr>
                </a:solidFill>
              </a:rPr>
              <a:t>Typical timeframe: 5-10+ years</a:t>
            </a:r>
          </a:p>
        </p:txBody>
      </p:sp>
      <p:sp>
        <p:nvSpPr>
          <p:cNvPr id="17" name="Arc 16">
            <a:extLst>
              <a:ext uri="{FF2B5EF4-FFF2-40B4-BE49-F238E27FC236}">
                <a16:creationId xmlns:a16="http://schemas.microsoft.com/office/drawing/2014/main" id="{DF772E2E-4926-2D80-67A7-05820F65BF2B}"/>
              </a:ext>
            </a:extLst>
          </p:cNvPr>
          <p:cNvSpPr/>
          <p:nvPr/>
        </p:nvSpPr>
        <p:spPr>
          <a:xfrm rot="16200000">
            <a:off x="3450213" y="3456742"/>
            <a:ext cx="2953296" cy="4948135"/>
          </a:xfrm>
          <a:prstGeom prst="arc">
            <a:avLst/>
          </a:prstGeom>
          <a:ln w="4127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2273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McKinsey’s Seven Degrees of Freedom for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Elbow Connector 4">
            <a:extLst>
              <a:ext uri="{FF2B5EF4-FFF2-40B4-BE49-F238E27FC236}">
                <a16:creationId xmlns:a16="http://schemas.microsoft.com/office/drawing/2014/main" id="{BD632C13-C8C9-9BF7-DC48-192F986B2679}"/>
              </a:ext>
            </a:extLst>
          </p:cNvPr>
          <p:cNvCxnSpPr>
            <a:endCxn id="12" idx="1"/>
          </p:cNvCxnSpPr>
          <p:nvPr/>
        </p:nvCxnSpPr>
        <p:spPr>
          <a:xfrm>
            <a:off x="868680" y="2028497"/>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EE69112-3BC2-8256-297E-E37D97682496}"/>
              </a:ext>
            </a:extLst>
          </p:cNvPr>
          <p:cNvCxnSpPr/>
          <p:nvPr/>
        </p:nvCxnSpPr>
        <p:spPr>
          <a:xfrm>
            <a:off x="1742790" y="2706148"/>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036D20A3-FCDE-E43F-F3E0-6854435E0B78}"/>
              </a:ext>
            </a:extLst>
          </p:cNvPr>
          <p:cNvCxnSpPr/>
          <p:nvPr/>
        </p:nvCxnSpPr>
        <p:spPr>
          <a:xfrm>
            <a:off x="3475100" y="4061450"/>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8D3FD19B-55C8-F1C2-E759-531B49D455D3}"/>
              </a:ext>
            </a:extLst>
          </p:cNvPr>
          <p:cNvCxnSpPr/>
          <p:nvPr/>
        </p:nvCxnSpPr>
        <p:spPr>
          <a:xfrm>
            <a:off x="4365120" y="4739101"/>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2BF64C-C62F-2AEA-DD1E-2133C0BEE823}"/>
              </a:ext>
            </a:extLst>
          </p:cNvPr>
          <p:cNvCxnSpPr/>
          <p:nvPr/>
        </p:nvCxnSpPr>
        <p:spPr>
          <a:xfrm>
            <a:off x="5239232" y="5416752"/>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97D487B3-6C0F-5BD2-6975-0B735E42EA81}"/>
              </a:ext>
            </a:extLst>
          </p:cNvPr>
          <p:cNvCxnSpPr/>
          <p:nvPr/>
        </p:nvCxnSpPr>
        <p:spPr>
          <a:xfrm>
            <a:off x="2616900" y="3383799"/>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534B64-1380-EDE0-A925-98DB60B0F03A}"/>
              </a:ext>
            </a:extLst>
          </p:cNvPr>
          <p:cNvSpPr/>
          <p:nvPr/>
        </p:nvSpPr>
        <p:spPr>
          <a:xfrm>
            <a:off x="609600" y="1481959"/>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Selling existing products to existing customers</a:t>
            </a:r>
          </a:p>
        </p:txBody>
      </p:sp>
      <p:sp>
        <p:nvSpPr>
          <p:cNvPr id="12" name="Rectangle 11">
            <a:extLst>
              <a:ext uri="{FF2B5EF4-FFF2-40B4-BE49-F238E27FC236}">
                <a16:creationId xmlns:a16="http://schemas.microsoft.com/office/drawing/2014/main" id="{66831288-F9BA-DBD3-25E5-E1A2AD99C64B}"/>
              </a:ext>
            </a:extLst>
          </p:cNvPr>
          <p:cNvSpPr/>
          <p:nvPr/>
        </p:nvSpPr>
        <p:spPr>
          <a:xfrm>
            <a:off x="1483710" y="2159610"/>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Acquiring new customers in existing markets</a:t>
            </a:r>
          </a:p>
        </p:txBody>
      </p:sp>
      <p:sp>
        <p:nvSpPr>
          <p:cNvPr id="13" name="Rectangle 12">
            <a:extLst>
              <a:ext uri="{FF2B5EF4-FFF2-40B4-BE49-F238E27FC236}">
                <a16:creationId xmlns:a16="http://schemas.microsoft.com/office/drawing/2014/main" id="{21C5B704-7967-CFE8-BF40-4BC28C518B9A}"/>
              </a:ext>
            </a:extLst>
          </p:cNvPr>
          <p:cNvSpPr/>
          <p:nvPr/>
        </p:nvSpPr>
        <p:spPr>
          <a:xfrm>
            <a:off x="2357820" y="2837261"/>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new products and services</a:t>
            </a:r>
          </a:p>
        </p:txBody>
      </p:sp>
      <p:sp>
        <p:nvSpPr>
          <p:cNvPr id="14" name="Rectangle 13">
            <a:extLst>
              <a:ext uri="{FF2B5EF4-FFF2-40B4-BE49-F238E27FC236}">
                <a16:creationId xmlns:a16="http://schemas.microsoft.com/office/drawing/2014/main" id="{569038D7-3D9B-8D3D-A7AB-F7DCBD988F7C}"/>
              </a:ext>
            </a:extLst>
          </p:cNvPr>
          <p:cNvSpPr/>
          <p:nvPr/>
        </p:nvSpPr>
        <p:spPr>
          <a:xfrm>
            <a:off x="3231930" y="3514912"/>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Developing new value-delivery approaches</a:t>
            </a:r>
          </a:p>
        </p:txBody>
      </p:sp>
      <p:sp>
        <p:nvSpPr>
          <p:cNvPr id="15" name="Rectangle 14">
            <a:extLst>
              <a:ext uri="{FF2B5EF4-FFF2-40B4-BE49-F238E27FC236}">
                <a16:creationId xmlns:a16="http://schemas.microsoft.com/office/drawing/2014/main" id="{908392A1-60F6-93E1-C2F2-CE6E0AA1A4E5}"/>
              </a:ext>
            </a:extLst>
          </p:cNvPr>
          <p:cNvSpPr/>
          <p:nvPr/>
        </p:nvSpPr>
        <p:spPr>
          <a:xfrm>
            <a:off x="4106040" y="4192563"/>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Geographical expansion</a:t>
            </a:r>
          </a:p>
        </p:txBody>
      </p:sp>
      <p:sp>
        <p:nvSpPr>
          <p:cNvPr id="16" name="Rectangle 15">
            <a:extLst>
              <a:ext uri="{FF2B5EF4-FFF2-40B4-BE49-F238E27FC236}">
                <a16:creationId xmlns:a16="http://schemas.microsoft.com/office/drawing/2014/main" id="{FF160170-3C29-E468-C3FB-0969DEA94CFA}"/>
              </a:ext>
            </a:extLst>
          </p:cNvPr>
          <p:cNvSpPr/>
          <p:nvPr/>
        </p:nvSpPr>
        <p:spPr>
          <a:xfrm>
            <a:off x="4980150" y="487021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a new industry structure</a:t>
            </a:r>
          </a:p>
        </p:txBody>
      </p:sp>
      <p:sp>
        <p:nvSpPr>
          <p:cNvPr id="24" name="Rectangle 23">
            <a:extLst>
              <a:ext uri="{FF2B5EF4-FFF2-40B4-BE49-F238E27FC236}">
                <a16:creationId xmlns:a16="http://schemas.microsoft.com/office/drawing/2014/main" id="{F919CAD1-9F1E-7913-0B64-59B117866C14}"/>
              </a:ext>
            </a:extLst>
          </p:cNvPr>
          <p:cNvSpPr/>
          <p:nvPr/>
        </p:nvSpPr>
        <p:spPr>
          <a:xfrm>
            <a:off x="5854262" y="554786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Opening new competitive arenas</a:t>
            </a:r>
          </a:p>
        </p:txBody>
      </p:sp>
      <p:sp>
        <p:nvSpPr>
          <p:cNvPr id="25" name="Oval 24">
            <a:extLst>
              <a:ext uri="{FF2B5EF4-FFF2-40B4-BE49-F238E27FC236}">
                <a16:creationId xmlns:a16="http://schemas.microsoft.com/office/drawing/2014/main" id="{A288C435-8DAF-8599-A8D3-97ED7F0AF7C5}"/>
              </a:ext>
            </a:extLst>
          </p:cNvPr>
          <p:cNvSpPr/>
          <p:nvPr/>
        </p:nvSpPr>
        <p:spPr>
          <a:xfrm>
            <a:off x="668243" y="157234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1</a:t>
            </a:r>
          </a:p>
        </p:txBody>
      </p:sp>
      <p:sp>
        <p:nvSpPr>
          <p:cNvPr id="26" name="Oval 25">
            <a:extLst>
              <a:ext uri="{FF2B5EF4-FFF2-40B4-BE49-F238E27FC236}">
                <a16:creationId xmlns:a16="http://schemas.microsoft.com/office/drawing/2014/main" id="{6B0B317C-CF79-CA60-1310-FB8F7189578E}"/>
              </a:ext>
            </a:extLst>
          </p:cNvPr>
          <p:cNvSpPr/>
          <p:nvPr/>
        </p:nvSpPr>
        <p:spPr>
          <a:xfrm>
            <a:off x="1542389" y="2249999"/>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2</a:t>
            </a:r>
          </a:p>
        </p:txBody>
      </p:sp>
      <p:sp>
        <p:nvSpPr>
          <p:cNvPr id="27" name="Oval 26">
            <a:extLst>
              <a:ext uri="{FF2B5EF4-FFF2-40B4-BE49-F238E27FC236}">
                <a16:creationId xmlns:a16="http://schemas.microsoft.com/office/drawing/2014/main" id="{B80A45B0-F33D-F93F-25D9-2A1B70A46A82}"/>
              </a:ext>
            </a:extLst>
          </p:cNvPr>
          <p:cNvSpPr/>
          <p:nvPr/>
        </p:nvSpPr>
        <p:spPr>
          <a:xfrm>
            <a:off x="2416535" y="292765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3</a:t>
            </a:r>
          </a:p>
        </p:txBody>
      </p:sp>
      <p:sp>
        <p:nvSpPr>
          <p:cNvPr id="28" name="Oval 27">
            <a:extLst>
              <a:ext uri="{FF2B5EF4-FFF2-40B4-BE49-F238E27FC236}">
                <a16:creationId xmlns:a16="http://schemas.microsoft.com/office/drawing/2014/main" id="{255253F4-A1A8-32CF-1800-4727FCD8D1A9}"/>
              </a:ext>
            </a:extLst>
          </p:cNvPr>
          <p:cNvSpPr/>
          <p:nvPr/>
        </p:nvSpPr>
        <p:spPr>
          <a:xfrm>
            <a:off x="3290681" y="360530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4</a:t>
            </a:r>
          </a:p>
        </p:txBody>
      </p:sp>
      <p:sp>
        <p:nvSpPr>
          <p:cNvPr id="29" name="Oval 28">
            <a:extLst>
              <a:ext uri="{FF2B5EF4-FFF2-40B4-BE49-F238E27FC236}">
                <a16:creationId xmlns:a16="http://schemas.microsoft.com/office/drawing/2014/main" id="{8A0E094A-9812-90FB-53A7-BF734B9B6FE5}"/>
              </a:ext>
            </a:extLst>
          </p:cNvPr>
          <p:cNvSpPr/>
          <p:nvPr/>
        </p:nvSpPr>
        <p:spPr>
          <a:xfrm>
            <a:off x="4164827" y="4282952"/>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5</a:t>
            </a:r>
          </a:p>
        </p:txBody>
      </p:sp>
      <p:sp>
        <p:nvSpPr>
          <p:cNvPr id="30" name="Oval 29">
            <a:extLst>
              <a:ext uri="{FF2B5EF4-FFF2-40B4-BE49-F238E27FC236}">
                <a16:creationId xmlns:a16="http://schemas.microsoft.com/office/drawing/2014/main" id="{41A2A04F-5E1E-F2C5-CCD4-851E2DF56264}"/>
              </a:ext>
            </a:extLst>
          </p:cNvPr>
          <p:cNvSpPr/>
          <p:nvPr/>
        </p:nvSpPr>
        <p:spPr>
          <a:xfrm>
            <a:off x="5038973" y="496060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6</a:t>
            </a:r>
          </a:p>
        </p:txBody>
      </p:sp>
      <p:sp>
        <p:nvSpPr>
          <p:cNvPr id="31" name="Oval 30">
            <a:extLst>
              <a:ext uri="{FF2B5EF4-FFF2-40B4-BE49-F238E27FC236}">
                <a16:creationId xmlns:a16="http://schemas.microsoft.com/office/drawing/2014/main" id="{619E9C0B-D95D-DE9C-BCD4-B270667CF84E}"/>
              </a:ext>
            </a:extLst>
          </p:cNvPr>
          <p:cNvSpPr/>
          <p:nvPr/>
        </p:nvSpPr>
        <p:spPr>
          <a:xfrm>
            <a:off x="5913120" y="563825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7</a:t>
            </a:r>
          </a:p>
        </p:txBody>
      </p:sp>
    </p:spTree>
    <p:extLst>
      <p:ext uri="{BB962C8B-B14F-4D97-AF65-F5344CB8AC3E}">
        <p14:creationId xmlns:p14="http://schemas.microsoft.com/office/powerpoint/2010/main" val="30509582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Growth/Transformation framework: Three levers for growth</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CFC570A3-AF2F-5CB9-B1C5-783932813B0D}"/>
              </a:ext>
            </a:extLst>
          </p:cNvPr>
          <p:cNvSpPr/>
          <p:nvPr/>
        </p:nvSpPr>
        <p:spPr>
          <a:xfrm>
            <a:off x="1706880" y="2792659"/>
            <a:ext cx="6567042" cy="2079204"/>
          </a:xfrm>
          <a:prstGeom prst="rect">
            <a:avLst/>
          </a:prstGeom>
          <a:solidFill>
            <a:schemeClr val="tx1">
              <a:lumMod val="95000"/>
            </a:schemeClr>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sz="1400" dirty="0">
                <a:solidFill>
                  <a:schemeClr val="bg1"/>
                </a:solidFill>
                <a:latin typeface="Arial" panose="020B0604020202020204" pitchFamily="34" charset="0"/>
                <a:cs typeface="Arial" panose="020B0604020202020204" pitchFamily="34" charset="0"/>
              </a:rPr>
              <a:t>Core and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adjacent growth</a:t>
            </a:r>
          </a:p>
        </p:txBody>
      </p:sp>
      <p:sp>
        <p:nvSpPr>
          <p:cNvPr id="17" name="TextBox 16">
            <a:extLst>
              <a:ext uri="{FF2B5EF4-FFF2-40B4-BE49-F238E27FC236}">
                <a16:creationId xmlns:a16="http://schemas.microsoft.com/office/drawing/2014/main" id="{28CC229E-7862-4C29-9F24-B2AA57FEE8AB}"/>
              </a:ext>
            </a:extLst>
          </p:cNvPr>
          <p:cNvSpPr txBox="1"/>
          <p:nvPr/>
        </p:nvSpPr>
        <p:spPr>
          <a:xfrm>
            <a:off x="467806" y="2832442"/>
            <a:ext cx="1263458" cy="523220"/>
          </a:xfrm>
          <a:prstGeom prst="rect">
            <a:avLst/>
          </a:prstGeom>
          <a:noFill/>
        </p:spPr>
        <p:txBody>
          <a:bodyPr wrap="square" rtlCol="0">
            <a:spAutoFit/>
          </a:bodyPr>
          <a:lstStyle/>
          <a:p>
            <a:r>
              <a:rPr lang="en-US" sz="1400">
                <a:solidFill>
                  <a:schemeClr val="bg1"/>
                </a:solidFill>
              </a:rPr>
              <a:t>Improve </a:t>
            </a:r>
            <a:br>
              <a:rPr lang="en-US" sz="1400">
                <a:solidFill>
                  <a:schemeClr val="bg1"/>
                </a:solidFill>
              </a:rPr>
            </a:br>
            <a:r>
              <a:rPr lang="en-US" sz="1400">
                <a:solidFill>
                  <a:schemeClr val="bg1"/>
                </a:solidFill>
              </a:rPr>
              <a:t>execution</a:t>
            </a:r>
          </a:p>
        </p:txBody>
      </p:sp>
      <p:sp>
        <p:nvSpPr>
          <p:cNvPr id="18" name="TextBox 17">
            <a:extLst>
              <a:ext uri="{FF2B5EF4-FFF2-40B4-BE49-F238E27FC236}">
                <a16:creationId xmlns:a16="http://schemas.microsoft.com/office/drawing/2014/main" id="{7F6DDFD5-7CBD-F930-4A0D-D5C97EA06FFF}"/>
              </a:ext>
            </a:extLst>
          </p:cNvPr>
          <p:cNvSpPr txBox="1"/>
          <p:nvPr/>
        </p:nvSpPr>
        <p:spPr>
          <a:xfrm>
            <a:off x="467806" y="3570651"/>
            <a:ext cx="1263458" cy="523220"/>
          </a:xfrm>
          <a:prstGeom prst="rect">
            <a:avLst/>
          </a:prstGeom>
          <a:noFill/>
        </p:spPr>
        <p:txBody>
          <a:bodyPr wrap="square" rtlCol="0">
            <a:spAutoFit/>
          </a:bodyPr>
          <a:lstStyle/>
          <a:p>
            <a:r>
              <a:rPr lang="en-US" sz="1400">
                <a:solidFill>
                  <a:schemeClr val="bg1"/>
                </a:solidFill>
              </a:rPr>
              <a:t>Enhance </a:t>
            </a:r>
            <a:br>
              <a:rPr lang="en-US" sz="1400">
                <a:solidFill>
                  <a:schemeClr val="bg1"/>
                </a:solidFill>
              </a:rPr>
            </a:br>
            <a:r>
              <a:rPr lang="en-US" sz="1400">
                <a:solidFill>
                  <a:schemeClr val="bg1"/>
                </a:solidFill>
              </a:rPr>
              <a:t>offering</a:t>
            </a:r>
          </a:p>
        </p:txBody>
      </p:sp>
      <p:sp>
        <p:nvSpPr>
          <p:cNvPr id="19" name="TextBox 18">
            <a:extLst>
              <a:ext uri="{FF2B5EF4-FFF2-40B4-BE49-F238E27FC236}">
                <a16:creationId xmlns:a16="http://schemas.microsoft.com/office/drawing/2014/main" id="{99E3694E-BE1A-D807-774D-EAAEC337B30A}"/>
              </a:ext>
            </a:extLst>
          </p:cNvPr>
          <p:cNvSpPr txBox="1"/>
          <p:nvPr/>
        </p:nvSpPr>
        <p:spPr>
          <a:xfrm>
            <a:off x="467806" y="4308860"/>
            <a:ext cx="1263458" cy="523220"/>
          </a:xfrm>
          <a:prstGeom prst="rect">
            <a:avLst/>
          </a:prstGeom>
          <a:noFill/>
        </p:spPr>
        <p:txBody>
          <a:bodyPr wrap="square" rtlCol="0">
            <a:spAutoFit/>
          </a:bodyPr>
          <a:lstStyle/>
          <a:p>
            <a:r>
              <a:rPr lang="en-US" sz="1400">
                <a:solidFill>
                  <a:schemeClr val="bg1"/>
                </a:solidFill>
              </a:rPr>
              <a:t>Acquire/</a:t>
            </a:r>
            <a:br>
              <a:rPr lang="en-US" sz="1400">
                <a:solidFill>
                  <a:schemeClr val="bg1"/>
                </a:solidFill>
              </a:rPr>
            </a:br>
            <a:r>
              <a:rPr lang="en-US" sz="1400">
                <a:solidFill>
                  <a:schemeClr val="bg1"/>
                </a:solidFill>
              </a:rPr>
              <a:t>partner</a:t>
            </a:r>
          </a:p>
        </p:txBody>
      </p:sp>
      <p:sp>
        <p:nvSpPr>
          <p:cNvPr id="20" name="TextBox 19">
            <a:extLst>
              <a:ext uri="{FF2B5EF4-FFF2-40B4-BE49-F238E27FC236}">
                <a16:creationId xmlns:a16="http://schemas.microsoft.com/office/drawing/2014/main" id="{B18FAD21-2B5B-7DD0-D04D-4B8E4D2BCF02}"/>
              </a:ext>
            </a:extLst>
          </p:cNvPr>
          <p:cNvSpPr txBox="1"/>
          <p:nvPr/>
        </p:nvSpPr>
        <p:spPr>
          <a:xfrm>
            <a:off x="467806" y="5047069"/>
            <a:ext cx="1263458" cy="523220"/>
          </a:xfrm>
          <a:prstGeom prst="rect">
            <a:avLst/>
          </a:prstGeom>
          <a:noFill/>
        </p:spPr>
        <p:txBody>
          <a:bodyPr wrap="square" rtlCol="0">
            <a:spAutoFit/>
          </a:bodyPr>
          <a:lstStyle/>
          <a:p>
            <a:r>
              <a:rPr lang="en-US" sz="1400">
                <a:solidFill>
                  <a:schemeClr val="bg1"/>
                </a:solidFill>
              </a:rPr>
              <a:t>Reposition </a:t>
            </a:r>
            <a:br>
              <a:rPr lang="en-US" sz="1400">
                <a:solidFill>
                  <a:schemeClr val="bg1"/>
                </a:solidFill>
              </a:rPr>
            </a:br>
            <a:r>
              <a:rPr lang="en-US" sz="1400">
                <a:solidFill>
                  <a:schemeClr val="bg1"/>
                </a:solidFill>
              </a:rPr>
              <a:t>business</a:t>
            </a:r>
          </a:p>
        </p:txBody>
      </p:sp>
      <p:sp>
        <p:nvSpPr>
          <p:cNvPr id="21" name="Pentagon 20">
            <a:extLst>
              <a:ext uri="{FF2B5EF4-FFF2-40B4-BE49-F238E27FC236}">
                <a16:creationId xmlns:a16="http://schemas.microsoft.com/office/drawing/2014/main" id="{1BDBE17F-E1C3-74DF-86CE-AF16162C55A0}"/>
              </a:ext>
            </a:extLst>
          </p:cNvPr>
          <p:cNvSpPr/>
          <p:nvPr/>
        </p:nvSpPr>
        <p:spPr>
          <a:xfrm>
            <a:off x="1792224" y="2194560"/>
            <a:ext cx="3342831" cy="4228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Maximize the core</a:t>
            </a:r>
          </a:p>
        </p:txBody>
      </p:sp>
      <p:sp>
        <p:nvSpPr>
          <p:cNvPr id="22" name="Chevron 21">
            <a:extLst>
              <a:ext uri="{FF2B5EF4-FFF2-40B4-BE49-F238E27FC236}">
                <a16:creationId xmlns:a16="http://schemas.microsoft.com/office/drawing/2014/main" id="{19D232B6-9C81-85C9-892E-CF66140E6ABF}"/>
              </a:ext>
            </a:extLst>
          </p:cNvPr>
          <p:cNvSpPr/>
          <p:nvPr/>
        </p:nvSpPr>
        <p:spPr>
          <a:xfrm>
            <a:off x="5045265" y="2194560"/>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Expand into adjacencies</a:t>
            </a:r>
          </a:p>
        </p:txBody>
      </p:sp>
      <p:sp>
        <p:nvSpPr>
          <p:cNvPr id="23" name="Chevron 22">
            <a:extLst>
              <a:ext uri="{FF2B5EF4-FFF2-40B4-BE49-F238E27FC236}">
                <a16:creationId xmlns:a16="http://schemas.microsoft.com/office/drawing/2014/main" id="{7F2B5AAE-BCE6-94DB-9B1C-D391B39C4C3F}"/>
              </a:ext>
            </a:extLst>
          </p:cNvPr>
          <p:cNvSpPr/>
          <p:nvPr/>
        </p:nvSpPr>
        <p:spPr>
          <a:xfrm>
            <a:off x="8298306" y="2192653"/>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Explore new frontiers (disruption)</a:t>
            </a:r>
          </a:p>
        </p:txBody>
      </p:sp>
      <p:sp>
        <p:nvSpPr>
          <p:cNvPr id="32" name="Google Shape;195;p2">
            <a:extLst>
              <a:ext uri="{FF2B5EF4-FFF2-40B4-BE49-F238E27FC236}">
                <a16:creationId xmlns:a16="http://schemas.microsoft.com/office/drawing/2014/main" id="{90D5D955-4B5B-0610-53AE-06199E10AE91}"/>
              </a:ext>
            </a:extLst>
          </p:cNvPr>
          <p:cNvSpPr>
            <a:spLocks noChangeAspect="1"/>
          </p:cNvSpPr>
          <p:nvPr/>
        </p:nvSpPr>
        <p:spPr>
          <a:xfrm>
            <a:off x="3283639" y="1706887"/>
            <a:ext cx="360000" cy="360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1</a:t>
            </a:r>
            <a:endParaRPr sz="1400">
              <a:latin typeface="Arial" panose="020B0604020202020204" pitchFamily="34" charset="0"/>
              <a:cs typeface="Arial" panose="020B0604020202020204" pitchFamily="34" charset="0"/>
            </a:endParaRPr>
          </a:p>
        </p:txBody>
      </p:sp>
      <p:sp>
        <p:nvSpPr>
          <p:cNvPr id="33" name="Google Shape;196;p2">
            <a:extLst>
              <a:ext uri="{FF2B5EF4-FFF2-40B4-BE49-F238E27FC236}">
                <a16:creationId xmlns:a16="http://schemas.microsoft.com/office/drawing/2014/main" id="{E430F4E6-068C-A111-B66D-0A5FDC2833B2}"/>
              </a:ext>
            </a:extLst>
          </p:cNvPr>
          <p:cNvSpPr>
            <a:spLocks noChangeAspect="1"/>
          </p:cNvSpPr>
          <p:nvPr/>
        </p:nvSpPr>
        <p:spPr>
          <a:xfrm>
            <a:off x="6536680" y="1706887"/>
            <a:ext cx="360000" cy="360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2</a:t>
            </a:r>
            <a:endParaRPr sz="1400">
              <a:latin typeface="Arial" panose="020B0604020202020204" pitchFamily="34" charset="0"/>
              <a:cs typeface="Arial" panose="020B0604020202020204" pitchFamily="34" charset="0"/>
            </a:endParaRPr>
          </a:p>
        </p:txBody>
      </p:sp>
      <p:sp>
        <p:nvSpPr>
          <p:cNvPr id="34" name="Google Shape;197;p2">
            <a:extLst>
              <a:ext uri="{FF2B5EF4-FFF2-40B4-BE49-F238E27FC236}">
                <a16:creationId xmlns:a16="http://schemas.microsoft.com/office/drawing/2014/main" id="{7F6C257F-9F94-1EF0-25EF-B8CA3A9638C4}"/>
              </a:ext>
            </a:extLst>
          </p:cNvPr>
          <p:cNvSpPr>
            <a:spLocks noChangeAspect="1"/>
          </p:cNvSpPr>
          <p:nvPr/>
        </p:nvSpPr>
        <p:spPr>
          <a:xfrm>
            <a:off x="9789721" y="1706887"/>
            <a:ext cx="360000" cy="3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3</a:t>
            </a:r>
            <a:endParaRPr sz="140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4C867F7-AEA6-ECC8-BE3A-4DE55547E830}"/>
              </a:ext>
            </a:extLst>
          </p:cNvPr>
          <p:cNvSpPr/>
          <p:nvPr/>
        </p:nvSpPr>
        <p:spPr>
          <a:xfrm>
            <a:off x="560832" y="5785276"/>
            <a:ext cx="11080305"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Organizational growth enablers</a:t>
            </a:r>
          </a:p>
        </p:txBody>
      </p:sp>
      <p:sp>
        <p:nvSpPr>
          <p:cNvPr id="36" name="Rectangle 35">
            <a:extLst>
              <a:ext uri="{FF2B5EF4-FFF2-40B4-BE49-F238E27FC236}">
                <a16:creationId xmlns:a16="http://schemas.microsoft.com/office/drawing/2014/main" id="{5D427690-11FF-18A6-DF5E-91BD6EB695AA}"/>
              </a:ext>
            </a:extLst>
          </p:cNvPr>
          <p:cNvSpPr/>
          <p:nvPr/>
        </p:nvSpPr>
        <p:spPr>
          <a:xfrm>
            <a:off x="1792224" y="5096279"/>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Business model innovation</a:t>
            </a:r>
          </a:p>
        </p:txBody>
      </p:sp>
      <p:sp>
        <p:nvSpPr>
          <p:cNvPr id="37" name="Rectangle 36">
            <a:extLst>
              <a:ext uri="{FF2B5EF4-FFF2-40B4-BE49-F238E27FC236}">
                <a16:creationId xmlns:a16="http://schemas.microsoft.com/office/drawing/2014/main" id="{DDBAB5CC-6554-1433-5089-5C9F71AB1C91}"/>
              </a:ext>
            </a:extLst>
          </p:cNvPr>
          <p:cNvSpPr/>
          <p:nvPr/>
        </p:nvSpPr>
        <p:spPr>
          <a:xfrm>
            <a:off x="1792224" y="4358070"/>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M&amp;A search and screen</a:t>
            </a:r>
          </a:p>
        </p:txBody>
      </p:sp>
      <p:sp>
        <p:nvSpPr>
          <p:cNvPr id="38" name="Rectangle 37">
            <a:extLst>
              <a:ext uri="{FF2B5EF4-FFF2-40B4-BE49-F238E27FC236}">
                <a16:creationId xmlns:a16="http://schemas.microsoft.com/office/drawing/2014/main" id="{88B60F57-584D-7FD5-6DD4-FFA1BA30E362}"/>
              </a:ext>
            </a:extLst>
          </p:cNvPr>
          <p:cNvSpPr/>
          <p:nvPr/>
        </p:nvSpPr>
        <p:spPr>
          <a:xfrm>
            <a:off x="1792224" y="3619861"/>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Innovation</a:t>
            </a:r>
          </a:p>
        </p:txBody>
      </p:sp>
      <p:sp>
        <p:nvSpPr>
          <p:cNvPr id="39" name="Rectangle 38">
            <a:extLst>
              <a:ext uri="{FF2B5EF4-FFF2-40B4-BE49-F238E27FC236}">
                <a16:creationId xmlns:a16="http://schemas.microsoft.com/office/drawing/2014/main" id="{A9015015-77F5-BF48-7990-C3E4FF2D3888}"/>
              </a:ext>
            </a:extLst>
          </p:cNvPr>
          <p:cNvSpPr/>
          <p:nvPr/>
        </p:nvSpPr>
        <p:spPr>
          <a:xfrm>
            <a:off x="1792224" y="2881652"/>
            <a:ext cx="3253042"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Commercial quick wins</a:t>
            </a:r>
          </a:p>
        </p:txBody>
      </p:sp>
      <p:sp>
        <p:nvSpPr>
          <p:cNvPr id="40" name="Rectangle 39">
            <a:extLst>
              <a:ext uri="{FF2B5EF4-FFF2-40B4-BE49-F238E27FC236}">
                <a16:creationId xmlns:a16="http://schemas.microsoft.com/office/drawing/2014/main" id="{1D201AA1-EB44-118C-7CE3-955BE2BB2394}"/>
              </a:ext>
            </a:extLst>
          </p:cNvPr>
          <p:cNvSpPr/>
          <p:nvPr/>
        </p:nvSpPr>
        <p:spPr>
          <a:xfrm>
            <a:off x="6896680" y="2881652"/>
            <a:ext cx="1266200" cy="1901218"/>
          </a:xfrm>
          <a:prstGeom prst="rect">
            <a:avLst/>
          </a:prstGeom>
          <a:solidFill>
            <a:srgbClr val="E6E6E6"/>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Emerging markets</a:t>
            </a:r>
          </a:p>
        </p:txBody>
      </p:sp>
    </p:spTree>
    <p:extLst>
      <p:ext uri="{BB962C8B-B14F-4D97-AF65-F5344CB8AC3E}">
        <p14:creationId xmlns:p14="http://schemas.microsoft.com/office/powerpoint/2010/main" val="7190795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tx1"/>
                </a:solidFill>
                <a:latin typeface="Arial" panose="020B0604020202020204"/>
              </a:rPr>
              <a:t>Who are our Key Partners? </a:t>
            </a:r>
            <a:br>
              <a:rPr lang="en-US" sz="800" dirty="0">
                <a:solidFill>
                  <a:schemeClr val="tx1"/>
                </a:solidFill>
                <a:latin typeface="Arial" panose="020B0604020202020204"/>
              </a:rPr>
            </a:br>
            <a:r>
              <a:rPr lang="en-US" sz="800" dirty="0">
                <a:solidFill>
                  <a:schemeClr val="tx1"/>
                </a:solidFill>
                <a:latin typeface="Arial" panose="020B0604020202020204"/>
              </a:rPr>
              <a:t>Who are our key suppliers? Which Key Resources are we acquiring from partners? </a:t>
            </a:r>
            <a:br>
              <a:rPr lang="en-US" sz="800" dirty="0">
                <a:solidFill>
                  <a:schemeClr val="tx1"/>
                </a:solidFill>
                <a:latin typeface="Arial" panose="020B0604020202020204"/>
              </a:rPr>
            </a:br>
            <a:r>
              <a:rPr lang="en-US" sz="800" dirty="0">
                <a:solidFill>
                  <a:schemeClr val="tx1"/>
                </a:solidFill>
                <a:latin typeface="Arial" panose="020B0604020202020204"/>
              </a:rPr>
              <a:t>Which Key Activities do partners perform?</a:t>
            </a:r>
            <a:br>
              <a:rPr lang="en-US" sz="800" dirty="0">
                <a:solidFill>
                  <a:schemeClr val="tx1"/>
                </a:solidFill>
                <a:latin typeface="Arial" panose="020B0604020202020204"/>
              </a:rPr>
            </a:br>
            <a:r>
              <a:rPr lang="en-US" sz="800" dirty="0">
                <a:solidFill>
                  <a:schemeClr val="tx1"/>
                </a:solidFill>
                <a:latin typeface="Arial" panose="020B0604020202020204"/>
              </a:rPr>
              <a:t>                          </a:t>
            </a:r>
            <a:br>
              <a:rPr lang="en-US" sz="800" dirty="0">
                <a:solidFill>
                  <a:schemeClr val="tx1"/>
                </a:solidFill>
                <a:latin typeface="Arial" panose="020B0604020202020204"/>
              </a:rPr>
            </a:br>
            <a:r>
              <a:rPr lang="en-US" sz="800" dirty="0">
                <a:solidFill>
                  <a:schemeClr val="tx1"/>
                </a:solidFill>
                <a:latin typeface="Arial" panose="020B0604020202020204"/>
              </a:rPr>
              <a:t>MOTIVATIONS FOR PARTNERSHIPS: </a:t>
            </a:r>
            <a:br>
              <a:rPr lang="en-US" sz="800" dirty="0">
                <a:solidFill>
                  <a:schemeClr val="tx1"/>
                </a:solidFill>
                <a:latin typeface="Arial" panose="020B0604020202020204"/>
              </a:rPr>
            </a:br>
            <a:r>
              <a:rPr lang="en-US" sz="800" dirty="0">
                <a:solidFill>
                  <a:schemeClr val="tx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tx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Value Propositions</a:t>
            </a:r>
          </a:p>
          <a:p>
            <a:pPr>
              <a:spcAft>
                <a:spcPts val="1200"/>
              </a:spcAft>
              <a:defRPr/>
            </a:pPr>
            <a:r>
              <a:rPr lang="en-US" sz="800" dirty="0">
                <a:solidFill>
                  <a:schemeClr val="tx1"/>
                </a:solidFill>
                <a:latin typeface="Arial" panose="020B0604020202020204"/>
              </a:rPr>
              <a:t>What value do we deliver to the customer? </a:t>
            </a:r>
            <a:br>
              <a:rPr lang="en-US" sz="800" dirty="0">
                <a:solidFill>
                  <a:schemeClr val="tx1"/>
                </a:solidFill>
                <a:latin typeface="Arial" panose="020B0604020202020204"/>
              </a:rPr>
            </a:br>
            <a:r>
              <a:rPr lang="en-US" sz="800" dirty="0">
                <a:solidFill>
                  <a:schemeClr val="tx1"/>
                </a:solidFill>
                <a:latin typeface="Arial" panose="020B0604020202020204"/>
              </a:rPr>
              <a:t>Which one of our customer’s problems are we helping to solve? </a:t>
            </a:r>
            <a:br>
              <a:rPr lang="en-US" sz="800" dirty="0">
                <a:solidFill>
                  <a:schemeClr val="tx1"/>
                </a:solidFill>
                <a:latin typeface="Arial" panose="020B0604020202020204"/>
              </a:rPr>
            </a:br>
            <a:r>
              <a:rPr lang="en-US" sz="800" dirty="0">
                <a:solidFill>
                  <a:schemeClr val="tx1"/>
                </a:solidFill>
                <a:latin typeface="Arial" panose="020B0604020202020204"/>
              </a:rPr>
              <a:t>What bundles of products and services are we offering to each Customer Segment? </a:t>
            </a:r>
            <a:br>
              <a:rPr lang="en-US" sz="800" dirty="0">
                <a:solidFill>
                  <a:schemeClr val="tx1"/>
                </a:solidFill>
                <a:latin typeface="Arial" panose="020B0604020202020204"/>
              </a:rPr>
            </a:br>
            <a:r>
              <a:rPr lang="en-US" sz="800" dirty="0">
                <a:solidFill>
                  <a:schemeClr val="tx1"/>
                </a:solidFill>
                <a:latin typeface="Arial" panose="020B0604020202020204"/>
              </a:rPr>
              <a:t>Which customer needs are we satisfying?</a:t>
            </a:r>
            <a:br>
              <a:rPr lang="en-US" sz="800" dirty="0">
                <a:solidFill>
                  <a:schemeClr val="tx1"/>
                </a:solidFill>
                <a:latin typeface="Arial" panose="020B0604020202020204"/>
              </a:rPr>
            </a:br>
            <a:r>
              <a:rPr lang="en-US" sz="800" dirty="0">
                <a:solidFill>
                  <a:schemeClr val="tx1"/>
                </a:solidFill>
                <a:latin typeface="Arial" panose="020B0604020202020204"/>
              </a:rPr>
              <a:t>               </a:t>
            </a:r>
            <a:br>
              <a:rPr lang="en-US" sz="800" dirty="0">
                <a:solidFill>
                  <a:schemeClr val="tx1"/>
                </a:solidFill>
                <a:latin typeface="Arial" panose="020B0604020202020204"/>
              </a:rPr>
            </a:br>
            <a:r>
              <a:rPr lang="en-US" sz="800" dirty="0">
                <a:solidFill>
                  <a:schemeClr val="tx1"/>
                </a:solidFill>
                <a:latin typeface="Arial" panose="020B0604020202020204"/>
              </a:rPr>
              <a:t>CHARACTERISTICS: </a:t>
            </a:r>
            <a:br>
              <a:rPr lang="en-US" sz="800" dirty="0">
                <a:solidFill>
                  <a:schemeClr val="tx1"/>
                </a:solidFill>
                <a:latin typeface="Arial" panose="020B0604020202020204"/>
              </a:rPr>
            </a:br>
            <a:r>
              <a:rPr lang="en-US" sz="800" dirty="0">
                <a:solidFill>
                  <a:schemeClr val="tx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Activities</a:t>
            </a:r>
          </a:p>
          <a:p>
            <a:pPr>
              <a:spcAft>
                <a:spcPts val="1200"/>
              </a:spcAft>
              <a:defRPr/>
            </a:pPr>
            <a:r>
              <a:rPr lang="en-GB" sz="800" dirty="0">
                <a:solidFill>
                  <a:schemeClr val="tx1"/>
                </a:solidFill>
                <a:latin typeface="Arial" charset="0"/>
              </a:rPr>
              <a:t>What Key Activities do our Value Propositions require? </a:t>
            </a:r>
            <a:br>
              <a:rPr lang="en-GB" sz="800" dirty="0">
                <a:solidFill>
                  <a:schemeClr val="tx1"/>
                </a:solidFill>
                <a:latin typeface="Arial" charset="0"/>
              </a:rPr>
            </a:br>
            <a:r>
              <a:rPr lang="en-GB" sz="800" dirty="0">
                <a:solidFill>
                  <a:schemeClr val="tx1"/>
                </a:solidFill>
                <a:latin typeface="Arial" charset="0"/>
              </a:rPr>
              <a:t>Our Distribution Channels? Customer Relationships? Revenue streams?</a:t>
            </a:r>
            <a:br>
              <a:rPr lang="en-GB" sz="800" dirty="0">
                <a:solidFill>
                  <a:schemeClr val="tx1"/>
                </a:solidFill>
                <a:latin typeface="Arial" charset="0"/>
              </a:rPr>
            </a:br>
            <a:r>
              <a:rPr lang="en-GB" sz="800" dirty="0">
                <a:solidFill>
                  <a:schemeClr val="tx1"/>
                </a:solidFill>
                <a:latin typeface="Arial" charset="0"/>
              </a:rPr>
              <a:t>                         </a:t>
            </a:r>
            <a:br>
              <a:rPr lang="en-GB" sz="800" dirty="0">
                <a:solidFill>
                  <a:schemeClr val="tx1"/>
                </a:solidFill>
                <a:latin typeface="Arial" charset="0"/>
              </a:rPr>
            </a:br>
            <a:r>
              <a:rPr lang="en-GB" sz="800" dirty="0">
                <a:solidFill>
                  <a:schemeClr val="tx1"/>
                </a:solidFill>
                <a:latin typeface="Arial" charset="0"/>
              </a:rPr>
              <a:t>CATEGORIES:        </a:t>
            </a:r>
            <a:br>
              <a:rPr lang="en-GB" sz="800" dirty="0">
                <a:solidFill>
                  <a:schemeClr val="tx1"/>
                </a:solidFill>
                <a:latin typeface="Arial" charset="0"/>
              </a:rPr>
            </a:br>
            <a:r>
              <a:rPr lang="en-GB" sz="800" dirty="0">
                <a:solidFill>
                  <a:schemeClr val="tx1"/>
                </a:solidFill>
                <a:latin typeface="Arial" charset="0"/>
              </a:rPr>
              <a:t>Production, Problem Solving, Platform/Network</a:t>
            </a:r>
          </a:p>
          <a:p>
            <a:pPr>
              <a:spcAft>
                <a:spcPts val="1200"/>
              </a:spcAft>
              <a:defRPr/>
            </a:pPr>
            <a:endParaRPr lang="en-US" sz="1000" b="1" dirty="0">
              <a:solidFill>
                <a:schemeClr val="tx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Customer Relationships</a:t>
            </a:r>
          </a:p>
          <a:p>
            <a:pPr>
              <a:spcAft>
                <a:spcPts val="1200"/>
              </a:spcAft>
              <a:defRPr/>
            </a:pPr>
            <a:r>
              <a:rPr lang="en-GB" sz="800">
                <a:solidFill>
                  <a:schemeClr val="tx1"/>
                </a:solidFill>
                <a:latin typeface="Arial" charset="0"/>
              </a:rPr>
              <a:t>What type of relationship does each of our Customer Segments expect us to establish and maintain with them? </a:t>
            </a:r>
            <a:br>
              <a:rPr lang="en-GB" sz="800">
                <a:solidFill>
                  <a:schemeClr val="tx1"/>
                </a:solidFill>
                <a:latin typeface="Arial" charset="0"/>
              </a:rPr>
            </a:br>
            <a:r>
              <a:rPr lang="en-GB" sz="800">
                <a:solidFill>
                  <a:schemeClr val="tx1"/>
                </a:solidFill>
                <a:latin typeface="Arial" charset="0"/>
              </a:rPr>
              <a:t>Which ones have we established? </a:t>
            </a:r>
            <a:br>
              <a:rPr lang="en-GB" sz="800">
                <a:solidFill>
                  <a:schemeClr val="tx1"/>
                </a:solidFill>
                <a:latin typeface="Arial" charset="0"/>
              </a:rPr>
            </a:br>
            <a:r>
              <a:rPr lang="en-GB" sz="800">
                <a:solidFill>
                  <a:schemeClr val="tx1"/>
                </a:solidFill>
                <a:latin typeface="Arial" charset="0"/>
              </a:rPr>
              <a:t>How are they integrated with the rest of our business model? </a:t>
            </a:r>
            <a:br>
              <a:rPr lang="en-GB" sz="800">
                <a:solidFill>
                  <a:schemeClr val="tx1"/>
                </a:solidFill>
                <a:latin typeface="Arial" charset="0"/>
              </a:rPr>
            </a:br>
            <a:r>
              <a:rPr lang="en-GB" sz="800">
                <a:solidFill>
                  <a:schemeClr val="tx1"/>
                </a:solidFill>
                <a:latin typeface="Arial" charset="0"/>
              </a:rPr>
              <a:t>How costly are they?</a:t>
            </a:r>
          </a:p>
          <a:p>
            <a:pPr>
              <a:spcAft>
                <a:spcPts val="1200"/>
              </a:spcAft>
              <a:defRPr/>
            </a:pPr>
            <a:endParaRPr lang="en-US" sz="2400" b="1">
              <a:solidFill>
                <a:schemeClr val="tx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Cost Structure</a:t>
            </a:r>
          </a:p>
          <a:p>
            <a:pPr>
              <a:defRPr/>
            </a:pPr>
            <a:r>
              <a:rPr lang="en-GB" altLang="en-US" sz="800">
                <a:solidFill>
                  <a:schemeClr val="bg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bg1"/>
                </a:solidFill>
                <a:latin typeface="Arial" panose="020B0604020202020204" pitchFamily="34" charset="0"/>
                <a:ea typeface="ＭＳ Ｐゴシック" panose="020B0600070205080204" pitchFamily="34" charset="-128"/>
              </a:rPr>
            </a:br>
            <a:endParaRPr lang="en-US" sz="800" b="1">
              <a:solidFill>
                <a:schemeClr val="bg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Revenue Streams</a:t>
            </a:r>
          </a:p>
          <a:p>
            <a:pPr>
              <a:spcAft>
                <a:spcPts val="400"/>
              </a:spcAft>
              <a:defRPr/>
            </a:pPr>
            <a:r>
              <a:rPr lang="en-GB" altLang="en-US" sz="800">
                <a:solidFill>
                  <a:schemeClr val="bg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bg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Customer Segments</a:t>
            </a:r>
          </a:p>
          <a:p>
            <a:pPr>
              <a:spcAft>
                <a:spcPts val="1200"/>
              </a:spcAft>
              <a:defRPr/>
            </a:pPr>
            <a:r>
              <a:rPr lang="en-GB" sz="800">
                <a:solidFill>
                  <a:schemeClr val="tx1"/>
                </a:solidFill>
                <a:latin typeface="Arial" charset="0"/>
              </a:rPr>
              <a:t>For whom are we creating value? Who are our most important customers? </a:t>
            </a:r>
            <a:br>
              <a:rPr lang="en-GB" sz="800">
                <a:solidFill>
                  <a:schemeClr val="tx1"/>
                </a:solidFill>
                <a:latin typeface="Arial" charset="0"/>
              </a:rPr>
            </a:br>
            <a:r>
              <a:rPr lang="en-GB" sz="800">
                <a:solidFill>
                  <a:schemeClr val="tx1"/>
                </a:solidFill>
                <a:latin typeface="Arial" charset="0"/>
              </a:rPr>
              <a:t>Is our customer base a Mass Market, Niche Market, Segmented, Diversified, Multi-sided Platform?</a:t>
            </a:r>
          </a:p>
          <a:p>
            <a:pPr>
              <a:spcAft>
                <a:spcPts val="1200"/>
              </a:spcAft>
              <a:defRPr/>
            </a:pPr>
            <a:endParaRPr lang="en-US" sz="2000" b="1">
              <a:solidFill>
                <a:schemeClr val="tx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Key Resources</a:t>
            </a:r>
          </a:p>
          <a:p>
            <a:pPr>
              <a:spcAft>
                <a:spcPts val="400"/>
              </a:spcAft>
              <a:defRPr/>
            </a:pPr>
            <a:r>
              <a:rPr lang="en-GB" sz="800">
                <a:solidFill>
                  <a:schemeClr val="tx1"/>
                </a:solidFill>
                <a:latin typeface="Arial" panose="020B0604020202020204"/>
              </a:rPr>
              <a:t>What Key Resources do our Value Propositions require? </a:t>
            </a:r>
            <a:br>
              <a:rPr lang="en-GB" sz="800">
                <a:solidFill>
                  <a:schemeClr val="tx1"/>
                </a:solidFill>
                <a:latin typeface="Arial" panose="020B0604020202020204"/>
              </a:rPr>
            </a:br>
            <a:r>
              <a:rPr lang="en-GB" sz="800">
                <a:solidFill>
                  <a:schemeClr val="tx1"/>
                </a:solidFill>
                <a:latin typeface="Arial" panose="020B0604020202020204"/>
              </a:rPr>
              <a:t>Our Distribution Channels? Customer Relationships Revenue Streams?</a:t>
            </a:r>
            <a:br>
              <a:rPr lang="en-GB" sz="800">
                <a:solidFill>
                  <a:schemeClr val="tx1"/>
                </a:solidFill>
                <a:latin typeface="Arial" panose="020B0604020202020204"/>
              </a:rPr>
            </a:br>
            <a:r>
              <a:rPr lang="en-GB" sz="800">
                <a:solidFill>
                  <a:schemeClr val="tx1"/>
                </a:solidFill>
                <a:latin typeface="Arial" panose="020B0604020202020204"/>
              </a:rPr>
              <a:t>                                      </a:t>
            </a:r>
            <a:br>
              <a:rPr lang="en-GB" sz="800">
                <a:solidFill>
                  <a:schemeClr val="tx1"/>
                </a:solidFill>
                <a:latin typeface="Arial" panose="020B0604020202020204"/>
              </a:rPr>
            </a:br>
            <a:r>
              <a:rPr lang="en-GB" sz="800">
                <a:solidFill>
                  <a:schemeClr val="tx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Channels</a:t>
            </a:r>
          </a:p>
          <a:p>
            <a:pPr>
              <a:defRPr/>
            </a:pPr>
            <a:r>
              <a:rPr lang="en-US" sz="800">
                <a:solidFill>
                  <a:schemeClr val="tx1"/>
                </a:solidFill>
                <a:latin typeface="Arial" panose="020B0604020202020204"/>
              </a:rPr>
              <a:t>Through which Channels do our Customer Segments want to be reached? </a:t>
            </a:r>
            <a:br>
              <a:rPr lang="en-US" sz="800">
                <a:solidFill>
                  <a:schemeClr val="tx1"/>
                </a:solidFill>
                <a:latin typeface="Arial" panose="020B0604020202020204"/>
              </a:rPr>
            </a:br>
            <a:r>
              <a:rPr lang="en-US" sz="800">
                <a:solidFill>
                  <a:schemeClr val="tx1"/>
                </a:solidFill>
                <a:latin typeface="Arial" panose="020B0604020202020204"/>
              </a:rPr>
              <a:t>How are we reaching them now? Which ones work best? </a:t>
            </a:r>
            <a:br>
              <a:rPr lang="en-US" sz="800">
                <a:solidFill>
                  <a:schemeClr val="tx1"/>
                </a:solidFill>
                <a:latin typeface="Arial" panose="020B0604020202020204"/>
              </a:rPr>
            </a:br>
            <a:r>
              <a:rPr lang="en-US" sz="800">
                <a:solidFill>
                  <a:schemeClr val="tx1"/>
                </a:solidFill>
                <a:latin typeface="Arial" panose="020B0604020202020204"/>
              </a:rPr>
              <a:t>Which ones are most cost-efficient? </a:t>
            </a:r>
            <a:br>
              <a:rPr lang="en-US" sz="800">
                <a:solidFill>
                  <a:schemeClr val="tx1"/>
                </a:solidFill>
                <a:latin typeface="Arial" panose="020B0604020202020204"/>
              </a:rPr>
            </a:br>
            <a:r>
              <a:rPr lang="en-US" sz="800">
                <a:solidFill>
                  <a:schemeClr val="tx1"/>
                </a:solidFill>
                <a:latin typeface="Arial" panose="020B0604020202020204"/>
              </a:rPr>
              <a:t>How are we integrating them with customer routines?</a:t>
            </a:r>
          </a:p>
          <a:p>
            <a:pPr>
              <a:defRPr/>
            </a:pPr>
            <a:endParaRPr lang="en-US" sz="800">
              <a:solidFill>
                <a:schemeClr val="tx1"/>
              </a:solidFill>
              <a:latin typeface="Arial" panose="020B0604020202020204"/>
            </a:endParaRPr>
          </a:p>
          <a:p>
            <a:pPr>
              <a:defRPr/>
            </a:pPr>
            <a:endParaRPr lang="en-US" sz="1400" b="1">
              <a:solidFill>
                <a:schemeClr val="tx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133791967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p:txBody>
          <a:bodyPr/>
          <a:lstStyle/>
          <a:p>
            <a:r>
              <a:rPr lang="en-US" dirty="0"/>
              <a:t>SWOT analysis (version 1)</a:t>
            </a:r>
          </a:p>
        </p:txBody>
      </p:sp>
      <p:sp>
        <p:nvSpPr>
          <p:cNvPr id="15" name="Text Placeholder 14">
            <a:extLst>
              <a:ext uri="{FF2B5EF4-FFF2-40B4-BE49-F238E27FC236}">
                <a16:creationId xmlns:a16="http://schemas.microsoft.com/office/drawing/2014/main" id="{202B9905-7897-5A2C-970A-F4E918D2BD8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Slide Number Placeholder 2">
            <a:extLst>
              <a:ext uri="{FF2B5EF4-FFF2-40B4-BE49-F238E27FC236}">
                <a16:creationId xmlns:a16="http://schemas.microsoft.com/office/drawing/2014/main" id="{54523812-2397-75D1-6372-B01A634AB26B}"/>
              </a:ext>
            </a:extLst>
          </p:cNvPr>
          <p:cNvSpPr>
            <a:spLocks noGrp="1"/>
          </p:cNvSpPr>
          <p:nvPr>
            <p:ph type="sldNum" idx="4294967295"/>
          </p:nvPr>
        </p:nvSpPr>
        <p:spPr>
          <a:xfrm>
            <a:off x="11655425" y="6426200"/>
            <a:ext cx="536575" cy="365125"/>
          </a:xfrm>
          <a:prstGeom prst="rect">
            <a:avLst/>
          </a:prstGeom>
        </p:spPr>
        <p:txBody>
          <a:bodyPr/>
          <a:lstStyle/>
          <a:p>
            <a:pPr marL="0" lvl="0" indent="0" algn="r" rtl="0">
              <a:spcBef>
                <a:spcPts val="0"/>
              </a:spcBef>
              <a:spcAft>
                <a:spcPts val="0"/>
              </a:spcAft>
              <a:buNone/>
            </a:pPr>
            <a:fld id="{00000000-1234-1234-1234-123412341234}" type="slidenum">
              <a:rPr lang="en-GB" smtClean="0"/>
              <a:t>188</a:t>
            </a:fld>
            <a:endParaRPr lang="en-GB"/>
          </a:p>
        </p:txBody>
      </p:sp>
      <p:sp>
        <p:nvSpPr>
          <p:cNvPr id="4" name="Rectangle 3">
            <a:extLst>
              <a:ext uri="{FF2B5EF4-FFF2-40B4-BE49-F238E27FC236}">
                <a16:creationId xmlns:a16="http://schemas.microsoft.com/office/drawing/2014/main" id="{169FBDD6-FFB8-1A87-BCB9-E81C063BE4F9}"/>
              </a:ext>
            </a:extLst>
          </p:cNvPr>
          <p:cNvSpPr/>
          <p:nvPr/>
        </p:nvSpPr>
        <p:spPr>
          <a:xfrm>
            <a:off x="467805" y="1345079"/>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a:rPr>
              <a:t>Strengths</a:t>
            </a:r>
          </a:p>
        </p:txBody>
      </p:sp>
      <p:sp>
        <p:nvSpPr>
          <p:cNvPr id="5" name="Rectangle 4">
            <a:extLst>
              <a:ext uri="{FF2B5EF4-FFF2-40B4-BE49-F238E27FC236}">
                <a16:creationId xmlns:a16="http://schemas.microsoft.com/office/drawing/2014/main" id="{68CC59F9-2262-8AD8-CF54-6DBEF30F7DB9}"/>
              </a:ext>
            </a:extLst>
          </p:cNvPr>
          <p:cNvSpPr/>
          <p:nvPr/>
        </p:nvSpPr>
        <p:spPr>
          <a:xfrm>
            <a:off x="6164565" y="1345079"/>
            <a:ext cx="5490000" cy="346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a:ea typeface="+mn-ea"/>
                <a:cs typeface="+mn-cs"/>
              </a:rPr>
              <a:t>Weaknesses</a:t>
            </a:r>
          </a:p>
        </p:txBody>
      </p:sp>
      <p:sp>
        <p:nvSpPr>
          <p:cNvPr id="6" name="Rectangle 5">
            <a:extLst>
              <a:ext uri="{FF2B5EF4-FFF2-40B4-BE49-F238E27FC236}">
                <a16:creationId xmlns:a16="http://schemas.microsoft.com/office/drawing/2014/main" id="{2AEAED2C-7762-9201-5923-9705AECBC393}"/>
              </a:ext>
            </a:extLst>
          </p:cNvPr>
          <p:cNvSpPr/>
          <p:nvPr/>
        </p:nvSpPr>
        <p:spPr>
          <a:xfrm>
            <a:off x="467805" y="3867126"/>
            <a:ext cx="5490000" cy="3464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a:rPr>
              <a:t>Opportunities</a:t>
            </a:r>
          </a:p>
        </p:txBody>
      </p:sp>
      <p:sp>
        <p:nvSpPr>
          <p:cNvPr id="7" name="Rectangle 6">
            <a:extLst>
              <a:ext uri="{FF2B5EF4-FFF2-40B4-BE49-F238E27FC236}">
                <a16:creationId xmlns:a16="http://schemas.microsoft.com/office/drawing/2014/main" id="{A3A4147E-5E80-C126-06E0-8E9943ECBEB5}"/>
              </a:ext>
            </a:extLst>
          </p:cNvPr>
          <p:cNvSpPr/>
          <p:nvPr/>
        </p:nvSpPr>
        <p:spPr>
          <a:xfrm>
            <a:off x="6164565" y="3867126"/>
            <a:ext cx="5490000" cy="346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a:ea typeface="+mn-ea"/>
                <a:cs typeface="+mn-cs"/>
              </a:rPr>
              <a:t>Threats</a:t>
            </a:r>
          </a:p>
        </p:txBody>
      </p:sp>
      <p:sp>
        <p:nvSpPr>
          <p:cNvPr id="8" name="Oval 40">
            <a:extLst>
              <a:ext uri="{FF2B5EF4-FFF2-40B4-BE49-F238E27FC236}">
                <a16:creationId xmlns:a16="http://schemas.microsoft.com/office/drawing/2014/main" id="{522F08DB-7D8A-8CEE-8706-B5DF15204B8B}"/>
              </a:ext>
            </a:extLst>
          </p:cNvPr>
          <p:cNvSpPr>
            <a:spLocks noChangeArrowheads="1"/>
          </p:cNvSpPr>
          <p:nvPr/>
        </p:nvSpPr>
        <p:spPr bwMode="blackWhite">
          <a:xfrm>
            <a:off x="467806" y="1733296"/>
            <a:ext cx="5490000" cy="1967710"/>
          </a:xfrm>
          <a:prstGeom prst="rect">
            <a:avLst/>
          </a:prstGeom>
          <a:solidFill>
            <a:schemeClr val="tx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200" kern="1200" dirty="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9" name="Oval 40">
            <a:extLst>
              <a:ext uri="{FF2B5EF4-FFF2-40B4-BE49-F238E27FC236}">
                <a16:creationId xmlns:a16="http://schemas.microsoft.com/office/drawing/2014/main" id="{36B9EB55-72A0-B265-AE9D-F7404D9DC7B3}"/>
              </a:ext>
            </a:extLst>
          </p:cNvPr>
          <p:cNvSpPr>
            <a:spLocks noChangeArrowheads="1"/>
          </p:cNvSpPr>
          <p:nvPr/>
        </p:nvSpPr>
        <p:spPr bwMode="blackWhite">
          <a:xfrm>
            <a:off x="6164565" y="1733296"/>
            <a:ext cx="5490000" cy="1967710"/>
          </a:xfrm>
          <a:prstGeom prst="rect">
            <a:avLst/>
          </a:prstGeom>
          <a:solidFill>
            <a:schemeClr val="tx1">
              <a:lumMod val="95000"/>
            </a:schemeClr>
          </a:solidFill>
          <a:ln w="12700">
            <a:noFill/>
            <a:round/>
            <a:headEnd/>
            <a:tailEnd/>
          </a:ln>
          <a:effectLst/>
        </p:spPr>
        <p:txBody>
          <a:bodyPr wrap="square" lIns="91440" tIns="91440" rIns="91440" bIns="91440" anchor="t"/>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0" name="Oval 40">
            <a:extLst>
              <a:ext uri="{FF2B5EF4-FFF2-40B4-BE49-F238E27FC236}">
                <a16:creationId xmlns:a16="http://schemas.microsoft.com/office/drawing/2014/main" id="{8F45A77B-44C1-79A5-0635-7D16EDEFD360}"/>
              </a:ext>
            </a:extLst>
          </p:cNvPr>
          <p:cNvSpPr>
            <a:spLocks noChangeArrowheads="1"/>
          </p:cNvSpPr>
          <p:nvPr/>
        </p:nvSpPr>
        <p:spPr bwMode="blackWhite">
          <a:xfrm>
            <a:off x="467806" y="4255344"/>
            <a:ext cx="5490000" cy="1967710"/>
          </a:xfrm>
          <a:prstGeom prst="rect">
            <a:avLst/>
          </a:prstGeom>
          <a:solidFill>
            <a:schemeClr val="tx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11" name="Oval 40">
            <a:extLst>
              <a:ext uri="{FF2B5EF4-FFF2-40B4-BE49-F238E27FC236}">
                <a16:creationId xmlns:a16="http://schemas.microsoft.com/office/drawing/2014/main" id="{9906B0DC-44F7-D7C0-3A34-645E03D6E1D2}"/>
              </a:ext>
            </a:extLst>
          </p:cNvPr>
          <p:cNvSpPr>
            <a:spLocks noChangeArrowheads="1"/>
          </p:cNvSpPr>
          <p:nvPr/>
        </p:nvSpPr>
        <p:spPr bwMode="blackWhite">
          <a:xfrm>
            <a:off x="6164565" y="4255344"/>
            <a:ext cx="5490000" cy="1967710"/>
          </a:xfrm>
          <a:prstGeom prst="rect">
            <a:avLst/>
          </a:prstGeom>
          <a:solidFill>
            <a:schemeClr val="tx1">
              <a:lumMod val="95000"/>
            </a:schemeClr>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dirty="0">
                <a:solidFill>
                  <a:schemeClr val="tx2">
                    <a:lumMod val="10000"/>
                  </a:schemeClr>
                </a:solidFill>
                <a:ea typeface="+mn-ea"/>
                <a:cs typeface="+mn-cs"/>
              </a:rPr>
              <a:t>[Description of threat]</a:t>
            </a:r>
            <a:endPar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200" kern="1200" dirty="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Tree>
    <p:extLst>
      <p:ext uri="{BB962C8B-B14F-4D97-AF65-F5344CB8AC3E}">
        <p14:creationId xmlns:p14="http://schemas.microsoft.com/office/powerpoint/2010/main" val="33740498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SWOT analysis (version 2)</a:t>
            </a:r>
            <a:endParaRPr lang="en-DK" dirty="0"/>
          </a:p>
        </p:txBody>
      </p:sp>
      <p:sp>
        <p:nvSpPr>
          <p:cNvPr id="7" name="Subtitle 6">
            <a:extLst>
              <a:ext uri="{FF2B5EF4-FFF2-40B4-BE49-F238E27FC236}">
                <a16:creationId xmlns:a16="http://schemas.microsoft.com/office/drawing/2014/main" id="{0A51F92E-8122-6F44-62B5-5C9AE3A0978A}"/>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5954C0-8F23-02FB-2913-D10A116351CE}"/>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5" name="Rectangle 3">
            <a:extLst>
              <a:ext uri="{FF2B5EF4-FFF2-40B4-BE49-F238E27FC236}">
                <a16:creationId xmlns:a16="http://schemas.microsoft.com/office/drawing/2014/main" id="{C6660B3A-EFAA-B8C2-0F14-90FC484EDAF8}"/>
              </a:ext>
            </a:extLst>
          </p:cNvPr>
          <p:cNvSpPr/>
          <p:nvPr/>
        </p:nvSpPr>
        <p:spPr>
          <a:xfrm>
            <a:off x="554736" y="2395469"/>
            <a:ext cx="2696188" cy="3900555"/>
          </a:xfrm>
          <a:prstGeom prst="rect">
            <a:avLst/>
          </a:prstGeom>
          <a:solidFill>
            <a:schemeClr val="tx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6" name="Rectangle 4">
            <a:extLst>
              <a:ext uri="{FF2B5EF4-FFF2-40B4-BE49-F238E27FC236}">
                <a16:creationId xmlns:a16="http://schemas.microsoft.com/office/drawing/2014/main" id="{16286BA0-4ED0-D125-D06C-01B95DDA2619}"/>
              </a:ext>
            </a:extLst>
          </p:cNvPr>
          <p:cNvSpPr/>
          <p:nvPr/>
        </p:nvSpPr>
        <p:spPr>
          <a:xfrm>
            <a:off x="3350183" y="2395469"/>
            <a:ext cx="2696188" cy="3900555"/>
          </a:xfrm>
          <a:prstGeom prst="rect">
            <a:avLst/>
          </a:prstGeom>
          <a:solidFill>
            <a:schemeClr val="tx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7" name="Rectangle 5">
            <a:extLst>
              <a:ext uri="{FF2B5EF4-FFF2-40B4-BE49-F238E27FC236}">
                <a16:creationId xmlns:a16="http://schemas.microsoft.com/office/drawing/2014/main" id="{55711187-2DAB-570D-5882-94F5C3CF4A7C}"/>
              </a:ext>
            </a:extLst>
          </p:cNvPr>
          <p:cNvSpPr/>
          <p:nvPr/>
        </p:nvSpPr>
        <p:spPr>
          <a:xfrm>
            <a:off x="6145630" y="2395469"/>
            <a:ext cx="2696188" cy="3900555"/>
          </a:xfrm>
          <a:prstGeom prst="rect">
            <a:avLst/>
          </a:prstGeom>
          <a:solidFill>
            <a:schemeClr val="tx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8" name="Rectangle 6">
            <a:extLst>
              <a:ext uri="{FF2B5EF4-FFF2-40B4-BE49-F238E27FC236}">
                <a16:creationId xmlns:a16="http://schemas.microsoft.com/office/drawing/2014/main" id="{F2751CC7-70A9-F036-45ED-5A86761E2DCC}"/>
              </a:ext>
            </a:extLst>
          </p:cNvPr>
          <p:cNvSpPr/>
          <p:nvPr/>
        </p:nvSpPr>
        <p:spPr>
          <a:xfrm>
            <a:off x="8941076" y="2395469"/>
            <a:ext cx="2696188" cy="3900555"/>
          </a:xfrm>
          <a:prstGeom prst="rect">
            <a:avLst/>
          </a:prstGeom>
          <a:solidFill>
            <a:schemeClr val="tx1">
              <a:lumMod val="95000"/>
            </a:schemeClr>
          </a:solidFill>
          <a:effectLst/>
        </p:spPr>
        <p:txBody>
          <a:bodyPr lIns="108000" tIns="72000" rIns="72000" bIns="72000" anchor="ctr"/>
          <a:lstStyle/>
          <a:p>
            <a:pPr marL="0" marR="0" lvl="0" indent="0" defTabSz="1087636" eaLnBrk="1" fontAlgn="auto" latinLnBrk="0" hangingPunct="1">
              <a:lnSpc>
                <a:spcPct val="100000"/>
              </a:lnSpc>
              <a:spcBef>
                <a:spcPts val="0"/>
              </a:spcBef>
              <a:spcAft>
                <a:spcPts val="0"/>
              </a:spcAft>
              <a:buClrTx/>
              <a:buSzTx/>
              <a:buFontTx/>
              <a:buNone/>
              <a:tabLst/>
              <a:defRPr/>
            </a:pPr>
            <a:endParaRPr kumimoji="0" lang="en-US" sz="1200" u="none" strike="noStrike" kern="0" cap="none" spc="0" normalizeH="0" baseline="0" noProof="0" dirty="0">
              <a:ln>
                <a:noFill/>
              </a:ln>
              <a:solidFill>
                <a:srgbClr val="000000"/>
              </a:solidFill>
              <a:effectLst/>
              <a:uLnTx/>
              <a:uFillTx/>
              <a:latin typeface="Arial" panose="020B0604020202020204" pitchFamily="34" charset="0"/>
            </a:endParaRPr>
          </a:p>
        </p:txBody>
      </p:sp>
      <p:sp>
        <p:nvSpPr>
          <p:cNvPr id="59" name="TextBox 30">
            <a:extLst>
              <a:ext uri="{FF2B5EF4-FFF2-40B4-BE49-F238E27FC236}">
                <a16:creationId xmlns:a16="http://schemas.microsoft.com/office/drawing/2014/main" id="{A195A154-2DFA-3CEB-EE98-1566C6BDC5CB}"/>
              </a:ext>
            </a:extLst>
          </p:cNvPr>
          <p:cNvSpPr txBox="1"/>
          <p:nvPr/>
        </p:nvSpPr>
        <p:spPr>
          <a:xfrm>
            <a:off x="1399842" y="3135268"/>
            <a:ext cx="1005977"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Poppins" pitchFamily="2" charset="77"/>
              </a:rPr>
              <a:t>Strengths</a:t>
            </a:r>
          </a:p>
        </p:txBody>
      </p:sp>
      <p:sp>
        <p:nvSpPr>
          <p:cNvPr id="60" name="TextBox 31">
            <a:extLst>
              <a:ext uri="{FF2B5EF4-FFF2-40B4-BE49-F238E27FC236}">
                <a16:creationId xmlns:a16="http://schemas.microsoft.com/office/drawing/2014/main" id="{B2952648-C465-F949-113B-C68FF4C90467}"/>
              </a:ext>
            </a:extLst>
          </p:cNvPr>
          <p:cNvSpPr txBox="1"/>
          <p:nvPr/>
        </p:nvSpPr>
        <p:spPr>
          <a:xfrm>
            <a:off x="4041402" y="3135268"/>
            <a:ext cx="1313750"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Poppins" pitchFamily="2" charset="77"/>
              </a:rPr>
              <a:t>Weaknesses</a:t>
            </a:r>
          </a:p>
        </p:txBody>
      </p:sp>
      <p:sp>
        <p:nvSpPr>
          <p:cNvPr id="61" name="TextBox 32">
            <a:extLst>
              <a:ext uri="{FF2B5EF4-FFF2-40B4-BE49-F238E27FC236}">
                <a16:creationId xmlns:a16="http://schemas.microsoft.com/office/drawing/2014/main" id="{A065867C-6836-89BB-4053-6FEB5727D9B9}"/>
              </a:ext>
            </a:extLst>
          </p:cNvPr>
          <p:cNvSpPr txBox="1"/>
          <p:nvPr/>
        </p:nvSpPr>
        <p:spPr>
          <a:xfrm>
            <a:off x="6737590" y="3135268"/>
            <a:ext cx="134058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Poppins" pitchFamily="2" charset="77"/>
              </a:rPr>
              <a:t>Opportunities</a:t>
            </a:r>
          </a:p>
        </p:txBody>
      </p:sp>
      <p:sp>
        <p:nvSpPr>
          <p:cNvPr id="62" name="TextBox 33">
            <a:extLst>
              <a:ext uri="{FF2B5EF4-FFF2-40B4-BE49-F238E27FC236}">
                <a16:creationId xmlns:a16="http://schemas.microsoft.com/office/drawing/2014/main" id="{B4050833-11CC-6F34-E59E-C5F759B2D916}"/>
              </a:ext>
            </a:extLst>
          </p:cNvPr>
          <p:cNvSpPr txBox="1"/>
          <p:nvPr/>
        </p:nvSpPr>
        <p:spPr>
          <a:xfrm>
            <a:off x="9899996" y="3135268"/>
            <a:ext cx="778348" cy="246221"/>
          </a:xfrm>
          <a:prstGeom prst="rect">
            <a:avLst/>
          </a:prstGeom>
          <a:noFill/>
        </p:spPr>
        <p:txBody>
          <a:bodyPr wrap="square" lIns="0" tIns="0" rIns="0" bIns="0" rtlCol="0" anchor="ctr" anchorCtr="0">
            <a:spAutoFit/>
          </a:bodyPr>
          <a:lstStyle>
            <a:defPPr>
              <a:defRPr lang="en-US"/>
            </a:defPPr>
            <a:lvl1pPr algn="ctr">
              <a:defRPr sz="1200" b="1">
                <a:solidFill>
                  <a:schemeClr val="tx2"/>
                </a:solidFill>
                <a:ea typeface="League Spartan" charset="0"/>
                <a:cs typeface="Poppins" pitchFamily="2" charset="77"/>
              </a:defRPr>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cs typeface="Poppins" pitchFamily="2" charset="77"/>
              </a:rPr>
              <a:t>Threats</a:t>
            </a:r>
          </a:p>
        </p:txBody>
      </p:sp>
      <p:sp>
        <p:nvSpPr>
          <p:cNvPr id="63" name="Subtitle 2">
            <a:extLst>
              <a:ext uri="{FF2B5EF4-FFF2-40B4-BE49-F238E27FC236}">
                <a16:creationId xmlns:a16="http://schemas.microsoft.com/office/drawing/2014/main" id="{9CC5D2C5-9AC5-4033-8BC3-1AD6EF7C2E54}"/>
              </a:ext>
            </a:extLst>
          </p:cNvPr>
          <p:cNvSpPr txBox="1">
            <a:spLocks/>
          </p:cNvSpPr>
          <p:nvPr/>
        </p:nvSpPr>
        <p:spPr>
          <a:xfrm>
            <a:off x="67405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4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400" kern="1200" dirty="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strength</a:t>
            </a:r>
            <a:r>
              <a:rPr lang="en-US" sz="1400" kern="1200" dirty="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256" name="Subtitle 2">
            <a:extLst>
              <a:ext uri="{FF2B5EF4-FFF2-40B4-BE49-F238E27FC236}">
                <a16:creationId xmlns:a16="http://schemas.microsoft.com/office/drawing/2014/main" id="{CADA7332-0FFF-0ED9-5A5D-4D73CED21EEF}"/>
              </a:ext>
            </a:extLst>
          </p:cNvPr>
          <p:cNvSpPr txBox="1">
            <a:spLocks/>
          </p:cNvSpPr>
          <p:nvPr/>
        </p:nvSpPr>
        <p:spPr>
          <a:xfrm>
            <a:off x="3469504"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257" name="Subtitle 2">
            <a:extLst>
              <a:ext uri="{FF2B5EF4-FFF2-40B4-BE49-F238E27FC236}">
                <a16:creationId xmlns:a16="http://schemas.microsoft.com/office/drawing/2014/main" id="{D140D198-92F3-BEE7-FC4C-3F4F575C642D}"/>
              </a:ext>
            </a:extLst>
          </p:cNvPr>
          <p:cNvSpPr txBox="1">
            <a:spLocks/>
          </p:cNvSpPr>
          <p:nvPr/>
        </p:nvSpPr>
        <p:spPr>
          <a:xfrm>
            <a:off x="6264951"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258" name="Subtitle 2">
            <a:extLst>
              <a:ext uri="{FF2B5EF4-FFF2-40B4-BE49-F238E27FC236}">
                <a16:creationId xmlns:a16="http://schemas.microsoft.com/office/drawing/2014/main" id="{297AE5E5-C745-737D-C380-31709EEE90D8}"/>
              </a:ext>
            </a:extLst>
          </p:cNvPr>
          <p:cNvSpPr txBox="1">
            <a:spLocks/>
          </p:cNvSpPr>
          <p:nvPr/>
        </p:nvSpPr>
        <p:spPr>
          <a:xfrm>
            <a:off x="9060397" y="3495252"/>
            <a:ext cx="2457547" cy="1092607"/>
          </a:xfrm>
          <a:prstGeom prst="rect">
            <a:avLst/>
          </a:prstGeom>
          <a:noFill/>
          <a:ln>
            <a:noFill/>
          </a:ln>
          <a:effectLst/>
        </p:spPr>
        <p:txBody>
          <a:bodyPr wrap="square" lIns="0" tIns="0" rIns="0" bIns="0" anchor="ctr">
            <a:spAutoFit/>
          </a:bodyPr>
          <a:lstStyle>
            <a:defPPr>
              <a:defRPr lang="en-US"/>
            </a:defPPr>
            <a:lvl1pPr indent="0" defTabSz="1087636">
              <a:lnSpc>
                <a:spcPct val="100000"/>
              </a:lnSpc>
              <a:spcBef>
                <a:spcPts val="0"/>
              </a:spcBef>
              <a:spcAft>
                <a:spcPts val="0"/>
              </a:spcAft>
              <a:buFont typeface="Arial" panose="020B0604020202020204" pitchFamily="34" charset="0"/>
              <a:buNone/>
              <a:defRPr sz="1200" b="0"/>
            </a:lvl1pPr>
            <a:lvl2pPr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indent="-457200" defTabSz="457200">
              <a:lnSpc>
                <a:spcPct val="100000"/>
              </a:lnSpc>
              <a:spcBef>
                <a:spcPts val="0"/>
              </a:spcBef>
              <a:spcAft>
                <a:spcPts val="2400"/>
              </a:spcAft>
              <a:buFont typeface="Verdana"/>
              <a:buChar char="–"/>
              <a:defRPr sz="4000">
                <a:latin typeface="Graphik Light" panose="020B0403030202060203" pitchFamily="34" charset="0"/>
              </a:defRPr>
            </a:lvl3pPr>
            <a:lvl4pPr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400" kern="1200" dirty="0">
                <a:solidFill>
                  <a:schemeClr val="tx2">
                    <a:lumMod val="10000"/>
                  </a:schemeClr>
                </a:solidFill>
                <a:ea typeface="+mn-ea"/>
                <a:cs typeface="+mn-cs"/>
              </a:rPr>
              <a:t>[Description of threat]</a:t>
            </a:r>
            <a:endPar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400" kern="1200" dirty="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400" kern="1200" dirty="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tx2">
                    <a:lumMod val="10000"/>
                  </a:schemeClr>
                </a:solidFill>
                <a:effectLst/>
                <a:uLnTx/>
                <a:uFillTx/>
                <a:latin typeface="Arial" panose="020B0604020202020204"/>
                <a:ea typeface="+mn-ea"/>
                <a:cs typeface="+mn-cs"/>
              </a:rPr>
              <a:t>…</a:t>
            </a:r>
          </a:p>
        </p:txBody>
      </p:sp>
      <p:sp>
        <p:nvSpPr>
          <p:cNvPr id="269" name="Oval 7">
            <a:extLst>
              <a:ext uri="{FF2B5EF4-FFF2-40B4-BE49-F238E27FC236}">
                <a16:creationId xmlns:a16="http://schemas.microsoft.com/office/drawing/2014/main" id="{3B0CC7AE-9B4C-BB13-81E6-34592CF97EDC}"/>
              </a:ext>
            </a:extLst>
          </p:cNvPr>
          <p:cNvSpPr/>
          <p:nvPr/>
        </p:nvSpPr>
        <p:spPr>
          <a:xfrm>
            <a:off x="1335986" y="1800634"/>
            <a:ext cx="1133689" cy="1134158"/>
          </a:xfrm>
          <a:prstGeom prst="ellipse">
            <a:avLst/>
          </a:prstGeom>
          <a:solidFill>
            <a:schemeClr val="bg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7" name="Oval 9">
            <a:extLst>
              <a:ext uri="{FF2B5EF4-FFF2-40B4-BE49-F238E27FC236}">
                <a16:creationId xmlns:a16="http://schemas.microsoft.com/office/drawing/2014/main" id="{8C0DE6A3-9F13-C34C-F3F4-945281750AFE}"/>
              </a:ext>
            </a:extLst>
          </p:cNvPr>
          <p:cNvSpPr/>
          <p:nvPr/>
        </p:nvSpPr>
        <p:spPr>
          <a:xfrm>
            <a:off x="6926880" y="1800634"/>
            <a:ext cx="1133689" cy="1134158"/>
          </a:xfrm>
          <a:prstGeom prst="ellipse">
            <a:avLst/>
          </a:prstGeom>
          <a:solidFill>
            <a:schemeClr val="accent2"/>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5" name="Oval 10">
            <a:extLst>
              <a:ext uri="{FF2B5EF4-FFF2-40B4-BE49-F238E27FC236}">
                <a16:creationId xmlns:a16="http://schemas.microsoft.com/office/drawing/2014/main" id="{738E4469-C85E-2DE1-538D-88A644D7752F}"/>
              </a:ext>
            </a:extLst>
          </p:cNvPr>
          <p:cNvSpPr/>
          <p:nvPr/>
        </p:nvSpPr>
        <p:spPr>
          <a:xfrm>
            <a:off x="9722326" y="1800634"/>
            <a:ext cx="1133689" cy="1134158"/>
          </a:xfrm>
          <a:prstGeom prst="ellipse">
            <a:avLst/>
          </a:prstGeom>
          <a:solidFill>
            <a:schemeClr val="accent3"/>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263" name="Oval 8">
            <a:extLst>
              <a:ext uri="{FF2B5EF4-FFF2-40B4-BE49-F238E27FC236}">
                <a16:creationId xmlns:a16="http://schemas.microsoft.com/office/drawing/2014/main" id="{7C1D537E-7475-19E0-E56C-3356F740A4AC}"/>
              </a:ext>
            </a:extLst>
          </p:cNvPr>
          <p:cNvSpPr/>
          <p:nvPr/>
        </p:nvSpPr>
        <p:spPr>
          <a:xfrm>
            <a:off x="4131433" y="1800634"/>
            <a:ext cx="1133689" cy="1134158"/>
          </a:xfrm>
          <a:prstGeom prst="ellipse">
            <a:avLst/>
          </a:prstGeom>
          <a:solidFill>
            <a:schemeClr val="accent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Roboto Lt" panose="02000000000000000000" pitchFamily="2" charset="0"/>
              <a:ea typeface="+mn-ea"/>
              <a:cs typeface="+mn-cs"/>
            </a:endParaRPr>
          </a:p>
        </p:txBody>
      </p:sp>
      <p:sp>
        <p:nvSpPr>
          <p:cNvPr id="6" name="TextBox 5">
            <a:extLst>
              <a:ext uri="{FF2B5EF4-FFF2-40B4-BE49-F238E27FC236}">
                <a16:creationId xmlns:a16="http://schemas.microsoft.com/office/drawing/2014/main" id="{EB0C8B92-3C7F-8560-3B30-476528A3FE19}"/>
              </a:ext>
            </a:extLst>
          </p:cNvPr>
          <p:cNvSpPr txBox="1"/>
          <p:nvPr/>
        </p:nvSpPr>
        <p:spPr>
          <a:xfrm>
            <a:off x="8796270" y="689019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11" name="Picture 10">
            <a:extLst>
              <a:ext uri="{FF2B5EF4-FFF2-40B4-BE49-F238E27FC236}">
                <a16:creationId xmlns:a16="http://schemas.microsoft.com/office/drawing/2014/main" id="{877FF211-7E0D-18A3-4151-A14B4224146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28510" y="2093393"/>
            <a:ext cx="548640" cy="548640"/>
          </a:xfrm>
          <a:prstGeom prst="rect">
            <a:avLst/>
          </a:prstGeom>
        </p:spPr>
      </p:pic>
      <p:pic>
        <p:nvPicPr>
          <p:cNvPr id="12" name="Picture 11">
            <a:extLst>
              <a:ext uri="{FF2B5EF4-FFF2-40B4-BE49-F238E27FC236}">
                <a16:creationId xmlns:a16="http://schemas.microsoft.com/office/drawing/2014/main" id="{88E880A0-82C5-3D2A-D818-D39DEB06783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14850" y="2093393"/>
            <a:ext cx="548640" cy="548640"/>
          </a:xfrm>
          <a:prstGeom prst="rect">
            <a:avLst/>
          </a:prstGeom>
        </p:spPr>
      </p:pic>
      <p:pic>
        <p:nvPicPr>
          <p:cNvPr id="13" name="Picture 12">
            <a:extLst>
              <a:ext uri="{FF2B5EF4-FFF2-40B4-BE49-F238E27FC236}">
                <a16:creationId xmlns:a16="http://schemas.microsoft.com/office/drawing/2014/main" id="{ADEC8A69-B690-A5C2-54DD-A291D1F4E8C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219404" y="2093393"/>
            <a:ext cx="548640" cy="548640"/>
          </a:xfrm>
          <a:prstGeom prst="rect">
            <a:avLst/>
          </a:prstGeom>
        </p:spPr>
      </p:pic>
      <p:pic>
        <p:nvPicPr>
          <p:cNvPr id="14" name="Picture 13">
            <a:extLst>
              <a:ext uri="{FF2B5EF4-FFF2-40B4-BE49-F238E27FC236}">
                <a16:creationId xmlns:a16="http://schemas.microsoft.com/office/drawing/2014/main" id="{77CE5A5F-DDEA-8BA1-29DB-85D61B11AD0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23957" y="2093393"/>
            <a:ext cx="548640" cy="548640"/>
          </a:xfrm>
          <a:prstGeom prst="rect">
            <a:avLst/>
          </a:prstGeom>
        </p:spPr>
      </p:pic>
    </p:spTree>
    <p:extLst>
      <p:ext uri="{BB962C8B-B14F-4D97-AF65-F5344CB8AC3E}">
        <p14:creationId xmlns:p14="http://schemas.microsoft.com/office/powerpoint/2010/main" val="2828614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[Column chart with historic and forecast figures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graphicFrame>
        <p:nvGraphicFramePr>
          <p:cNvPr id="29" name="Chart 28">
            <a:extLst>
              <a:ext uri="{FF2B5EF4-FFF2-40B4-BE49-F238E27FC236}">
                <a16:creationId xmlns:a16="http://schemas.microsoft.com/office/drawing/2014/main" id="{6FDC961C-6BC1-3E46-A761-BBA1DC0B73A2}"/>
              </a:ext>
            </a:extLst>
          </p:cNvPr>
          <p:cNvGraphicFramePr/>
          <p:nvPr>
            <p:custDataLst>
              <p:tags r:id="rId1"/>
            </p:custDataLst>
          </p:nvPr>
        </p:nvGraphicFramePr>
        <p:xfrm>
          <a:off x="467804" y="3061738"/>
          <a:ext cx="7296085" cy="2693407"/>
        </p:xfrm>
        <a:graphic>
          <a:graphicData uri="http://schemas.openxmlformats.org/drawingml/2006/chart">
            <c:chart xmlns:c="http://schemas.openxmlformats.org/drawingml/2006/chart" xmlns:r="http://schemas.openxmlformats.org/officeDocument/2006/relationships" r:id="rId21"/>
          </a:graphicData>
        </a:graphic>
      </p:graphicFrame>
      <p:sp>
        <p:nvSpPr>
          <p:cNvPr id="30" name="Rectangle 29">
            <a:extLst>
              <a:ext uri="{FF2B5EF4-FFF2-40B4-BE49-F238E27FC236}">
                <a16:creationId xmlns:a16="http://schemas.microsoft.com/office/drawing/2014/main" id="{D2EE15FD-DB08-4A44-B8FD-0FE908E39FA3}"/>
              </a:ext>
            </a:extLst>
          </p:cNvPr>
          <p:cNvSpPr/>
          <p:nvPr/>
        </p:nvSpPr>
        <p:spPr>
          <a:xfrm>
            <a:off x="4437944" y="2582535"/>
            <a:ext cx="3264995" cy="35748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ED5B03C2-E4D1-EB4D-B3E8-20240AAC4C43}"/>
              </a:ext>
            </a:extLst>
          </p:cNvPr>
          <p:cNvCxnSpPr>
            <a:cxnSpLocks/>
          </p:cNvCxnSpPr>
          <p:nvPr>
            <p:custDataLst>
              <p:tags r:id="rId2"/>
            </p:custDataLst>
          </p:nvPr>
        </p:nvCxnSpPr>
        <p:spPr bwMode="auto">
          <a:xfrm flipV="1">
            <a:off x="754136" y="2977428"/>
            <a:ext cx="2615906" cy="60325"/>
          </a:xfrm>
          <a:prstGeom prst="line">
            <a:avLst/>
          </a:prstGeom>
          <a:ln w="15875" cap="flat" cmpd="sng" algn="ctr">
            <a:solidFill>
              <a:schemeClr val="bg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B5E5513-C37C-5945-BACD-693A642FA50D}"/>
              </a:ext>
            </a:extLst>
          </p:cNvPr>
          <p:cNvCxnSpPr>
            <a:cxnSpLocks/>
          </p:cNvCxnSpPr>
          <p:nvPr>
            <p:custDataLst>
              <p:tags r:id="rId3"/>
            </p:custDataLst>
          </p:nvPr>
        </p:nvCxnSpPr>
        <p:spPr bwMode="auto">
          <a:xfrm>
            <a:off x="3470850" y="3007590"/>
            <a:ext cx="1261792" cy="136059"/>
          </a:xfrm>
          <a:prstGeom prst="line">
            <a:avLst/>
          </a:prstGeom>
          <a:ln w="15875" cap="flat" cmpd="sng" algn="ctr">
            <a:solidFill>
              <a:schemeClr val="bg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E40B30A-8CC1-5040-80D5-9076660A185D}"/>
              </a:ext>
            </a:extLst>
          </p:cNvPr>
          <p:cNvCxnSpPr>
            <a:cxnSpLocks/>
          </p:cNvCxnSpPr>
          <p:nvPr>
            <p:custDataLst>
              <p:tags r:id="rId4"/>
            </p:custDataLst>
          </p:nvPr>
        </p:nvCxnSpPr>
        <p:spPr bwMode="auto">
          <a:xfrm flipV="1">
            <a:off x="4732642" y="3042950"/>
            <a:ext cx="2682943" cy="100699"/>
          </a:xfrm>
          <a:prstGeom prst="line">
            <a:avLst/>
          </a:prstGeom>
          <a:ln w="15875" cap="flat" cmpd="sng" algn="ctr">
            <a:solidFill>
              <a:schemeClr val="accent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4CA41736-B380-574E-83ED-D96888493E7B}"/>
              </a:ext>
            </a:extLst>
          </p:cNvPr>
          <p:cNvSpPr>
            <a:spLocks noGrp="1"/>
          </p:cNvSpPr>
          <p:nvPr>
            <p:custDataLst>
              <p:tags r:id="rId5"/>
            </p:custDataLst>
          </p:nvPr>
        </p:nvSpPr>
        <p:spPr bwMode="auto">
          <a:xfrm>
            <a:off x="1826320" y="2889566"/>
            <a:ext cx="536400" cy="234000"/>
          </a:xfrm>
          <a:prstGeom prst="ellipse">
            <a:avLst/>
          </a:prstGeom>
          <a:solidFill>
            <a:schemeClr val="bg1"/>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39" name="Text Placeholder 2">
            <a:extLst>
              <a:ext uri="{FF2B5EF4-FFF2-40B4-BE49-F238E27FC236}">
                <a16:creationId xmlns:a16="http://schemas.microsoft.com/office/drawing/2014/main" id="{7CFBDF63-97B9-5C49-9CC5-0D98F05D87E4}"/>
              </a:ext>
            </a:extLst>
          </p:cNvPr>
          <p:cNvSpPr>
            <a:spLocks noGrp="1"/>
          </p:cNvSpPr>
          <p:nvPr>
            <p:custDataLst>
              <p:tags r:id="rId6"/>
            </p:custDataLst>
          </p:nvPr>
        </p:nvSpPr>
        <p:spPr bwMode="auto">
          <a:xfrm>
            <a:off x="3828317" y="2962425"/>
            <a:ext cx="536400" cy="234000"/>
          </a:xfrm>
          <a:prstGeom prst="ellipse">
            <a:avLst/>
          </a:prstGeom>
          <a:solidFill>
            <a:schemeClr val="bg1"/>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40" name="Text Placeholder 2">
            <a:extLst>
              <a:ext uri="{FF2B5EF4-FFF2-40B4-BE49-F238E27FC236}">
                <a16:creationId xmlns:a16="http://schemas.microsoft.com/office/drawing/2014/main" id="{376DC02B-CC07-8F4F-8966-3D1FE36ACA29}"/>
              </a:ext>
            </a:extLst>
          </p:cNvPr>
          <p:cNvSpPr>
            <a:spLocks noGrp="1"/>
          </p:cNvSpPr>
          <p:nvPr>
            <p:custDataLst>
              <p:tags r:id="rId7"/>
            </p:custDataLst>
          </p:nvPr>
        </p:nvSpPr>
        <p:spPr bwMode="auto">
          <a:xfrm>
            <a:off x="5810047" y="2998704"/>
            <a:ext cx="537636" cy="233671"/>
          </a:xfrm>
          <a:prstGeom prst="ellipse">
            <a:avLst/>
          </a:prstGeom>
          <a:solidFill>
            <a:schemeClr val="accent1"/>
          </a:solidFill>
          <a:ln w="9525" algn="ctr">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effectLst/>
                <a:uLnTx/>
                <a:uFillTx/>
                <a:latin typeface="Arial" panose="020B0604020202020204"/>
                <a:ea typeface="+mn-ea"/>
                <a:cs typeface="Arial" panose="020B0604020202020204" pitchFamily="34" charset="0"/>
              </a:rPr>
              <a:t>+x%</a:t>
            </a:r>
            <a:endParaRPr kumimoji="0" lang="en-GB" sz="1200" b="1"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41" name="TextBox 40">
            <a:extLst>
              <a:ext uri="{FF2B5EF4-FFF2-40B4-BE49-F238E27FC236}">
                <a16:creationId xmlns:a16="http://schemas.microsoft.com/office/drawing/2014/main" id="{8A820075-6554-5842-9B1A-00AB5B88FC8F}"/>
              </a:ext>
            </a:extLst>
          </p:cNvPr>
          <p:cNvSpPr txBox="1"/>
          <p:nvPr/>
        </p:nvSpPr>
        <p:spPr>
          <a:xfrm>
            <a:off x="4920297" y="2594871"/>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8A6F6"/>
                </a:solidFill>
                <a:effectLst/>
                <a:uLnTx/>
                <a:uFillTx/>
                <a:latin typeface="Arial" panose="020B0604020202020204"/>
                <a:ea typeface="+mn-ea"/>
                <a:cs typeface="+mn-cs"/>
              </a:rPr>
              <a:t>Forecasted [insert]</a:t>
            </a:r>
          </a:p>
        </p:txBody>
      </p:sp>
      <p:sp>
        <p:nvSpPr>
          <p:cNvPr id="42" name="Text Placeholder 2">
            <a:extLst>
              <a:ext uri="{FF2B5EF4-FFF2-40B4-BE49-F238E27FC236}">
                <a16:creationId xmlns:a16="http://schemas.microsoft.com/office/drawing/2014/main" id="{C8E34C7D-9603-A64B-B036-AAA60A307D14}"/>
              </a:ext>
            </a:extLst>
          </p:cNvPr>
          <p:cNvSpPr>
            <a:spLocks noGrp="1"/>
          </p:cNvSpPr>
          <p:nvPr>
            <p:custDataLst>
              <p:tags r:id="rId8"/>
            </p:custDataLst>
          </p:nvPr>
        </p:nvSpPr>
        <p:spPr bwMode="auto">
          <a:xfrm>
            <a:off x="74931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3" name="Text Placeholder 2">
            <a:extLst>
              <a:ext uri="{FF2B5EF4-FFF2-40B4-BE49-F238E27FC236}">
                <a16:creationId xmlns:a16="http://schemas.microsoft.com/office/drawing/2014/main" id="{D964E320-2383-CA46-9FC5-ACD020589239}"/>
              </a:ext>
            </a:extLst>
          </p:cNvPr>
          <p:cNvSpPr>
            <a:spLocks noGrp="1"/>
          </p:cNvSpPr>
          <p:nvPr>
            <p:custDataLst>
              <p:tags r:id="rId9"/>
            </p:custDataLst>
          </p:nvPr>
        </p:nvSpPr>
        <p:spPr bwMode="auto">
          <a:xfrm>
            <a:off x="396867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4" name="Text Placeholder 2">
            <a:extLst>
              <a:ext uri="{FF2B5EF4-FFF2-40B4-BE49-F238E27FC236}">
                <a16:creationId xmlns:a16="http://schemas.microsoft.com/office/drawing/2014/main" id="{EC7A45AD-8FE7-A44E-8B91-BE6DDAF7A76B}"/>
              </a:ext>
            </a:extLst>
          </p:cNvPr>
          <p:cNvSpPr>
            <a:spLocks noGrp="1"/>
          </p:cNvSpPr>
          <p:nvPr>
            <p:custDataLst>
              <p:tags r:id="rId10"/>
            </p:custDataLst>
          </p:nvPr>
        </p:nvSpPr>
        <p:spPr bwMode="auto">
          <a:xfrm>
            <a:off x="332480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CFAF48E6-1AF7-F448-A0F5-642118230F8D}"/>
              </a:ext>
            </a:extLst>
          </p:cNvPr>
          <p:cNvSpPr>
            <a:spLocks noGrp="1"/>
          </p:cNvSpPr>
          <p:nvPr>
            <p:custDataLst>
              <p:tags r:id="rId11"/>
            </p:custDataLst>
          </p:nvPr>
        </p:nvSpPr>
        <p:spPr bwMode="auto">
          <a:xfrm>
            <a:off x="268092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Text Placeholder 2">
            <a:extLst>
              <a:ext uri="{FF2B5EF4-FFF2-40B4-BE49-F238E27FC236}">
                <a16:creationId xmlns:a16="http://schemas.microsoft.com/office/drawing/2014/main" id="{9E040C3B-4E32-EB45-895C-45B72577333F}"/>
              </a:ext>
            </a:extLst>
          </p:cNvPr>
          <p:cNvSpPr>
            <a:spLocks noGrp="1"/>
          </p:cNvSpPr>
          <p:nvPr>
            <p:custDataLst>
              <p:tags r:id="rId12"/>
            </p:custDataLst>
          </p:nvPr>
        </p:nvSpPr>
        <p:spPr bwMode="auto">
          <a:xfrm>
            <a:off x="139318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9" name="Text Placeholder 2">
            <a:extLst>
              <a:ext uri="{FF2B5EF4-FFF2-40B4-BE49-F238E27FC236}">
                <a16:creationId xmlns:a16="http://schemas.microsoft.com/office/drawing/2014/main" id="{138BB3BB-AFA9-4641-961C-808EACAE3C73}"/>
              </a:ext>
            </a:extLst>
          </p:cNvPr>
          <p:cNvSpPr>
            <a:spLocks noGrp="1"/>
          </p:cNvSpPr>
          <p:nvPr>
            <p:custDataLst>
              <p:tags r:id="rId13"/>
            </p:custDataLst>
          </p:nvPr>
        </p:nvSpPr>
        <p:spPr bwMode="auto">
          <a:xfrm>
            <a:off x="203705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0" name="Text Placeholder 2">
            <a:extLst>
              <a:ext uri="{FF2B5EF4-FFF2-40B4-BE49-F238E27FC236}">
                <a16:creationId xmlns:a16="http://schemas.microsoft.com/office/drawing/2014/main" id="{A2A51C32-483F-0545-AC1E-6C08BA220B84}"/>
              </a:ext>
            </a:extLst>
          </p:cNvPr>
          <p:cNvSpPr>
            <a:spLocks noGrp="1"/>
          </p:cNvSpPr>
          <p:nvPr>
            <p:custDataLst>
              <p:tags r:id="rId14"/>
            </p:custDataLst>
          </p:nvPr>
        </p:nvSpPr>
        <p:spPr bwMode="auto">
          <a:xfrm>
            <a:off x="461254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1" name="Text Placeholder 2">
            <a:extLst>
              <a:ext uri="{FF2B5EF4-FFF2-40B4-BE49-F238E27FC236}">
                <a16:creationId xmlns:a16="http://schemas.microsoft.com/office/drawing/2014/main" id="{63E1E9AF-5411-F647-BA1C-96D212843E6B}"/>
              </a:ext>
            </a:extLst>
          </p:cNvPr>
          <p:cNvSpPr>
            <a:spLocks noGrp="1"/>
          </p:cNvSpPr>
          <p:nvPr>
            <p:custDataLst>
              <p:tags r:id="rId15"/>
            </p:custDataLst>
          </p:nvPr>
        </p:nvSpPr>
        <p:spPr bwMode="auto">
          <a:xfrm>
            <a:off x="525641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2" name="Text Placeholder 2">
            <a:extLst>
              <a:ext uri="{FF2B5EF4-FFF2-40B4-BE49-F238E27FC236}">
                <a16:creationId xmlns:a16="http://schemas.microsoft.com/office/drawing/2014/main" id="{1F7BDA27-D11C-0042-9FCC-902B1FD48737}"/>
              </a:ext>
            </a:extLst>
          </p:cNvPr>
          <p:cNvSpPr>
            <a:spLocks noGrp="1"/>
          </p:cNvSpPr>
          <p:nvPr>
            <p:custDataLst>
              <p:tags r:id="rId16"/>
            </p:custDataLst>
          </p:nvPr>
        </p:nvSpPr>
        <p:spPr bwMode="auto">
          <a:xfrm>
            <a:off x="590028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71094381-D339-6444-AC4D-752A4E4B0CFF}"/>
              </a:ext>
            </a:extLst>
          </p:cNvPr>
          <p:cNvSpPr>
            <a:spLocks noGrp="1"/>
          </p:cNvSpPr>
          <p:nvPr>
            <p:custDataLst>
              <p:tags r:id="rId17"/>
            </p:custDataLst>
          </p:nvPr>
        </p:nvSpPr>
        <p:spPr bwMode="auto">
          <a:xfrm>
            <a:off x="654416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FCC8524-BD27-4D44-87D8-EC7B1AB3CB8F}"/>
              </a:ext>
            </a:extLst>
          </p:cNvPr>
          <p:cNvSpPr>
            <a:spLocks noGrp="1"/>
          </p:cNvSpPr>
          <p:nvPr>
            <p:custDataLst>
              <p:tags r:id="rId18"/>
            </p:custDataLst>
          </p:nvPr>
        </p:nvSpPr>
        <p:spPr bwMode="auto">
          <a:xfrm>
            <a:off x="718803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967ACE8E-6F15-9A44-B4C0-2FCA70D9825E}"/>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sp>
        <p:nvSpPr>
          <p:cNvPr id="3" name="TextBox 2">
            <a:extLst>
              <a:ext uri="{FF2B5EF4-FFF2-40B4-BE49-F238E27FC236}">
                <a16:creationId xmlns:a16="http://schemas.microsoft.com/office/drawing/2014/main" id="{A91272E3-C647-6761-BBC2-F7FC69E3C65F}"/>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5" name="Straight Connector 4">
            <a:extLst>
              <a:ext uri="{FF2B5EF4-FFF2-40B4-BE49-F238E27FC236}">
                <a16:creationId xmlns:a16="http://schemas.microsoft.com/office/drawing/2014/main" id="{5ED74289-4FFE-263E-43BF-07F2E32A8C4D}"/>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3121FE4-99BB-81DA-87F5-B6A8FB5D339F}"/>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8" name="TextBox 7">
            <a:extLst>
              <a:ext uri="{FF2B5EF4-FFF2-40B4-BE49-F238E27FC236}">
                <a16:creationId xmlns:a16="http://schemas.microsoft.com/office/drawing/2014/main" id="{C9B3342F-4EAD-707D-FDB1-4B8F083C2AE5}"/>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9" name="Straight Connector 8">
            <a:extLst>
              <a:ext uri="{FF2B5EF4-FFF2-40B4-BE49-F238E27FC236}">
                <a16:creationId xmlns:a16="http://schemas.microsoft.com/office/drawing/2014/main" id="{F62296CD-4F65-C43A-43A3-948BFFD6AF1A}"/>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BFD438-9C0A-0D0E-80F5-6A2D5D5170E8}"/>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691B96-369E-38FF-D69E-97EAB6BFC495}"/>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12" name="Google Shape;507;p14">
            <a:extLst>
              <a:ext uri="{FF2B5EF4-FFF2-40B4-BE49-F238E27FC236}">
                <a16:creationId xmlns:a16="http://schemas.microsoft.com/office/drawing/2014/main" id="{343E0899-DAE4-43D4-C075-B998CBEC1E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3" name="Google Shape;538;p14">
            <a:extLst>
              <a:ext uri="{FF2B5EF4-FFF2-40B4-BE49-F238E27FC236}">
                <a16:creationId xmlns:a16="http://schemas.microsoft.com/office/drawing/2014/main" id="{2E91532B-92D3-ECC1-5A53-E9C550CC754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41498465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SWOT analysis (version 3)</a:t>
            </a:r>
            <a:endParaRPr lang="en-DK" dirty="0"/>
          </a:p>
        </p:txBody>
      </p:sp>
      <p:sp>
        <p:nvSpPr>
          <p:cNvPr id="6" name="Subtitle 5">
            <a:extLst>
              <a:ext uri="{FF2B5EF4-FFF2-40B4-BE49-F238E27FC236}">
                <a16:creationId xmlns:a16="http://schemas.microsoft.com/office/drawing/2014/main" id="{866D30B3-FB9E-3D55-A92C-2B0F424350AB}"/>
              </a:ext>
            </a:extLst>
          </p:cNvPr>
          <p:cNvSpPr>
            <a:spLocks noGrp="1"/>
          </p:cNvSpPr>
          <p:nvPr>
            <p:ph type="subTitle" idx="1"/>
          </p:nvPr>
        </p:nvSpPr>
        <p:spPr/>
        <p:txBody>
          <a:bodyPr/>
          <a:lstStyle/>
          <a:p>
            <a:endParaRPr lang="en-GB"/>
          </a:p>
        </p:txBody>
      </p:sp>
      <p:sp>
        <p:nvSpPr>
          <p:cNvPr id="7" name="Text Placeholder 6">
            <a:extLst>
              <a:ext uri="{FF2B5EF4-FFF2-40B4-BE49-F238E27FC236}">
                <a16:creationId xmlns:a16="http://schemas.microsoft.com/office/drawing/2014/main" id="{0FC665C3-E9CE-A37E-F9FF-E2817E34717C}"/>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10" name="Freeform 6">
            <a:extLst>
              <a:ext uri="{FF2B5EF4-FFF2-40B4-BE49-F238E27FC236}">
                <a16:creationId xmlns:a16="http://schemas.microsoft.com/office/drawing/2014/main" id="{5CA21C24-9C2B-3B93-C190-56606D5F67C6}"/>
              </a:ext>
            </a:extLst>
          </p:cNvPr>
          <p:cNvSpPr>
            <a:spLocks/>
          </p:cNvSpPr>
          <p:nvPr/>
        </p:nvSpPr>
        <p:spPr bwMode="auto">
          <a:xfrm>
            <a:off x="554736" y="1795463"/>
            <a:ext cx="2132709" cy="981568"/>
          </a:xfrm>
          <a:prstGeom prst="rect">
            <a:avLst/>
          </a:prstGeom>
          <a:solidFill>
            <a:schemeClr val="bg1"/>
          </a:solidFill>
          <a:ln>
            <a:noFill/>
          </a:ln>
        </p:spPr>
        <p:txBody>
          <a:bodyPr anchor="ctr"/>
          <a:lstStyle/>
          <a:p>
            <a:r>
              <a:rPr lang="en-US" sz="1600" b="1"/>
              <a:t>Strengths</a:t>
            </a:r>
          </a:p>
        </p:txBody>
      </p:sp>
      <p:sp>
        <p:nvSpPr>
          <p:cNvPr id="22" name="Freeform 6">
            <a:extLst>
              <a:ext uri="{FF2B5EF4-FFF2-40B4-BE49-F238E27FC236}">
                <a16:creationId xmlns:a16="http://schemas.microsoft.com/office/drawing/2014/main" id="{58E22D1A-7C8A-A663-CEDE-EE8DCAC967BD}"/>
              </a:ext>
            </a:extLst>
          </p:cNvPr>
          <p:cNvSpPr>
            <a:spLocks/>
          </p:cNvSpPr>
          <p:nvPr/>
        </p:nvSpPr>
        <p:spPr bwMode="auto">
          <a:xfrm>
            <a:off x="554736" y="2952512"/>
            <a:ext cx="2132709" cy="981568"/>
          </a:xfrm>
          <a:prstGeom prst="rect">
            <a:avLst/>
          </a:prstGeom>
          <a:solidFill>
            <a:schemeClr val="accent1"/>
          </a:solidFill>
          <a:ln>
            <a:noFill/>
          </a:ln>
        </p:spPr>
        <p:txBody>
          <a:bodyPr anchor="ctr"/>
          <a:lstStyle/>
          <a:p>
            <a:r>
              <a:rPr lang="en-US" sz="1600" b="1"/>
              <a:t>Weaknesses</a:t>
            </a:r>
          </a:p>
        </p:txBody>
      </p:sp>
      <p:sp>
        <p:nvSpPr>
          <p:cNvPr id="23" name="Freeform 6">
            <a:extLst>
              <a:ext uri="{FF2B5EF4-FFF2-40B4-BE49-F238E27FC236}">
                <a16:creationId xmlns:a16="http://schemas.microsoft.com/office/drawing/2014/main" id="{C6DED5DF-14E7-A0D7-471E-4CB5C07371C9}"/>
              </a:ext>
            </a:extLst>
          </p:cNvPr>
          <p:cNvSpPr>
            <a:spLocks/>
          </p:cNvSpPr>
          <p:nvPr/>
        </p:nvSpPr>
        <p:spPr bwMode="auto">
          <a:xfrm>
            <a:off x="554736" y="4145361"/>
            <a:ext cx="2132709" cy="980915"/>
          </a:xfrm>
          <a:prstGeom prst="rect">
            <a:avLst/>
          </a:prstGeom>
          <a:solidFill>
            <a:schemeClr val="accent2"/>
          </a:solidFill>
          <a:ln>
            <a:noFill/>
          </a:ln>
        </p:spPr>
        <p:txBody>
          <a:bodyPr anchor="ctr"/>
          <a:lstStyle/>
          <a:p>
            <a:pPr>
              <a:defRPr/>
            </a:pPr>
            <a:r>
              <a:rPr lang="en-US" sz="1600" b="1"/>
              <a:t>Opportunities</a:t>
            </a:r>
          </a:p>
        </p:txBody>
      </p:sp>
      <p:sp>
        <p:nvSpPr>
          <p:cNvPr id="24" name="Freeform 6">
            <a:extLst>
              <a:ext uri="{FF2B5EF4-FFF2-40B4-BE49-F238E27FC236}">
                <a16:creationId xmlns:a16="http://schemas.microsoft.com/office/drawing/2014/main" id="{9744B156-506D-3460-D023-B2F857301C9A}"/>
              </a:ext>
            </a:extLst>
          </p:cNvPr>
          <p:cNvSpPr>
            <a:spLocks/>
          </p:cNvSpPr>
          <p:nvPr/>
        </p:nvSpPr>
        <p:spPr bwMode="auto">
          <a:xfrm>
            <a:off x="554736" y="5302410"/>
            <a:ext cx="2132709" cy="980915"/>
          </a:xfrm>
          <a:prstGeom prst="rect">
            <a:avLst/>
          </a:prstGeom>
          <a:solidFill>
            <a:schemeClr val="accent3"/>
          </a:solidFill>
          <a:ln>
            <a:noFill/>
          </a:ln>
        </p:spPr>
        <p:txBody>
          <a:bodyPr anchor="ctr"/>
          <a:lstStyle/>
          <a:p>
            <a:pPr>
              <a:defRPr/>
            </a:pPr>
            <a:r>
              <a:rPr lang="en-US" sz="1600" b="1"/>
              <a:t>Threats</a:t>
            </a:r>
          </a:p>
        </p:txBody>
      </p:sp>
      <p:cxnSp>
        <p:nvCxnSpPr>
          <p:cNvPr id="42" name="Straight Connector 35">
            <a:extLst>
              <a:ext uri="{FF2B5EF4-FFF2-40B4-BE49-F238E27FC236}">
                <a16:creationId xmlns:a16="http://schemas.microsoft.com/office/drawing/2014/main" id="{BBD3493B-6592-1E53-9A0E-95007546F35D}"/>
              </a:ext>
            </a:extLst>
          </p:cNvPr>
          <p:cNvCxnSpPr/>
          <p:nvPr/>
        </p:nvCxnSpPr>
        <p:spPr>
          <a:xfrm>
            <a:off x="559775" y="2860382"/>
            <a:ext cx="11070249" cy="0"/>
          </a:xfrm>
          <a:prstGeom prst="line">
            <a:avLst/>
          </a:prstGeom>
          <a:ln w="1587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36">
            <a:extLst>
              <a:ext uri="{FF2B5EF4-FFF2-40B4-BE49-F238E27FC236}">
                <a16:creationId xmlns:a16="http://schemas.microsoft.com/office/drawing/2014/main" id="{E0948BBE-F8D8-9F05-8B2B-25FA4ACAEB2B}"/>
              </a:ext>
            </a:extLst>
          </p:cNvPr>
          <p:cNvCxnSpPr/>
          <p:nvPr/>
        </p:nvCxnSpPr>
        <p:spPr>
          <a:xfrm>
            <a:off x="559775" y="4027932"/>
            <a:ext cx="11070249" cy="0"/>
          </a:xfrm>
          <a:prstGeom prst="line">
            <a:avLst/>
          </a:prstGeom>
          <a:ln w="1587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37">
            <a:extLst>
              <a:ext uri="{FF2B5EF4-FFF2-40B4-BE49-F238E27FC236}">
                <a16:creationId xmlns:a16="http://schemas.microsoft.com/office/drawing/2014/main" id="{AA3BCF92-98F3-52BE-3B64-697B2ED6335B}"/>
              </a:ext>
            </a:extLst>
          </p:cNvPr>
          <p:cNvCxnSpPr/>
          <p:nvPr/>
        </p:nvCxnSpPr>
        <p:spPr>
          <a:xfrm>
            <a:off x="559775" y="5211307"/>
            <a:ext cx="11070249" cy="0"/>
          </a:xfrm>
          <a:prstGeom prst="line">
            <a:avLst/>
          </a:prstGeom>
          <a:ln w="1587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Text Placeholder 6">
            <a:extLst>
              <a:ext uri="{FF2B5EF4-FFF2-40B4-BE49-F238E27FC236}">
                <a16:creationId xmlns:a16="http://schemas.microsoft.com/office/drawing/2014/main" id="{DA47F599-B1B2-7238-E997-57161D00778E}"/>
              </a:ext>
            </a:extLst>
          </p:cNvPr>
          <p:cNvSpPr txBox="1">
            <a:spLocks/>
          </p:cNvSpPr>
          <p:nvPr/>
        </p:nvSpPr>
        <p:spPr>
          <a:xfrm>
            <a:off x="2869888" y="5302410"/>
            <a:ext cx="8767376" cy="978408"/>
          </a:xfrm>
          <a:prstGeom prst="rect">
            <a:avLst/>
          </a:prstGeom>
          <a:solidFill>
            <a:schemeClr val="tx1"/>
          </a:solid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solidFill>
                  <a:schemeClr val="bg1"/>
                </a:solidFill>
                <a:latin typeface="+mn-lt"/>
              </a:rPr>
              <a:t>[Longer text description of threats]</a:t>
            </a:r>
          </a:p>
        </p:txBody>
      </p:sp>
      <p:sp>
        <p:nvSpPr>
          <p:cNvPr id="39" name="Text Placeholder 6">
            <a:extLst>
              <a:ext uri="{FF2B5EF4-FFF2-40B4-BE49-F238E27FC236}">
                <a16:creationId xmlns:a16="http://schemas.microsoft.com/office/drawing/2014/main" id="{395832B3-5F0B-6726-A5B0-8C8FB4755DA2}"/>
              </a:ext>
            </a:extLst>
          </p:cNvPr>
          <p:cNvSpPr txBox="1">
            <a:spLocks/>
          </p:cNvSpPr>
          <p:nvPr/>
        </p:nvSpPr>
        <p:spPr>
          <a:xfrm>
            <a:off x="2869888" y="4145361"/>
            <a:ext cx="8767376" cy="978408"/>
          </a:xfrm>
          <a:prstGeom prst="rect">
            <a:avLst/>
          </a:prstGeom>
          <a:solidFill>
            <a:schemeClr val="tx1"/>
          </a:solid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solidFill>
                  <a:schemeClr val="bg1"/>
                </a:solidFill>
                <a:latin typeface="+mn-lt"/>
              </a:rPr>
              <a:t>[Longer text description of opportunities]</a:t>
            </a:r>
          </a:p>
        </p:txBody>
      </p:sp>
      <p:sp>
        <p:nvSpPr>
          <p:cNvPr id="40" name="Text Placeholder 6">
            <a:extLst>
              <a:ext uri="{FF2B5EF4-FFF2-40B4-BE49-F238E27FC236}">
                <a16:creationId xmlns:a16="http://schemas.microsoft.com/office/drawing/2014/main" id="{678700EB-4030-0FDE-5B18-205ECA6A0211}"/>
              </a:ext>
            </a:extLst>
          </p:cNvPr>
          <p:cNvSpPr txBox="1">
            <a:spLocks/>
          </p:cNvSpPr>
          <p:nvPr/>
        </p:nvSpPr>
        <p:spPr>
          <a:xfrm>
            <a:off x="2869888" y="2952512"/>
            <a:ext cx="8767376" cy="981565"/>
          </a:xfrm>
          <a:prstGeom prst="rect">
            <a:avLst/>
          </a:prstGeom>
          <a:solidFill>
            <a:schemeClr val="tx1"/>
          </a:solid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solidFill>
                  <a:schemeClr val="bg1"/>
                </a:solidFill>
                <a:latin typeface="+mn-lt"/>
              </a:rPr>
              <a:t>[Longer text description of weaknesses]</a:t>
            </a:r>
          </a:p>
        </p:txBody>
      </p:sp>
      <p:sp>
        <p:nvSpPr>
          <p:cNvPr id="41" name="Text Placeholder 6">
            <a:extLst>
              <a:ext uri="{FF2B5EF4-FFF2-40B4-BE49-F238E27FC236}">
                <a16:creationId xmlns:a16="http://schemas.microsoft.com/office/drawing/2014/main" id="{11E7CF85-8DC8-D8DA-4A82-2E1FE8C0E387}"/>
              </a:ext>
            </a:extLst>
          </p:cNvPr>
          <p:cNvSpPr txBox="1">
            <a:spLocks/>
          </p:cNvSpPr>
          <p:nvPr/>
        </p:nvSpPr>
        <p:spPr>
          <a:xfrm>
            <a:off x="2869888" y="1795463"/>
            <a:ext cx="8767376" cy="981568"/>
          </a:xfrm>
          <a:prstGeom prst="rect">
            <a:avLst/>
          </a:prstGeom>
          <a:solidFill>
            <a:schemeClr val="tx1"/>
          </a:solidFill>
          <a:effectLst/>
        </p:spPr>
        <p:txBody>
          <a:bodyPr lIns="73152" tIns="72000" rIns="72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defTabSz="1087636"/>
            <a:r>
              <a:rPr lang="en-US" sz="1400" b="0" dirty="0">
                <a:solidFill>
                  <a:schemeClr val="bg1"/>
                </a:solidFill>
                <a:latin typeface="+mn-lt"/>
              </a:rPr>
              <a:t>[Longer text description of strengths]</a:t>
            </a:r>
          </a:p>
        </p:txBody>
      </p:sp>
      <p:pic>
        <p:nvPicPr>
          <p:cNvPr id="8" name="Picture 7">
            <a:extLst>
              <a:ext uri="{FF2B5EF4-FFF2-40B4-BE49-F238E27FC236}">
                <a16:creationId xmlns:a16="http://schemas.microsoft.com/office/drawing/2014/main" id="{A60B0FD7-4DCF-583B-4271-CFBBF6062CD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10792" y="2057647"/>
            <a:ext cx="457200" cy="457200"/>
          </a:xfrm>
          <a:prstGeom prst="rect">
            <a:avLst/>
          </a:prstGeom>
        </p:spPr>
      </p:pic>
      <p:pic>
        <p:nvPicPr>
          <p:cNvPr id="9" name="Picture 8">
            <a:extLst>
              <a:ext uri="{FF2B5EF4-FFF2-40B4-BE49-F238E27FC236}">
                <a16:creationId xmlns:a16="http://schemas.microsoft.com/office/drawing/2014/main" id="{6A649125-FDE5-78C5-AC7E-E04C78D5E0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10792" y="5564267"/>
            <a:ext cx="457200" cy="457200"/>
          </a:xfrm>
          <a:prstGeom prst="rect">
            <a:avLst/>
          </a:prstGeom>
        </p:spPr>
      </p:pic>
      <p:pic>
        <p:nvPicPr>
          <p:cNvPr id="11" name="Picture 10">
            <a:extLst>
              <a:ext uri="{FF2B5EF4-FFF2-40B4-BE49-F238E27FC236}">
                <a16:creationId xmlns:a16="http://schemas.microsoft.com/office/drawing/2014/main" id="{CC71AD35-1DB5-AB66-5521-AC6B958F5D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10792" y="4407218"/>
            <a:ext cx="457200" cy="457200"/>
          </a:xfrm>
          <a:prstGeom prst="rect">
            <a:avLst/>
          </a:prstGeom>
        </p:spPr>
      </p:pic>
      <p:pic>
        <p:nvPicPr>
          <p:cNvPr id="12" name="Picture 11">
            <a:extLst>
              <a:ext uri="{FF2B5EF4-FFF2-40B4-BE49-F238E27FC236}">
                <a16:creationId xmlns:a16="http://schemas.microsoft.com/office/drawing/2014/main" id="{2BA766A5-E2D8-C176-E12F-D961BCE4F71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010792" y="3214696"/>
            <a:ext cx="457200" cy="457200"/>
          </a:xfrm>
          <a:prstGeom prst="rect">
            <a:avLst/>
          </a:prstGeom>
        </p:spPr>
      </p:pic>
    </p:spTree>
    <p:extLst>
      <p:ext uri="{BB962C8B-B14F-4D97-AF65-F5344CB8AC3E}">
        <p14:creationId xmlns:p14="http://schemas.microsoft.com/office/powerpoint/2010/main" val="246316673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1)</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0" name="Rectangle 19">
            <a:extLst>
              <a:ext uri="{FF2B5EF4-FFF2-40B4-BE49-F238E27FC236}">
                <a16:creationId xmlns:a16="http://schemas.microsoft.com/office/drawing/2014/main" id="{19593D5D-7E8C-7ADB-A22A-A6774844ED0D}"/>
              </a:ext>
            </a:extLst>
          </p:cNvPr>
          <p:cNvSpPr/>
          <p:nvPr/>
        </p:nvSpPr>
        <p:spPr>
          <a:xfrm>
            <a:off x="554736" y="1883615"/>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7D441789-3C55-1249-7973-2C8374C72244}"/>
              </a:ext>
            </a:extLst>
          </p:cNvPr>
          <p:cNvSpPr/>
          <p:nvPr/>
        </p:nvSpPr>
        <p:spPr>
          <a:xfrm>
            <a:off x="554736" y="1457608"/>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Political</a:t>
            </a:r>
          </a:p>
        </p:txBody>
      </p:sp>
      <p:sp>
        <p:nvSpPr>
          <p:cNvPr id="25" name="Rectangle 24">
            <a:extLst>
              <a:ext uri="{FF2B5EF4-FFF2-40B4-BE49-F238E27FC236}">
                <a16:creationId xmlns:a16="http://schemas.microsoft.com/office/drawing/2014/main" id="{89785CFA-9203-B787-EC7D-966C6DD2366C}"/>
              </a:ext>
            </a:extLst>
          </p:cNvPr>
          <p:cNvSpPr/>
          <p:nvPr/>
        </p:nvSpPr>
        <p:spPr>
          <a:xfrm>
            <a:off x="554736" y="4394069"/>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31178F0D-2EAA-6A7D-8002-D3644D9973FF}"/>
              </a:ext>
            </a:extLst>
          </p:cNvPr>
          <p:cNvSpPr/>
          <p:nvPr/>
        </p:nvSpPr>
        <p:spPr>
          <a:xfrm>
            <a:off x="554736" y="3968062"/>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Technological</a:t>
            </a:r>
          </a:p>
        </p:txBody>
      </p:sp>
      <p:sp>
        <p:nvSpPr>
          <p:cNvPr id="31" name="Rectangle 30">
            <a:extLst>
              <a:ext uri="{FF2B5EF4-FFF2-40B4-BE49-F238E27FC236}">
                <a16:creationId xmlns:a16="http://schemas.microsoft.com/office/drawing/2014/main" id="{120CBF6B-E97F-9E7A-9A86-9147C95FE3FE}"/>
              </a:ext>
            </a:extLst>
          </p:cNvPr>
          <p:cNvSpPr/>
          <p:nvPr/>
        </p:nvSpPr>
        <p:spPr>
          <a:xfrm>
            <a:off x="4343918" y="1883615"/>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0DE984B1-2452-B92D-B14F-E02C7D8FAF52}"/>
              </a:ext>
            </a:extLst>
          </p:cNvPr>
          <p:cNvSpPr/>
          <p:nvPr/>
        </p:nvSpPr>
        <p:spPr>
          <a:xfrm>
            <a:off x="4343918" y="1457608"/>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Economic</a:t>
            </a:r>
          </a:p>
        </p:txBody>
      </p:sp>
      <p:sp>
        <p:nvSpPr>
          <p:cNvPr id="35" name="Rectangle 34">
            <a:extLst>
              <a:ext uri="{FF2B5EF4-FFF2-40B4-BE49-F238E27FC236}">
                <a16:creationId xmlns:a16="http://schemas.microsoft.com/office/drawing/2014/main" id="{56F50625-09FE-62C2-5523-4232F1DA15EC}"/>
              </a:ext>
            </a:extLst>
          </p:cNvPr>
          <p:cNvSpPr/>
          <p:nvPr/>
        </p:nvSpPr>
        <p:spPr>
          <a:xfrm>
            <a:off x="4343918" y="4394069"/>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employment law, copyright protection, regulatory changes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9361F98F-9C65-A462-91AD-82C7918D71A2}"/>
              </a:ext>
            </a:extLst>
          </p:cNvPr>
          <p:cNvSpPr/>
          <p:nvPr/>
        </p:nvSpPr>
        <p:spPr>
          <a:xfrm>
            <a:off x="4343918" y="3968062"/>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Legal</a:t>
            </a:r>
          </a:p>
        </p:txBody>
      </p:sp>
      <p:sp>
        <p:nvSpPr>
          <p:cNvPr id="40" name="Rectangle 39">
            <a:extLst>
              <a:ext uri="{FF2B5EF4-FFF2-40B4-BE49-F238E27FC236}">
                <a16:creationId xmlns:a16="http://schemas.microsoft.com/office/drawing/2014/main" id="{947C97D3-3460-E8FA-952A-F3A73AE28931}"/>
              </a:ext>
            </a:extLst>
          </p:cNvPr>
          <p:cNvSpPr/>
          <p:nvPr/>
        </p:nvSpPr>
        <p:spPr>
          <a:xfrm>
            <a:off x="8133099" y="1883615"/>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numCol="1"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61A7777E-E4A5-C783-4A13-706D006E4D18}"/>
              </a:ext>
            </a:extLst>
          </p:cNvPr>
          <p:cNvSpPr/>
          <p:nvPr/>
        </p:nvSpPr>
        <p:spPr>
          <a:xfrm>
            <a:off x="8133099" y="1457608"/>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Social</a:t>
            </a:r>
          </a:p>
        </p:txBody>
      </p:sp>
      <p:sp>
        <p:nvSpPr>
          <p:cNvPr id="46" name="Rectangle 45">
            <a:extLst>
              <a:ext uri="{FF2B5EF4-FFF2-40B4-BE49-F238E27FC236}">
                <a16:creationId xmlns:a16="http://schemas.microsoft.com/office/drawing/2014/main" id="{C56C7660-172B-4B1E-2C96-6D114E48C838}"/>
              </a:ext>
            </a:extLst>
          </p:cNvPr>
          <p:cNvSpPr/>
          <p:nvPr/>
        </p:nvSpPr>
        <p:spPr>
          <a:xfrm>
            <a:off x="8133099" y="4394069"/>
            <a:ext cx="3504165" cy="1822208"/>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73152" tIns="91440" rIns="73152" bIns="108000" rtlCol="0" anchor="t"/>
          <a:lstStyle/>
          <a:p>
            <a:pPr marL="169863" marR="0" lvl="0" indent="-115888" algn="l" defTabSz="914400" rtl="0" eaLnBrk="1" fontAlgn="auto" latinLnBrk="0" hangingPunct="1">
              <a:lnSpc>
                <a:spcPct val="100000"/>
              </a:lnSpc>
              <a:spcBef>
                <a:spcPts val="90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a:t>
            </a:r>
            <a:endParaRPr kumimoji="0" lang="en-US" sz="1200" b="0" i="0" u="none" strike="noStrike" kern="1200" cap="none" spc="0" normalizeH="0" baseline="0" noProof="0" dirty="0">
              <a:ln>
                <a:noFill/>
              </a:ln>
              <a:solidFill>
                <a:schemeClr val="bg1"/>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E0D55BA1-A1B5-7A3E-F2AC-69FAC86525F8}"/>
              </a:ext>
            </a:extLst>
          </p:cNvPr>
          <p:cNvSpPr/>
          <p:nvPr/>
        </p:nvSpPr>
        <p:spPr>
          <a:xfrm>
            <a:off x="8133099" y="3968062"/>
            <a:ext cx="3504165" cy="426007"/>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1" i="0" u="none" strike="noStrike" kern="1200" cap="none" spc="0" normalizeH="0" baseline="0" noProof="0" dirty="0">
                <a:ln>
                  <a:noFill/>
                </a:ln>
                <a:solidFill>
                  <a:srgbClr val="FFFFFF"/>
                </a:solidFill>
                <a:effectLst/>
                <a:uLnTx/>
                <a:uFillTx/>
                <a:latin typeface="Arial"/>
                <a:ea typeface="+mn-ea"/>
                <a:cs typeface="+mn-cs"/>
              </a:rPr>
              <a:t>Environmental</a:t>
            </a:r>
          </a:p>
        </p:txBody>
      </p:sp>
    </p:spTree>
    <p:extLst>
      <p:ext uri="{BB962C8B-B14F-4D97-AF65-F5344CB8AC3E}">
        <p14:creationId xmlns:p14="http://schemas.microsoft.com/office/powerpoint/2010/main" val="345882732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PESTLE analysis (version 2)</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Oval 2">
            <a:extLst>
              <a:ext uri="{FF2B5EF4-FFF2-40B4-BE49-F238E27FC236}">
                <a16:creationId xmlns:a16="http://schemas.microsoft.com/office/drawing/2014/main" id="{4BF36EE2-F32E-CAB0-296C-4AD2BC694C51}"/>
              </a:ext>
            </a:extLst>
          </p:cNvPr>
          <p:cNvSpPr/>
          <p:nvPr/>
        </p:nvSpPr>
        <p:spPr>
          <a:xfrm>
            <a:off x="3844702" y="1746499"/>
            <a:ext cx="4284974" cy="4284973"/>
          </a:xfrm>
          <a:prstGeom prst="ellipse">
            <a:avLst/>
          </a:prstGeom>
          <a:noFill/>
          <a:ln w="158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4000" b="1"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10D79DE8-5408-4C08-CEAE-271D54CB44A8}"/>
              </a:ext>
            </a:extLst>
          </p:cNvPr>
          <p:cNvSpPr/>
          <p:nvPr/>
        </p:nvSpPr>
        <p:spPr>
          <a:xfrm>
            <a:off x="3544164" y="3465752"/>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a:t>
            </a:r>
          </a:p>
        </p:txBody>
      </p:sp>
      <p:sp>
        <p:nvSpPr>
          <p:cNvPr id="7" name="Oval 6">
            <a:extLst>
              <a:ext uri="{FF2B5EF4-FFF2-40B4-BE49-F238E27FC236}">
                <a16:creationId xmlns:a16="http://schemas.microsoft.com/office/drawing/2014/main" id="{3ADEFE4E-0F79-E8AF-A4AE-81638E630853}"/>
              </a:ext>
            </a:extLst>
          </p:cNvPr>
          <p:cNvSpPr/>
          <p:nvPr/>
        </p:nvSpPr>
        <p:spPr>
          <a:xfrm>
            <a:off x="7583747" y="3465752"/>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S</a:t>
            </a:r>
          </a:p>
        </p:txBody>
      </p:sp>
      <p:sp>
        <p:nvSpPr>
          <p:cNvPr id="9" name="TextBox 8">
            <a:extLst>
              <a:ext uri="{FF2B5EF4-FFF2-40B4-BE49-F238E27FC236}">
                <a16:creationId xmlns:a16="http://schemas.microsoft.com/office/drawing/2014/main" id="{88828801-8CF0-56BA-ADE6-5152CAABA201}"/>
              </a:ext>
            </a:extLst>
          </p:cNvPr>
          <p:cNvSpPr txBox="1"/>
          <p:nvPr/>
        </p:nvSpPr>
        <p:spPr>
          <a:xfrm>
            <a:off x="8492554" y="3262083"/>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Social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demographic trends, cultural attitudes, religion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
        <p:nvSpPr>
          <p:cNvPr id="11" name="Oval 10">
            <a:extLst>
              <a:ext uri="{FF2B5EF4-FFF2-40B4-BE49-F238E27FC236}">
                <a16:creationId xmlns:a16="http://schemas.microsoft.com/office/drawing/2014/main" id="{1B227560-9F15-EF1E-EC8B-3365DF9608B7}"/>
              </a:ext>
            </a:extLst>
          </p:cNvPr>
          <p:cNvSpPr/>
          <p:nvPr/>
        </p:nvSpPr>
        <p:spPr>
          <a:xfrm>
            <a:off x="4285214" y="1705894"/>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P</a:t>
            </a:r>
          </a:p>
        </p:txBody>
      </p:sp>
      <p:sp>
        <p:nvSpPr>
          <p:cNvPr id="13" name="Oval 12">
            <a:extLst>
              <a:ext uri="{FF2B5EF4-FFF2-40B4-BE49-F238E27FC236}">
                <a16:creationId xmlns:a16="http://schemas.microsoft.com/office/drawing/2014/main" id="{4B234304-662E-6AD5-E8EA-215AFAED436B}"/>
              </a:ext>
            </a:extLst>
          </p:cNvPr>
          <p:cNvSpPr/>
          <p:nvPr/>
        </p:nvSpPr>
        <p:spPr>
          <a:xfrm>
            <a:off x="6842696" y="1705894"/>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a:t>
            </a:r>
          </a:p>
        </p:txBody>
      </p:sp>
      <p:sp>
        <p:nvSpPr>
          <p:cNvPr id="14" name="TextBox 13">
            <a:extLst>
              <a:ext uri="{FF2B5EF4-FFF2-40B4-BE49-F238E27FC236}">
                <a16:creationId xmlns:a16="http://schemas.microsoft.com/office/drawing/2014/main" id="{7C1CF99C-3F94-298C-C138-FDC893BCEC01}"/>
              </a:ext>
            </a:extLst>
          </p:cNvPr>
          <p:cNvSpPr txBox="1"/>
          <p:nvPr/>
        </p:nvSpPr>
        <p:spPr>
          <a:xfrm>
            <a:off x="7948390"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Economic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economic factors that may impact your business e.g. interest rates, monetary policy, GDP growth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
        <p:nvSpPr>
          <p:cNvPr id="15" name="TextBox 14">
            <a:extLst>
              <a:ext uri="{FF2B5EF4-FFF2-40B4-BE49-F238E27FC236}">
                <a16:creationId xmlns:a16="http://schemas.microsoft.com/office/drawing/2014/main" id="{603AD3FF-A80E-F31C-0C89-AFEDE67297F9}"/>
              </a:ext>
            </a:extLst>
          </p:cNvPr>
          <p:cNvSpPr txBox="1"/>
          <p:nvPr/>
        </p:nvSpPr>
        <p:spPr>
          <a:xfrm>
            <a:off x="1080221" y="1502225"/>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Political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political factors that may impact your business e.g. tax policies, government policies, trade / tariffs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
        <p:nvSpPr>
          <p:cNvPr id="16" name="TextBox 15">
            <a:extLst>
              <a:ext uri="{FF2B5EF4-FFF2-40B4-BE49-F238E27FC236}">
                <a16:creationId xmlns:a16="http://schemas.microsoft.com/office/drawing/2014/main" id="{00137E16-9EE4-92F3-1191-96273E2C465D}"/>
              </a:ext>
            </a:extLst>
          </p:cNvPr>
          <p:cNvSpPr txBox="1"/>
          <p:nvPr/>
        </p:nvSpPr>
        <p:spPr>
          <a:xfrm>
            <a:off x="604837" y="3169750"/>
            <a:ext cx="3094609" cy="143847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Environmental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climate change, sustainability, natural resource levels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
        <p:nvSpPr>
          <p:cNvPr id="4" name="Oval 3">
            <a:extLst>
              <a:ext uri="{FF2B5EF4-FFF2-40B4-BE49-F238E27FC236}">
                <a16:creationId xmlns:a16="http://schemas.microsoft.com/office/drawing/2014/main" id="{7DD49631-764A-6CB6-EEAA-67468D39A378}"/>
              </a:ext>
            </a:extLst>
          </p:cNvPr>
          <p:cNvSpPr/>
          <p:nvPr/>
        </p:nvSpPr>
        <p:spPr>
          <a:xfrm>
            <a:off x="4285214" y="5225609"/>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L</a:t>
            </a:r>
          </a:p>
        </p:txBody>
      </p:sp>
      <p:sp>
        <p:nvSpPr>
          <p:cNvPr id="10" name="TextBox 9">
            <a:extLst>
              <a:ext uri="{FF2B5EF4-FFF2-40B4-BE49-F238E27FC236}">
                <a16:creationId xmlns:a16="http://schemas.microsoft.com/office/drawing/2014/main" id="{ABAA3C8C-7149-B137-EA8E-FCF6F3D19B42}"/>
              </a:ext>
            </a:extLst>
          </p:cNvPr>
          <p:cNvSpPr txBox="1"/>
          <p:nvPr/>
        </p:nvSpPr>
        <p:spPr>
          <a:xfrm>
            <a:off x="7948390"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Technological</a:t>
            </a:r>
            <a:endParaRPr lang="en-US" sz="1200" b="1" dirty="0">
              <a:solidFill>
                <a:schemeClr val="bg1"/>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technological innovation, digitalization, AI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
        <p:nvSpPr>
          <p:cNvPr id="12" name="Oval 11">
            <a:extLst>
              <a:ext uri="{FF2B5EF4-FFF2-40B4-BE49-F238E27FC236}">
                <a16:creationId xmlns:a16="http://schemas.microsoft.com/office/drawing/2014/main" id="{CCF0B6EA-B638-2BE1-F3E5-B7EF0B43D405}"/>
              </a:ext>
            </a:extLst>
          </p:cNvPr>
          <p:cNvSpPr/>
          <p:nvPr/>
        </p:nvSpPr>
        <p:spPr>
          <a:xfrm>
            <a:off x="6842696" y="5225609"/>
            <a:ext cx="846468" cy="8464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T</a:t>
            </a:r>
          </a:p>
        </p:txBody>
      </p:sp>
      <p:sp>
        <p:nvSpPr>
          <p:cNvPr id="17" name="TextBox 16">
            <a:extLst>
              <a:ext uri="{FF2B5EF4-FFF2-40B4-BE49-F238E27FC236}">
                <a16:creationId xmlns:a16="http://schemas.microsoft.com/office/drawing/2014/main" id="{F103469C-A7DB-1EC9-ACF0-8504A1B7AFCD}"/>
              </a:ext>
            </a:extLst>
          </p:cNvPr>
          <p:cNvSpPr txBox="1"/>
          <p:nvPr/>
        </p:nvSpPr>
        <p:spPr>
          <a:xfrm>
            <a:off x="1080221" y="5021940"/>
            <a:ext cx="3094609" cy="125380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a:ea typeface="+mn-ea"/>
                <a:cs typeface="+mn-cs"/>
              </a:rPr>
              <a:t>Legal</a:t>
            </a:r>
            <a:endParaRPr lang="en-US" sz="1200" b="1" dirty="0">
              <a:solidFill>
                <a:schemeClr val="bg1"/>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social factors that may impact your business e.g. employment law, copyright protection, regulation etc.]</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a:ea typeface="+mn-ea"/>
                <a:cs typeface="+mn-cs"/>
              </a:rPr>
              <a:t>[Insert factors]</a:t>
            </a:r>
          </a:p>
          <a:p>
            <a:pPr marL="173736" marR="0" lvl="0" indent="-173736"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rial"/>
              </a:rPr>
              <a:t>[Insert factors]</a:t>
            </a:r>
          </a:p>
        </p:txBody>
      </p:sp>
    </p:spTree>
    <p:extLst>
      <p:ext uri="{BB962C8B-B14F-4D97-AF65-F5344CB8AC3E}">
        <p14:creationId xmlns:p14="http://schemas.microsoft.com/office/powerpoint/2010/main" val="147035031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Porter’s Five Forces</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Pentagon 2">
            <a:extLst>
              <a:ext uri="{FF2B5EF4-FFF2-40B4-BE49-F238E27FC236}">
                <a16:creationId xmlns:a16="http://schemas.microsoft.com/office/drawing/2014/main" id="{AE8BF2FA-34FE-C6A2-619C-2A7BED06C590}"/>
              </a:ext>
            </a:extLst>
          </p:cNvPr>
          <p:cNvSpPr/>
          <p:nvPr/>
        </p:nvSpPr>
        <p:spPr>
          <a:xfrm>
            <a:off x="554736" y="1557764"/>
            <a:ext cx="2892800" cy="861664"/>
          </a:xfrm>
          <a:prstGeom prst="homePlat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Competition</a:t>
            </a:r>
          </a:p>
        </p:txBody>
      </p:sp>
      <p:sp>
        <p:nvSpPr>
          <p:cNvPr id="10" name="Pentagon 9">
            <a:extLst>
              <a:ext uri="{FF2B5EF4-FFF2-40B4-BE49-F238E27FC236}">
                <a16:creationId xmlns:a16="http://schemas.microsoft.com/office/drawing/2014/main" id="{2DBC4DAA-8ABA-A1A6-3DEE-A81C6EDF6473}"/>
              </a:ext>
            </a:extLst>
          </p:cNvPr>
          <p:cNvSpPr/>
          <p:nvPr/>
        </p:nvSpPr>
        <p:spPr>
          <a:xfrm>
            <a:off x="554736" y="2534573"/>
            <a:ext cx="2892800" cy="861664"/>
          </a:xfrm>
          <a:prstGeom prst="homePlat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Threat of new entrants </a:t>
            </a:r>
          </a:p>
        </p:txBody>
      </p:sp>
      <p:sp>
        <p:nvSpPr>
          <p:cNvPr id="11" name="Pentagon 10">
            <a:extLst>
              <a:ext uri="{FF2B5EF4-FFF2-40B4-BE49-F238E27FC236}">
                <a16:creationId xmlns:a16="http://schemas.microsoft.com/office/drawing/2014/main" id="{8E047C39-670C-B478-20F5-ECFE81DDE8C9}"/>
              </a:ext>
            </a:extLst>
          </p:cNvPr>
          <p:cNvSpPr/>
          <p:nvPr/>
        </p:nvSpPr>
        <p:spPr>
          <a:xfrm>
            <a:off x="554736" y="3511382"/>
            <a:ext cx="2892800" cy="861664"/>
          </a:xfrm>
          <a:prstGeom prst="homePlat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Power of suppliers</a:t>
            </a:r>
          </a:p>
        </p:txBody>
      </p:sp>
      <p:sp>
        <p:nvSpPr>
          <p:cNvPr id="12" name="Pentagon 11">
            <a:extLst>
              <a:ext uri="{FF2B5EF4-FFF2-40B4-BE49-F238E27FC236}">
                <a16:creationId xmlns:a16="http://schemas.microsoft.com/office/drawing/2014/main" id="{4ABCA409-84D9-28B6-721F-E86B21CE008B}"/>
              </a:ext>
            </a:extLst>
          </p:cNvPr>
          <p:cNvSpPr/>
          <p:nvPr/>
        </p:nvSpPr>
        <p:spPr>
          <a:xfrm>
            <a:off x="554736" y="4488191"/>
            <a:ext cx="2892800" cy="861664"/>
          </a:xfrm>
          <a:prstGeom prst="homePlat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Power of customers</a:t>
            </a:r>
          </a:p>
        </p:txBody>
      </p:sp>
      <p:sp>
        <p:nvSpPr>
          <p:cNvPr id="13" name="Pentagon 12">
            <a:extLst>
              <a:ext uri="{FF2B5EF4-FFF2-40B4-BE49-F238E27FC236}">
                <a16:creationId xmlns:a16="http://schemas.microsoft.com/office/drawing/2014/main" id="{79C50A9E-0137-0E1A-4F03-6B8E74A6BEA2}"/>
              </a:ext>
            </a:extLst>
          </p:cNvPr>
          <p:cNvSpPr/>
          <p:nvPr/>
        </p:nvSpPr>
        <p:spPr>
          <a:xfrm>
            <a:off x="554736" y="5464999"/>
            <a:ext cx="2892800" cy="861664"/>
          </a:xfrm>
          <a:prstGeom prst="homePlat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600" b="1" dirty="0">
                <a:solidFill>
                  <a:schemeClr val="tx1"/>
                </a:solidFill>
              </a:rPr>
              <a:t>Threat of substitute products</a:t>
            </a:r>
          </a:p>
        </p:txBody>
      </p:sp>
      <p:sp>
        <p:nvSpPr>
          <p:cNvPr id="14" name="TextBox 13">
            <a:extLst>
              <a:ext uri="{FF2B5EF4-FFF2-40B4-BE49-F238E27FC236}">
                <a16:creationId xmlns:a16="http://schemas.microsoft.com/office/drawing/2014/main" id="{A797583B-DDE5-43CC-7C81-A2F6B9681D68}"/>
              </a:ext>
            </a:extLst>
          </p:cNvPr>
          <p:cNvSpPr txBox="1"/>
          <p:nvPr/>
        </p:nvSpPr>
        <p:spPr>
          <a:xfrm>
            <a:off x="4015946" y="1557764"/>
            <a:ext cx="4238368" cy="976809"/>
          </a:xfrm>
          <a:prstGeom prst="rect">
            <a:avLst/>
          </a:prstGeom>
          <a:ln w="6350">
            <a:noFill/>
            <a:miter lim="800000"/>
          </a:ln>
        </p:spPr>
        <p:txBody>
          <a:bodyPr vert="horz" wrap="square" lIns="0" tIns="0" rIns="0" bIns="0" rtlCol="0">
            <a:noAutofit/>
          </a:bodyPr>
          <a:lstStyle/>
          <a:p>
            <a:pPr algn="l">
              <a:spcBef>
                <a:spcPts val="300"/>
              </a:spcBef>
              <a:spcAft>
                <a:spcPts val="300"/>
              </a:spcAft>
              <a:buNone/>
            </a:pPr>
            <a:endParaRPr lang="en-US" sz="1600" dirty="0"/>
          </a:p>
        </p:txBody>
      </p:sp>
      <p:sp>
        <p:nvSpPr>
          <p:cNvPr id="15" name="TextBox 14">
            <a:extLst>
              <a:ext uri="{FF2B5EF4-FFF2-40B4-BE49-F238E27FC236}">
                <a16:creationId xmlns:a16="http://schemas.microsoft.com/office/drawing/2014/main" id="{00994B80-D93B-E401-CA5E-4A3A79621113}"/>
              </a:ext>
            </a:extLst>
          </p:cNvPr>
          <p:cNvSpPr txBox="1"/>
          <p:nvPr/>
        </p:nvSpPr>
        <p:spPr>
          <a:xfrm>
            <a:off x="3657598" y="1704391"/>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solidFill>
                  <a:schemeClr val="bg1"/>
                </a:solidFill>
                <a:latin typeface="Arial" panose="020B0604020202020204" pitchFamily="34" charset="0"/>
                <a:cs typeface="Arial" panose="020B0604020202020204" pitchFamily="34" charset="0"/>
              </a:rPr>
              <a:t>[Insert key points around competition in the industry e.g. n</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umber of competitors, industry concentration, </a:t>
            </a:r>
            <a:r>
              <a:rPr lang="en-US" sz="1400" dirty="0">
                <a:solidFill>
                  <a:srgbClr val="061F32"/>
                </a:solidFill>
                <a:latin typeface="Arial" panose="020B0604020202020204" pitchFamily="34" charset="0"/>
                <a:cs typeface="Arial" panose="020B0604020202020204" pitchFamily="34" charset="0"/>
              </a:rPr>
              <a:t>brand </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loyalty, switching costs etc.</a:t>
            </a:r>
            <a:endParaRPr lang="en-US" sz="14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DD47656-5348-2352-E931-4E6459E39C62}"/>
              </a:ext>
            </a:extLst>
          </p:cNvPr>
          <p:cNvSpPr txBox="1"/>
          <p:nvPr/>
        </p:nvSpPr>
        <p:spPr>
          <a:xfrm>
            <a:off x="3657598" y="2681200"/>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solidFill>
                  <a:schemeClr val="bg1"/>
                </a:solidFill>
                <a:latin typeface="Arial" panose="020B0604020202020204" pitchFamily="34" charset="0"/>
                <a:cs typeface="Arial" panose="020B0604020202020204" pitchFamily="34" charset="0"/>
              </a:rPr>
              <a:t>[Insert key points around new entrants e.g. </a:t>
            </a:r>
            <a:r>
              <a:rPr lang="en-US" sz="1400" dirty="0">
                <a:solidFill>
                  <a:srgbClr val="061F32"/>
                </a:solidFill>
                <a:latin typeface="Arial" panose="020B0604020202020204" pitchFamily="34" charset="0"/>
                <a:cs typeface="Arial" panose="020B0604020202020204" pitchFamily="34" charset="0"/>
              </a:rPr>
              <a:t>barriers </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to entry, scale economies, access to distribution channels etc.</a:t>
            </a:r>
            <a:endParaRPr lang="en-US" sz="1400" dirty="0">
              <a:solidFill>
                <a:schemeClr val="bg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681CA8D-C4DC-A049-FE3E-C35964E293F9}"/>
              </a:ext>
            </a:extLst>
          </p:cNvPr>
          <p:cNvSpPr txBox="1"/>
          <p:nvPr/>
        </p:nvSpPr>
        <p:spPr>
          <a:xfrm>
            <a:off x="3657598" y="3658009"/>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solidFill>
                  <a:schemeClr val="bg1"/>
                </a:solidFill>
                <a:latin typeface="Arial" panose="020B0604020202020204" pitchFamily="34" charset="0"/>
                <a:cs typeface="Arial" panose="020B0604020202020204" pitchFamily="34" charset="0"/>
              </a:rPr>
              <a:t>[Insert key points around bargaining power of suppliers e.g. n</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umber and size of suppliers, uniqueness of each supplier’s </a:t>
            </a:r>
            <a:b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b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product or service, ability to substitute etc.</a:t>
            </a:r>
          </a:p>
        </p:txBody>
      </p:sp>
      <p:sp>
        <p:nvSpPr>
          <p:cNvPr id="18" name="TextBox 17">
            <a:extLst>
              <a:ext uri="{FF2B5EF4-FFF2-40B4-BE49-F238E27FC236}">
                <a16:creationId xmlns:a16="http://schemas.microsoft.com/office/drawing/2014/main" id="{9A97B855-2E99-3213-B2C6-AA2D66F81876}"/>
              </a:ext>
            </a:extLst>
          </p:cNvPr>
          <p:cNvSpPr txBox="1"/>
          <p:nvPr/>
        </p:nvSpPr>
        <p:spPr>
          <a:xfrm>
            <a:off x="3657598" y="4634818"/>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solidFill>
                  <a:schemeClr val="bg1"/>
                </a:solidFill>
                <a:latin typeface="Arial" panose="020B0604020202020204" pitchFamily="34" charset="0"/>
                <a:cs typeface="Arial" panose="020B0604020202020204" pitchFamily="34" charset="0"/>
              </a:rPr>
              <a:t>[Insert key points around bargaining power of customers e.g. </a:t>
            </a:r>
            <a:r>
              <a:rPr lang="en-US" sz="1400" dirty="0">
                <a:solidFill>
                  <a:srgbClr val="061F32"/>
                </a:solidFill>
                <a:latin typeface="Arial" panose="020B0604020202020204" pitchFamily="34" charset="0"/>
                <a:cs typeface="Arial" panose="020B0604020202020204" pitchFamily="34" charset="0"/>
              </a:rPr>
              <a:t>n</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cs typeface="Arial" panose="020B0604020202020204" pitchFamily="34" charset="0"/>
              </a:rPr>
              <a:t>umber and size of customers, differences between competitors, price sensitivity, ability to substitute, information availability etc.</a:t>
            </a:r>
          </a:p>
        </p:txBody>
      </p:sp>
      <p:sp>
        <p:nvSpPr>
          <p:cNvPr id="19" name="TextBox 18">
            <a:extLst>
              <a:ext uri="{FF2B5EF4-FFF2-40B4-BE49-F238E27FC236}">
                <a16:creationId xmlns:a16="http://schemas.microsoft.com/office/drawing/2014/main" id="{77112AB8-A269-5093-749B-16DDBA84D740}"/>
              </a:ext>
            </a:extLst>
          </p:cNvPr>
          <p:cNvSpPr txBox="1"/>
          <p:nvPr/>
        </p:nvSpPr>
        <p:spPr>
          <a:xfrm>
            <a:off x="3657598" y="5611626"/>
            <a:ext cx="5782962" cy="568411"/>
          </a:xfrm>
          <a:prstGeom prst="rect">
            <a:avLst/>
          </a:prstGeom>
          <a:ln w="6350">
            <a:noFill/>
            <a:miter lim="800000"/>
          </a:ln>
        </p:spPr>
        <p:txBody>
          <a:bodyPr vert="horz" wrap="square" lIns="0" tIns="0" rIns="0" bIns="0" rtlCol="0" anchor="ctr">
            <a:noAutofit/>
          </a:bodyPr>
          <a:lstStyle/>
          <a:p>
            <a:pPr marR="0" lvl="0" algn="l" defTabSz="914400" rtl="0" eaLnBrk="1" fontAlgn="auto" latinLnBrk="0" hangingPunct="1">
              <a:lnSpc>
                <a:spcPct val="120000"/>
              </a:lnSpc>
              <a:spcBef>
                <a:spcPts val="0"/>
              </a:spcBef>
              <a:spcAft>
                <a:spcPts val="0"/>
              </a:spcAft>
              <a:buClrTx/>
              <a:buSzTx/>
              <a:tabLst/>
              <a:defRPr/>
            </a:pPr>
            <a:r>
              <a:rPr lang="en-US" sz="1400" dirty="0">
                <a:solidFill>
                  <a:schemeClr val="bg1"/>
                </a:solidFill>
                <a:latin typeface="Arial" panose="020B0604020202020204" pitchFamily="34" charset="0"/>
                <a:cs typeface="Arial" panose="020B0604020202020204" pitchFamily="34" charset="0"/>
              </a:rPr>
              <a:t>[Insert key points around threat of substitution e.g. </a:t>
            </a:r>
            <a:r>
              <a:rPr lang="en-US" sz="1400" dirty="0">
                <a:solidFill>
                  <a:srgbClr val="061F32"/>
                </a:solidFill>
                <a:latin typeface="Arial"/>
              </a:rPr>
              <a:t>n</a:t>
            </a:r>
            <a:r>
              <a:rPr kumimoji="0" lang="en-US" sz="1400" b="0" i="0" u="none" strike="noStrike" kern="1200" cap="none" spc="0" normalizeH="0" baseline="0" noProof="0" dirty="0">
                <a:ln>
                  <a:noFill/>
                </a:ln>
                <a:solidFill>
                  <a:srgbClr val="061F32"/>
                </a:solidFill>
                <a:effectLst/>
                <a:uLnTx/>
                <a:uFillTx/>
                <a:latin typeface="Arial"/>
                <a:ea typeface="+mn-ea"/>
                <a:cs typeface="+mn-cs"/>
              </a:rPr>
              <a:t>umber of substitute products available, price differences, perceived level of differentiation etc.</a:t>
            </a:r>
          </a:p>
        </p:txBody>
      </p:sp>
      <p:sp>
        <p:nvSpPr>
          <p:cNvPr id="20" name="TextBox 19">
            <a:extLst>
              <a:ext uri="{FF2B5EF4-FFF2-40B4-BE49-F238E27FC236}">
                <a16:creationId xmlns:a16="http://schemas.microsoft.com/office/drawing/2014/main" id="{A6D74E6B-BD8A-844D-A082-89D03C4C612C}"/>
              </a:ext>
            </a:extLst>
          </p:cNvPr>
          <p:cNvSpPr txBox="1"/>
          <p:nvPr/>
        </p:nvSpPr>
        <p:spPr>
          <a:xfrm>
            <a:off x="10206681" y="1704391"/>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sp>
        <p:nvSpPr>
          <p:cNvPr id="21" name="TextBox 20">
            <a:extLst>
              <a:ext uri="{FF2B5EF4-FFF2-40B4-BE49-F238E27FC236}">
                <a16:creationId xmlns:a16="http://schemas.microsoft.com/office/drawing/2014/main" id="{682DFB6A-688B-4A71-F3E9-D51A89955FF0}"/>
              </a:ext>
            </a:extLst>
          </p:cNvPr>
          <p:cNvSpPr txBox="1"/>
          <p:nvPr/>
        </p:nvSpPr>
        <p:spPr>
          <a:xfrm>
            <a:off x="10206681" y="2681200"/>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tx1">
                    <a:lumMod val="65000"/>
                  </a:schemeClr>
                </a:solidFill>
              </a:rPr>
              <a:t>Low</a:t>
            </a:r>
          </a:p>
        </p:txBody>
      </p:sp>
      <p:sp>
        <p:nvSpPr>
          <p:cNvPr id="22" name="TextBox 21">
            <a:extLst>
              <a:ext uri="{FF2B5EF4-FFF2-40B4-BE49-F238E27FC236}">
                <a16:creationId xmlns:a16="http://schemas.microsoft.com/office/drawing/2014/main" id="{1EF94D49-6EF6-1A68-A143-29C8CBC0D05D}"/>
              </a:ext>
            </a:extLst>
          </p:cNvPr>
          <p:cNvSpPr txBox="1"/>
          <p:nvPr/>
        </p:nvSpPr>
        <p:spPr>
          <a:xfrm>
            <a:off x="10206681" y="3658009"/>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3" name="TextBox 22">
            <a:extLst>
              <a:ext uri="{FF2B5EF4-FFF2-40B4-BE49-F238E27FC236}">
                <a16:creationId xmlns:a16="http://schemas.microsoft.com/office/drawing/2014/main" id="{0CFA46B9-7CBF-135A-E78E-E93954612D35}"/>
              </a:ext>
            </a:extLst>
          </p:cNvPr>
          <p:cNvSpPr txBox="1"/>
          <p:nvPr/>
        </p:nvSpPr>
        <p:spPr>
          <a:xfrm>
            <a:off x="10206681" y="4634818"/>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accent6"/>
                </a:solidFill>
              </a:rPr>
              <a:t>Medium</a:t>
            </a:r>
          </a:p>
        </p:txBody>
      </p:sp>
      <p:sp>
        <p:nvSpPr>
          <p:cNvPr id="24" name="TextBox 23">
            <a:extLst>
              <a:ext uri="{FF2B5EF4-FFF2-40B4-BE49-F238E27FC236}">
                <a16:creationId xmlns:a16="http://schemas.microsoft.com/office/drawing/2014/main" id="{119CFABA-390E-11FD-F477-96C66BB6B7C9}"/>
              </a:ext>
            </a:extLst>
          </p:cNvPr>
          <p:cNvSpPr txBox="1"/>
          <p:nvPr/>
        </p:nvSpPr>
        <p:spPr>
          <a:xfrm>
            <a:off x="10206681" y="5611626"/>
            <a:ext cx="1158734" cy="568411"/>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rgbClr val="E5546C"/>
                </a:solidFill>
              </a:rPr>
              <a:t>High</a:t>
            </a:r>
          </a:p>
        </p:txBody>
      </p:sp>
      <p:cxnSp>
        <p:nvCxnSpPr>
          <p:cNvPr id="26" name="Straight Connector 25">
            <a:extLst>
              <a:ext uri="{FF2B5EF4-FFF2-40B4-BE49-F238E27FC236}">
                <a16:creationId xmlns:a16="http://schemas.microsoft.com/office/drawing/2014/main" id="{7484D0F4-FDA9-2713-E107-312171BA764D}"/>
              </a:ext>
            </a:extLst>
          </p:cNvPr>
          <p:cNvCxnSpPr>
            <a:cxnSpLocks/>
          </p:cNvCxnSpPr>
          <p:nvPr/>
        </p:nvCxnSpPr>
        <p:spPr>
          <a:xfrm>
            <a:off x="554736" y="2477000"/>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810E73-5437-D1B0-F00A-4DFDBECC1EAC}"/>
              </a:ext>
            </a:extLst>
          </p:cNvPr>
          <p:cNvCxnSpPr>
            <a:cxnSpLocks/>
          </p:cNvCxnSpPr>
          <p:nvPr/>
        </p:nvCxnSpPr>
        <p:spPr>
          <a:xfrm>
            <a:off x="554736" y="3453809"/>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5C9B48-4F11-2071-E9E0-D1C2E17DEDE0}"/>
              </a:ext>
            </a:extLst>
          </p:cNvPr>
          <p:cNvCxnSpPr>
            <a:cxnSpLocks/>
          </p:cNvCxnSpPr>
          <p:nvPr/>
        </p:nvCxnSpPr>
        <p:spPr>
          <a:xfrm>
            <a:off x="554736" y="4430618"/>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8DFD29-26CB-7E2F-9ED1-2A563AC6B3CD}"/>
              </a:ext>
            </a:extLst>
          </p:cNvPr>
          <p:cNvCxnSpPr>
            <a:cxnSpLocks/>
          </p:cNvCxnSpPr>
          <p:nvPr/>
        </p:nvCxnSpPr>
        <p:spPr>
          <a:xfrm>
            <a:off x="554736" y="5407427"/>
            <a:ext cx="11082528" cy="1"/>
          </a:xfrm>
          <a:prstGeom prst="line">
            <a:avLst/>
          </a:prstGeom>
          <a:ln w="9525"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2982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BB2591-92F4-D6E9-1449-D475848408C2}"/>
              </a:ext>
            </a:extLst>
          </p:cNvPr>
          <p:cNvSpPr>
            <a:spLocks noGrp="1"/>
          </p:cNvSpPr>
          <p:nvPr>
            <p:ph type="title"/>
          </p:nvPr>
        </p:nvSpPr>
        <p:spPr/>
        <p:txBody>
          <a:bodyPr/>
          <a:lstStyle/>
          <a:p>
            <a:r>
              <a:rPr lang="en-US" dirty="0"/>
              <a:t>Balanced Scorecard</a:t>
            </a:r>
          </a:p>
        </p:txBody>
      </p:sp>
      <p:sp>
        <p:nvSpPr>
          <p:cNvPr id="6" name="Text Placeholder 5">
            <a:extLst>
              <a:ext uri="{FF2B5EF4-FFF2-40B4-BE49-F238E27FC236}">
                <a16:creationId xmlns:a16="http://schemas.microsoft.com/office/drawing/2014/main" id="{A1C3E24F-099C-2C23-9983-E1D38597AE4F}"/>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7" name="Rectangle 6">
            <a:extLst>
              <a:ext uri="{FF2B5EF4-FFF2-40B4-BE49-F238E27FC236}">
                <a16:creationId xmlns:a16="http://schemas.microsoft.com/office/drawing/2014/main" id="{58D25D89-2593-CCC0-A26E-9B32D4BD5A17}"/>
              </a:ext>
            </a:extLst>
          </p:cNvPr>
          <p:cNvSpPr>
            <a:spLocks noChangeArrowheads="1"/>
          </p:cNvSpPr>
          <p:nvPr/>
        </p:nvSpPr>
        <p:spPr bwMode="auto">
          <a:xfrm>
            <a:off x="554736" y="1437164"/>
            <a:ext cx="2051184" cy="308278"/>
          </a:xfrm>
          <a:prstGeom prst="rect">
            <a:avLst/>
          </a:prstGeom>
          <a:solidFill>
            <a:schemeClr val="bg1"/>
          </a:solidFill>
          <a:ln w="12700">
            <a:noFill/>
            <a:miter lim="800000"/>
            <a:headEnd type="none" w="sm" len="sm"/>
            <a:tailEnd type="none" w="sm" len="sm"/>
          </a:ln>
          <a:effectLst/>
        </p:spPr>
        <p:txBody>
          <a:bodyPr anchor="ctr"/>
          <a:lstStyle/>
          <a:p>
            <a:pPr algn="ctr">
              <a:spcBef>
                <a:spcPct val="25000"/>
              </a:spcBef>
            </a:pPr>
            <a:r>
              <a:rPr lang="en-US" altLang="en-US" sz="1400" b="1" dirty="0">
                <a:latin typeface="Arial" panose="020B0604020202020204" pitchFamily="34" charset="0"/>
                <a:cs typeface="Arial" panose="020B0604020202020204" pitchFamily="34" charset="0"/>
              </a:rPr>
              <a:t>Perspective</a:t>
            </a:r>
          </a:p>
        </p:txBody>
      </p:sp>
      <p:sp>
        <p:nvSpPr>
          <p:cNvPr id="8" name="Rectangle 35">
            <a:extLst>
              <a:ext uri="{FF2B5EF4-FFF2-40B4-BE49-F238E27FC236}">
                <a16:creationId xmlns:a16="http://schemas.microsoft.com/office/drawing/2014/main" id="{06B01E6E-B6E5-59EC-AEBC-B3C477EA2531}"/>
              </a:ext>
            </a:extLst>
          </p:cNvPr>
          <p:cNvSpPr>
            <a:spLocks noChangeArrowheads="1"/>
          </p:cNvSpPr>
          <p:nvPr/>
        </p:nvSpPr>
        <p:spPr bwMode="auto">
          <a:xfrm>
            <a:off x="10000307" y="1437164"/>
            <a:ext cx="1586856" cy="308278"/>
          </a:xfrm>
          <a:prstGeom prst="rect">
            <a:avLst/>
          </a:prstGeom>
          <a:solidFill>
            <a:schemeClr val="bg1"/>
          </a:solidFill>
          <a:ln w="12700">
            <a:noFill/>
            <a:miter lim="800000"/>
            <a:headEnd type="none" w="sm" len="sm"/>
            <a:tailEnd type="none" w="sm" len="sm"/>
          </a:ln>
          <a:effectLst/>
        </p:spPr>
        <p:txBody>
          <a:bodyPr anchor="ctr"/>
          <a:lstStyle/>
          <a:p>
            <a:pPr algn="ctr">
              <a:spcBef>
                <a:spcPct val="25000"/>
              </a:spcBef>
            </a:pPr>
            <a:r>
              <a:rPr lang="en-US" altLang="en-US" sz="1400" b="1" dirty="0">
                <a:latin typeface="Arial" panose="020B0604020202020204" pitchFamily="34" charset="0"/>
                <a:cs typeface="Arial" panose="020B0604020202020204" pitchFamily="34" charset="0"/>
              </a:rPr>
              <a:t>Targets</a:t>
            </a:r>
          </a:p>
        </p:txBody>
      </p:sp>
      <p:sp>
        <p:nvSpPr>
          <p:cNvPr id="9" name="Rectangle 8">
            <a:extLst>
              <a:ext uri="{FF2B5EF4-FFF2-40B4-BE49-F238E27FC236}">
                <a16:creationId xmlns:a16="http://schemas.microsoft.com/office/drawing/2014/main" id="{CFC7A823-4539-23E9-AB78-8ACBFA249243}"/>
              </a:ext>
            </a:extLst>
          </p:cNvPr>
          <p:cNvSpPr>
            <a:spLocks noChangeArrowheads="1"/>
          </p:cNvSpPr>
          <p:nvPr/>
        </p:nvSpPr>
        <p:spPr bwMode="auto">
          <a:xfrm>
            <a:off x="554736" y="1796259"/>
            <a:ext cx="2051184" cy="108044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t>Financial</a:t>
            </a:r>
          </a:p>
        </p:txBody>
      </p:sp>
      <p:sp>
        <p:nvSpPr>
          <p:cNvPr id="10" name="Rectangle 36">
            <a:extLst>
              <a:ext uri="{FF2B5EF4-FFF2-40B4-BE49-F238E27FC236}">
                <a16:creationId xmlns:a16="http://schemas.microsoft.com/office/drawing/2014/main" id="{0A923170-E08E-DEBB-89D9-9D65DCA9B8E9}"/>
              </a:ext>
            </a:extLst>
          </p:cNvPr>
          <p:cNvSpPr>
            <a:spLocks noChangeArrowheads="1"/>
          </p:cNvSpPr>
          <p:nvPr/>
        </p:nvSpPr>
        <p:spPr bwMode="auto">
          <a:xfrm>
            <a:off x="10000307" y="1796259"/>
            <a:ext cx="1586856"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solidFill>
                  <a:schemeClr val="bg1"/>
                </a:solidFill>
                <a:latin typeface="+mn-lt"/>
              </a:rPr>
              <a:t>xx</a:t>
            </a:r>
          </a:p>
        </p:txBody>
      </p:sp>
      <p:sp>
        <p:nvSpPr>
          <p:cNvPr id="11" name="Rectangle 4">
            <a:extLst>
              <a:ext uri="{FF2B5EF4-FFF2-40B4-BE49-F238E27FC236}">
                <a16:creationId xmlns:a16="http://schemas.microsoft.com/office/drawing/2014/main" id="{499240FE-151A-5D38-C3C9-8A5F3B4569C6}"/>
              </a:ext>
            </a:extLst>
          </p:cNvPr>
          <p:cNvSpPr>
            <a:spLocks noChangeArrowheads="1"/>
          </p:cNvSpPr>
          <p:nvPr/>
        </p:nvSpPr>
        <p:spPr bwMode="auto">
          <a:xfrm>
            <a:off x="554736" y="2938383"/>
            <a:ext cx="2051184" cy="108044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t>Customer</a:t>
            </a:r>
          </a:p>
        </p:txBody>
      </p:sp>
      <p:sp>
        <p:nvSpPr>
          <p:cNvPr id="12" name="Rectangle 36">
            <a:extLst>
              <a:ext uri="{FF2B5EF4-FFF2-40B4-BE49-F238E27FC236}">
                <a16:creationId xmlns:a16="http://schemas.microsoft.com/office/drawing/2014/main" id="{2535FA67-7206-5D29-0F10-3623D7775C1F}"/>
              </a:ext>
            </a:extLst>
          </p:cNvPr>
          <p:cNvSpPr>
            <a:spLocks noChangeArrowheads="1"/>
          </p:cNvSpPr>
          <p:nvPr/>
        </p:nvSpPr>
        <p:spPr bwMode="auto">
          <a:xfrm>
            <a:off x="10000307" y="2938383"/>
            <a:ext cx="1586856"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solidFill>
                  <a:schemeClr val="bg1"/>
                </a:solidFill>
                <a:latin typeface="+mn-lt"/>
              </a:rPr>
              <a:t>xx</a:t>
            </a:r>
          </a:p>
        </p:txBody>
      </p:sp>
      <p:sp>
        <p:nvSpPr>
          <p:cNvPr id="13" name="Rectangle 4">
            <a:extLst>
              <a:ext uri="{FF2B5EF4-FFF2-40B4-BE49-F238E27FC236}">
                <a16:creationId xmlns:a16="http://schemas.microsoft.com/office/drawing/2014/main" id="{E44FE4B5-145B-A2B7-E1E2-93CEDBFEB67F}"/>
              </a:ext>
            </a:extLst>
          </p:cNvPr>
          <p:cNvSpPr>
            <a:spLocks noChangeArrowheads="1"/>
          </p:cNvSpPr>
          <p:nvPr/>
        </p:nvSpPr>
        <p:spPr bwMode="auto">
          <a:xfrm>
            <a:off x="554736" y="4080507"/>
            <a:ext cx="2051184" cy="108044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t>Internal</a:t>
            </a:r>
          </a:p>
        </p:txBody>
      </p:sp>
      <p:sp>
        <p:nvSpPr>
          <p:cNvPr id="14" name="Rectangle 36">
            <a:extLst>
              <a:ext uri="{FF2B5EF4-FFF2-40B4-BE49-F238E27FC236}">
                <a16:creationId xmlns:a16="http://schemas.microsoft.com/office/drawing/2014/main" id="{A7DC59B8-CDA4-9D26-62F6-6F064289EB70}"/>
              </a:ext>
            </a:extLst>
          </p:cNvPr>
          <p:cNvSpPr>
            <a:spLocks noChangeArrowheads="1"/>
          </p:cNvSpPr>
          <p:nvPr/>
        </p:nvSpPr>
        <p:spPr bwMode="auto">
          <a:xfrm>
            <a:off x="10000307" y="4080507"/>
            <a:ext cx="1586856"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solidFill>
                  <a:schemeClr val="bg1"/>
                </a:solidFill>
                <a:latin typeface="+mn-lt"/>
              </a:rPr>
              <a:t>xx</a:t>
            </a:r>
          </a:p>
        </p:txBody>
      </p:sp>
      <p:sp>
        <p:nvSpPr>
          <p:cNvPr id="15" name="Rectangle 4">
            <a:extLst>
              <a:ext uri="{FF2B5EF4-FFF2-40B4-BE49-F238E27FC236}">
                <a16:creationId xmlns:a16="http://schemas.microsoft.com/office/drawing/2014/main" id="{63527AE1-7EFF-470E-7F1E-7F1AE8EBBF6F}"/>
              </a:ext>
            </a:extLst>
          </p:cNvPr>
          <p:cNvSpPr>
            <a:spLocks noChangeArrowheads="1"/>
          </p:cNvSpPr>
          <p:nvPr/>
        </p:nvSpPr>
        <p:spPr bwMode="auto">
          <a:xfrm>
            <a:off x="554736" y="5222631"/>
            <a:ext cx="2051184" cy="1080448"/>
          </a:xfrm>
          <a:prstGeom prst="rect">
            <a:avLst/>
          </a:prstGeom>
          <a:solidFill>
            <a:schemeClr val="accent1"/>
          </a:solidFill>
          <a:ln w="12700">
            <a:noFill/>
            <a:miter lim="800000"/>
            <a:headEnd type="none" w="sm" len="sm"/>
            <a:tailEnd type="none" w="sm" len="sm"/>
          </a:ln>
          <a:effectLst/>
        </p:spPr>
        <p:txBody>
          <a:bodyPr anchor="ctr"/>
          <a:lstStyle/>
          <a:p>
            <a:pPr algn="ctr">
              <a:spcBef>
                <a:spcPct val="25000"/>
              </a:spcBef>
            </a:pPr>
            <a:r>
              <a:rPr lang="en-US" altLang="en-US" sz="1400" b="1" dirty="0"/>
              <a:t>Learning &amp; Growth</a:t>
            </a:r>
          </a:p>
        </p:txBody>
      </p:sp>
      <p:sp>
        <p:nvSpPr>
          <p:cNvPr id="16" name="Rectangle 15">
            <a:extLst>
              <a:ext uri="{FF2B5EF4-FFF2-40B4-BE49-F238E27FC236}">
                <a16:creationId xmlns:a16="http://schemas.microsoft.com/office/drawing/2014/main" id="{09C8452E-2EB4-2A62-4AE3-2106797D8B53}"/>
              </a:ext>
            </a:extLst>
          </p:cNvPr>
          <p:cNvSpPr>
            <a:spLocks noChangeArrowheads="1"/>
          </p:cNvSpPr>
          <p:nvPr/>
        </p:nvSpPr>
        <p:spPr bwMode="auto">
          <a:xfrm>
            <a:off x="2685208" y="1437164"/>
            <a:ext cx="3982809" cy="308278"/>
          </a:xfrm>
          <a:prstGeom prst="rect">
            <a:avLst/>
          </a:prstGeom>
          <a:solidFill>
            <a:schemeClr val="bg1"/>
          </a:solidFill>
          <a:ln w="12700">
            <a:noFill/>
            <a:miter lim="800000"/>
            <a:headEnd type="none" w="sm" len="sm"/>
            <a:tailEnd type="none" w="sm" len="sm"/>
          </a:ln>
          <a:effectLst/>
        </p:spPr>
        <p:txBody>
          <a:bodyPr anchor="ctr"/>
          <a:lstStyle/>
          <a:p>
            <a:pPr algn="ctr">
              <a:spcBef>
                <a:spcPct val="25000"/>
              </a:spcBef>
            </a:pPr>
            <a:r>
              <a:rPr lang="en-US" altLang="en-US" sz="1400" b="1" dirty="0">
                <a:latin typeface="Arial" panose="020B0604020202020204" pitchFamily="34" charset="0"/>
                <a:cs typeface="Arial" panose="020B0604020202020204" pitchFamily="34" charset="0"/>
              </a:rPr>
              <a:t>Strategic Objectives</a:t>
            </a:r>
          </a:p>
        </p:txBody>
      </p:sp>
      <p:sp>
        <p:nvSpPr>
          <p:cNvPr id="17" name="Rectangle 16">
            <a:extLst>
              <a:ext uri="{FF2B5EF4-FFF2-40B4-BE49-F238E27FC236}">
                <a16:creationId xmlns:a16="http://schemas.microsoft.com/office/drawing/2014/main" id="{C2C67A5D-62C6-0DB1-D449-72363269ED2F}"/>
              </a:ext>
            </a:extLst>
          </p:cNvPr>
          <p:cNvSpPr>
            <a:spLocks noChangeArrowheads="1"/>
          </p:cNvSpPr>
          <p:nvPr/>
        </p:nvSpPr>
        <p:spPr bwMode="auto">
          <a:xfrm>
            <a:off x="2685208" y="1796259"/>
            <a:ext cx="3982809"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p:txBody>
      </p:sp>
      <p:sp>
        <p:nvSpPr>
          <p:cNvPr id="18" name="Rectangle 5">
            <a:extLst>
              <a:ext uri="{FF2B5EF4-FFF2-40B4-BE49-F238E27FC236}">
                <a16:creationId xmlns:a16="http://schemas.microsoft.com/office/drawing/2014/main" id="{1B9E9F5D-20BD-362D-1AAF-D2D1482A5529}"/>
              </a:ext>
            </a:extLst>
          </p:cNvPr>
          <p:cNvSpPr>
            <a:spLocks noChangeArrowheads="1"/>
          </p:cNvSpPr>
          <p:nvPr/>
        </p:nvSpPr>
        <p:spPr bwMode="auto">
          <a:xfrm>
            <a:off x="2685208" y="2938383"/>
            <a:ext cx="3982809"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p:txBody>
      </p:sp>
      <p:sp>
        <p:nvSpPr>
          <p:cNvPr id="19" name="Rectangle 5">
            <a:extLst>
              <a:ext uri="{FF2B5EF4-FFF2-40B4-BE49-F238E27FC236}">
                <a16:creationId xmlns:a16="http://schemas.microsoft.com/office/drawing/2014/main" id="{A0265149-CB04-ED93-1F85-EFC702C93ADF}"/>
              </a:ext>
            </a:extLst>
          </p:cNvPr>
          <p:cNvSpPr>
            <a:spLocks noChangeArrowheads="1"/>
          </p:cNvSpPr>
          <p:nvPr/>
        </p:nvSpPr>
        <p:spPr bwMode="auto">
          <a:xfrm>
            <a:off x="2685208" y="4080507"/>
            <a:ext cx="3982809"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p:txBody>
      </p:sp>
      <p:sp>
        <p:nvSpPr>
          <p:cNvPr id="20" name="Rectangle 5">
            <a:extLst>
              <a:ext uri="{FF2B5EF4-FFF2-40B4-BE49-F238E27FC236}">
                <a16:creationId xmlns:a16="http://schemas.microsoft.com/office/drawing/2014/main" id="{4204B56C-B5C3-A5F9-D552-4EF5E1D19430}"/>
              </a:ext>
            </a:extLst>
          </p:cNvPr>
          <p:cNvSpPr>
            <a:spLocks noChangeArrowheads="1"/>
          </p:cNvSpPr>
          <p:nvPr/>
        </p:nvSpPr>
        <p:spPr bwMode="auto">
          <a:xfrm>
            <a:off x="2685208" y="5222631"/>
            <a:ext cx="3982809"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292100" indent="-2921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a:p>
            <a:pPr>
              <a:buFont typeface="Arial" panose="020B0604020202020204" pitchFamily="34" charset="0"/>
              <a:buChar char="•"/>
            </a:pPr>
            <a:r>
              <a:rPr lang="en-US" altLang="en-US" sz="1200" dirty="0">
                <a:solidFill>
                  <a:schemeClr val="bg1"/>
                </a:solidFill>
                <a:latin typeface="+mn-lt"/>
              </a:rPr>
              <a:t>[Insert strategic objectives]</a:t>
            </a:r>
          </a:p>
        </p:txBody>
      </p:sp>
      <p:sp>
        <p:nvSpPr>
          <p:cNvPr id="21" name="Rectangle 20">
            <a:extLst>
              <a:ext uri="{FF2B5EF4-FFF2-40B4-BE49-F238E27FC236}">
                <a16:creationId xmlns:a16="http://schemas.microsoft.com/office/drawing/2014/main" id="{E1099AB3-B86A-CE07-400B-81D8CB0C978A}"/>
              </a:ext>
            </a:extLst>
          </p:cNvPr>
          <p:cNvSpPr>
            <a:spLocks noChangeArrowheads="1"/>
          </p:cNvSpPr>
          <p:nvPr/>
        </p:nvSpPr>
        <p:spPr bwMode="auto">
          <a:xfrm>
            <a:off x="6747305" y="1437164"/>
            <a:ext cx="3173713" cy="308278"/>
          </a:xfrm>
          <a:prstGeom prst="rect">
            <a:avLst/>
          </a:prstGeom>
          <a:solidFill>
            <a:schemeClr val="bg1"/>
          </a:solidFill>
          <a:ln w="12700">
            <a:noFill/>
            <a:miter lim="800000"/>
            <a:headEnd type="none" w="sm" len="sm"/>
            <a:tailEnd type="none" w="sm" len="sm"/>
          </a:ln>
          <a:effectLst/>
        </p:spPr>
        <p:txBody>
          <a:bodyPr anchor="ctr"/>
          <a:lstStyle/>
          <a:p>
            <a:pPr algn="ctr">
              <a:spcBef>
                <a:spcPct val="25000"/>
              </a:spcBef>
            </a:pPr>
            <a:r>
              <a:rPr lang="en-US" altLang="en-US" sz="1400" b="1" dirty="0">
                <a:latin typeface="Arial" panose="020B0604020202020204" pitchFamily="34" charset="0"/>
                <a:cs typeface="Arial" panose="020B0604020202020204" pitchFamily="34" charset="0"/>
              </a:rPr>
              <a:t>KPIs</a:t>
            </a:r>
          </a:p>
        </p:txBody>
      </p:sp>
      <p:sp>
        <p:nvSpPr>
          <p:cNvPr id="22" name="Rectangle 17">
            <a:extLst>
              <a:ext uri="{FF2B5EF4-FFF2-40B4-BE49-F238E27FC236}">
                <a16:creationId xmlns:a16="http://schemas.microsoft.com/office/drawing/2014/main" id="{20976912-3EF8-28A7-300C-0E405FF0F2D9}"/>
              </a:ext>
            </a:extLst>
          </p:cNvPr>
          <p:cNvSpPr>
            <a:spLocks noChangeArrowheads="1"/>
          </p:cNvSpPr>
          <p:nvPr/>
        </p:nvSpPr>
        <p:spPr bwMode="auto">
          <a:xfrm>
            <a:off x="6747305" y="1796259"/>
            <a:ext cx="3173713"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solidFill>
                  <a:schemeClr val="bg1"/>
                </a:solidFill>
                <a:latin typeface="+mn-lt"/>
              </a:rPr>
              <a:t>[Insert KPIs e.g. revenue, margin, growth]</a:t>
            </a:r>
          </a:p>
        </p:txBody>
      </p:sp>
      <p:sp>
        <p:nvSpPr>
          <p:cNvPr id="23" name="Rectangle 17">
            <a:extLst>
              <a:ext uri="{FF2B5EF4-FFF2-40B4-BE49-F238E27FC236}">
                <a16:creationId xmlns:a16="http://schemas.microsoft.com/office/drawing/2014/main" id="{CB6CD558-B113-5DF9-B79C-02610D3204FB}"/>
              </a:ext>
            </a:extLst>
          </p:cNvPr>
          <p:cNvSpPr>
            <a:spLocks noChangeArrowheads="1"/>
          </p:cNvSpPr>
          <p:nvPr/>
        </p:nvSpPr>
        <p:spPr bwMode="auto">
          <a:xfrm>
            <a:off x="6747305" y="2938383"/>
            <a:ext cx="3173713"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solidFill>
                  <a:schemeClr val="bg1"/>
                </a:solidFill>
                <a:latin typeface="+mn-lt"/>
              </a:rPr>
              <a:t>[Insert KPIs e.g. NPS, lifetime value, # of returning customers]</a:t>
            </a:r>
          </a:p>
        </p:txBody>
      </p:sp>
      <p:sp>
        <p:nvSpPr>
          <p:cNvPr id="24" name="Rectangle 17">
            <a:extLst>
              <a:ext uri="{FF2B5EF4-FFF2-40B4-BE49-F238E27FC236}">
                <a16:creationId xmlns:a16="http://schemas.microsoft.com/office/drawing/2014/main" id="{43CB054E-082B-B873-8D63-081CE93D29C4}"/>
              </a:ext>
            </a:extLst>
          </p:cNvPr>
          <p:cNvSpPr>
            <a:spLocks noChangeArrowheads="1"/>
          </p:cNvSpPr>
          <p:nvPr/>
        </p:nvSpPr>
        <p:spPr bwMode="auto">
          <a:xfrm>
            <a:off x="6747305" y="4080507"/>
            <a:ext cx="3173713"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solidFill>
                  <a:schemeClr val="bg1"/>
                </a:solidFill>
                <a:latin typeface="+mn-lt"/>
              </a:rPr>
              <a:t>[Insert KPIs e.g. production time, error levels, unit costs]</a:t>
            </a:r>
          </a:p>
        </p:txBody>
      </p:sp>
      <p:sp>
        <p:nvSpPr>
          <p:cNvPr id="25" name="Rectangle 17">
            <a:extLst>
              <a:ext uri="{FF2B5EF4-FFF2-40B4-BE49-F238E27FC236}">
                <a16:creationId xmlns:a16="http://schemas.microsoft.com/office/drawing/2014/main" id="{0DA1FF86-DEEA-F93E-4696-B9CE0280B197}"/>
              </a:ext>
            </a:extLst>
          </p:cNvPr>
          <p:cNvSpPr>
            <a:spLocks noChangeArrowheads="1"/>
          </p:cNvSpPr>
          <p:nvPr/>
        </p:nvSpPr>
        <p:spPr bwMode="auto">
          <a:xfrm>
            <a:off x="6747305" y="5222631"/>
            <a:ext cx="3173713"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marL="177800" indent="-177800">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Times" panose="02020603050405020304" pitchFamily="18" charset="0"/>
              <a:buChar char="•"/>
            </a:pPr>
            <a:r>
              <a:rPr lang="en-US" altLang="en-US" sz="1200" dirty="0">
                <a:solidFill>
                  <a:schemeClr val="bg1"/>
                </a:solidFill>
                <a:latin typeface="+mn-lt"/>
              </a:rPr>
              <a:t>[Insert KPIs e.g. employee retention, employee satisfaction, progression]</a:t>
            </a:r>
          </a:p>
        </p:txBody>
      </p:sp>
      <p:sp>
        <p:nvSpPr>
          <p:cNvPr id="26" name="Rectangle 36">
            <a:extLst>
              <a:ext uri="{FF2B5EF4-FFF2-40B4-BE49-F238E27FC236}">
                <a16:creationId xmlns:a16="http://schemas.microsoft.com/office/drawing/2014/main" id="{8CC68FB0-E70B-0FE5-33F9-15E848FEB4CA}"/>
              </a:ext>
            </a:extLst>
          </p:cNvPr>
          <p:cNvSpPr>
            <a:spLocks noChangeArrowheads="1"/>
          </p:cNvSpPr>
          <p:nvPr/>
        </p:nvSpPr>
        <p:spPr bwMode="auto">
          <a:xfrm>
            <a:off x="10000307" y="5222631"/>
            <a:ext cx="1586856" cy="1080448"/>
          </a:xfrm>
          <a:prstGeom prst="rect">
            <a:avLst/>
          </a:prstGeom>
          <a:solidFill>
            <a:schemeClr val="tx1">
              <a:lumMod val="95000"/>
            </a:schemeClr>
          </a:solidFill>
          <a:ln w="12700">
            <a:noFill/>
            <a:miter lim="800000"/>
            <a:headEnd type="none" w="sm" len="sm"/>
            <a:tailEnd type="none" w="sm" len="sm"/>
          </a:ln>
          <a:effectLst/>
        </p:spPr>
        <p:txBody>
          <a:bodyPr rIns="18288" anchor="ctr"/>
          <a:lstStyle>
            <a:lvl1pPr>
              <a:spcBef>
                <a:spcPct val="0"/>
              </a:spcBef>
              <a:defRPr sz="2400">
                <a:solidFill>
                  <a:schemeClr val="tx1"/>
                </a:solidFill>
                <a:latin typeface="Times" panose="02020603050405020304" pitchFamily="18" charset="0"/>
              </a:defRPr>
            </a:lvl1pPr>
            <a:lvl2pPr marL="977900" indent="-457200">
              <a:spcBef>
                <a:spcPct val="0"/>
              </a:spcBef>
              <a:defRPr sz="2400">
                <a:solidFill>
                  <a:schemeClr val="tx1"/>
                </a:solidFill>
                <a:latin typeface="Times" panose="02020603050405020304" pitchFamily="18" charset="0"/>
              </a:defRPr>
            </a:lvl2pPr>
            <a:lvl3pPr marL="1549400" indent="-457200">
              <a:spcBef>
                <a:spcPct val="0"/>
              </a:spcBef>
              <a:defRPr sz="2400">
                <a:solidFill>
                  <a:schemeClr val="tx1"/>
                </a:solidFill>
                <a:latin typeface="Times" panose="02020603050405020304" pitchFamily="18" charset="0"/>
              </a:defRPr>
            </a:lvl3pPr>
            <a:lvl4pPr marL="2120900" indent="-457200">
              <a:spcBef>
                <a:spcPct val="0"/>
              </a:spcBef>
              <a:defRPr sz="2400">
                <a:solidFill>
                  <a:schemeClr val="tx1"/>
                </a:solidFill>
                <a:latin typeface="Times" panose="02020603050405020304" pitchFamily="18" charset="0"/>
              </a:defRPr>
            </a:lvl4pPr>
            <a:lvl5pPr marL="2692400" indent="-457200">
              <a:spcBef>
                <a:spcPct val="0"/>
              </a:spcBef>
              <a:defRPr sz="2400">
                <a:solidFill>
                  <a:schemeClr val="tx1"/>
                </a:solidFill>
                <a:latin typeface="Times" panose="02020603050405020304" pitchFamily="18" charset="0"/>
              </a:defRPr>
            </a:lvl5pPr>
            <a:lvl6pPr marL="3149600" indent="-457200" eaLnBrk="0" fontAlgn="base" hangingPunct="0">
              <a:spcBef>
                <a:spcPct val="0"/>
              </a:spcBef>
              <a:spcAft>
                <a:spcPct val="0"/>
              </a:spcAft>
              <a:defRPr sz="2400">
                <a:solidFill>
                  <a:schemeClr val="tx1"/>
                </a:solidFill>
                <a:latin typeface="Times" panose="02020603050405020304" pitchFamily="18" charset="0"/>
              </a:defRPr>
            </a:lvl6pPr>
            <a:lvl7pPr marL="3606800" indent="-457200" eaLnBrk="0" fontAlgn="base" hangingPunct="0">
              <a:spcBef>
                <a:spcPct val="0"/>
              </a:spcBef>
              <a:spcAft>
                <a:spcPct val="0"/>
              </a:spcAft>
              <a:defRPr sz="2400">
                <a:solidFill>
                  <a:schemeClr val="tx1"/>
                </a:solidFill>
                <a:latin typeface="Times" panose="02020603050405020304" pitchFamily="18" charset="0"/>
              </a:defRPr>
            </a:lvl7pPr>
            <a:lvl8pPr marL="4064000" indent="-457200" eaLnBrk="0" fontAlgn="base" hangingPunct="0">
              <a:spcBef>
                <a:spcPct val="0"/>
              </a:spcBef>
              <a:spcAft>
                <a:spcPct val="0"/>
              </a:spcAft>
              <a:defRPr sz="2400">
                <a:solidFill>
                  <a:schemeClr val="tx1"/>
                </a:solidFill>
                <a:latin typeface="Times" panose="02020603050405020304" pitchFamily="18" charset="0"/>
              </a:defRPr>
            </a:lvl8pPr>
            <a:lvl9pPr marL="4521200" indent="-457200" eaLnBrk="0" fontAlgn="base" hangingPunct="0">
              <a:spcBef>
                <a:spcPct val="0"/>
              </a:spcBef>
              <a:spcAft>
                <a:spcPct val="0"/>
              </a:spcAft>
              <a:defRPr sz="2400">
                <a:solidFill>
                  <a:schemeClr val="tx1"/>
                </a:solidFill>
                <a:latin typeface="Times" panose="02020603050405020304" pitchFamily="18" charset="0"/>
              </a:defRPr>
            </a:lvl9pPr>
          </a:lstStyle>
          <a:p>
            <a:pPr marL="114300" indent="-114300">
              <a:lnSpc>
                <a:spcPct val="90000"/>
              </a:lnSpc>
              <a:buFont typeface="Arial" panose="020B0604020202020204" pitchFamily="34" charset="0"/>
              <a:buChar char="•"/>
            </a:pPr>
            <a:r>
              <a:rPr lang="en-US" altLang="en-US" sz="1200" dirty="0">
                <a:solidFill>
                  <a:schemeClr val="bg1"/>
                </a:solidFill>
                <a:latin typeface="+mn-lt"/>
              </a:rPr>
              <a:t>xx</a:t>
            </a:r>
          </a:p>
        </p:txBody>
      </p:sp>
    </p:spTree>
    <p:extLst>
      <p:ext uri="{BB962C8B-B14F-4D97-AF65-F5344CB8AC3E}">
        <p14:creationId xmlns:p14="http://schemas.microsoft.com/office/powerpoint/2010/main" val="31886549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B31C-2255-5C32-4EFA-94DFF0D4BB7B}"/>
              </a:ext>
            </a:extLst>
          </p:cNvPr>
          <p:cNvSpPr>
            <a:spLocks noGrp="1"/>
          </p:cNvSpPr>
          <p:nvPr>
            <p:ph type="title"/>
          </p:nvPr>
        </p:nvSpPr>
        <p:spPr>
          <a:xfrm>
            <a:off x="554736" y="355092"/>
            <a:ext cx="11082528" cy="731520"/>
          </a:xfrm>
        </p:spPr>
        <p:txBody>
          <a:bodyPr/>
          <a:lstStyle/>
          <a:p>
            <a:r>
              <a:rPr lang="en-US" dirty="0"/>
              <a:t>Product life cycle</a:t>
            </a:r>
          </a:p>
        </p:txBody>
      </p:sp>
      <p:sp>
        <p:nvSpPr>
          <p:cNvPr id="4" name="Text Placeholder 3">
            <a:extLst>
              <a:ext uri="{FF2B5EF4-FFF2-40B4-BE49-F238E27FC236}">
                <a16:creationId xmlns:a16="http://schemas.microsoft.com/office/drawing/2014/main" id="{8979FAED-7408-D005-53D0-738E22D6D583}"/>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5" name="Rectangle 14">
            <a:extLst>
              <a:ext uri="{FF2B5EF4-FFF2-40B4-BE49-F238E27FC236}">
                <a16:creationId xmlns:a16="http://schemas.microsoft.com/office/drawing/2014/main" id="{F41466D7-C9DE-6FFE-7064-917D45E31710}"/>
              </a:ext>
            </a:extLst>
          </p:cNvPr>
          <p:cNvSpPr/>
          <p:nvPr/>
        </p:nvSpPr>
        <p:spPr>
          <a:xfrm>
            <a:off x="3712525" y="3422541"/>
            <a:ext cx="2427998" cy="2289784"/>
          </a:xfrm>
          <a:custGeom>
            <a:avLst/>
            <a:gdLst/>
            <a:ahLst/>
            <a:cxnLst/>
            <a:rect l="l" t="t" r="r" b="b"/>
            <a:pathLst>
              <a:path w="1847088" h="3010418">
                <a:moveTo>
                  <a:pt x="1847088" y="0"/>
                </a:moveTo>
                <a:lnTo>
                  <a:pt x="1847088" y="3010418"/>
                </a:lnTo>
                <a:lnTo>
                  <a:pt x="0" y="3010418"/>
                </a:lnTo>
                <a:lnTo>
                  <a:pt x="0" y="2217293"/>
                </a:lnTo>
                <a:cubicBezTo>
                  <a:pt x="196868" y="2064304"/>
                  <a:pt x="389169" y="1885914"/>
                  <a:pt x="575414" y="1679240"/>
                </a:cubicBezTo>
                <a:cubicBezTo>
                  <a:pt x="1029843" y="1174967"/>
                  <a:pt x="1402408" y="468456"/>
                  <a:pt x="1847088" y="0"/>
                </a:cubicBezTo>
                <a:close/>
              </a:path>
            </a:pathLst>
          </a:cu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6" name="Oval 7">
            <a:extLst>
              <a:ext uri="{FF2B5EF4-FFF2-40B4-BE49-F238E27FC236}">
                <a16:creationId xmlns:a16="http://schemas.microsoft.com/office/drawing/2014/main" id="{89CD968D-EFC3-16E7-5105-5B555DAE2A97}"/>
              </a:ext>
            </a:extLst>
          </p:cNvPr>
          <p:cNvSpPr/>
          <p:nvPr/>
        </p:nvSpPr>
        <p:spPr>
          <a:xfrm>
            <a:off x="8559528" y="3415009"/>
            <a:ext cx="2427998" cy="2297316"/>
          </a:xfrm>
          <a:custGeom>
            <a:avLst/>
            <a:gdLst/>
            <a:ahLst/>
            <a:cxnLst/>
            <a:rect l="l" t="t" r="r" b="b"/>
            <a:pathLst>
              <a:path w="1847088" h="3020321">
                <a:moveTo>
                  <a:pt x="0" y="0"/>
                </a:moveTo>
                <a:cubicBezTo>
                  <a:pt x="386645" y="419241"/>
                  <a:pt x="809636" y="1001609"/>
                  <a:pt x="1847088" y="1282227"/>
                </a:cubicBezTo>
                <a:lnTo>
                  <a:pt x="1847088" y="1282242"/>
                </a:lnTo>
                <a:lnTo>
                  <a:pt x="1847088" y="3020321"/>
                </a:lnTo>
                <a:lnTo>
                  <a:pt x="0" y="3020321"/>
                </a:lnTo>
                <a:close/>
              </a:path>
            </a:pathLst>
          </a:custGeom>
          <a:solidFill>
            <a:schemeClr val="tx1">
              <a:lumMod val="8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7CD6AEB-6322-7509-C153-24427A75B454}"/>
              </a:ext>
            </a:extLst>
          </p:cNvPr>
          <p:cNvSpPr txBox="1"/>
          <p:nvPr/>
        </p:nvSpPr>
        <p:spPr>
          <a:xfrm>
            <a:off x="1727500" y="2200755"/>
            <a:ext cx="1560042"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INTRODUCTION</a:t>
            </a:r>
          </a:p>
        </p:txBody>
      </p:sp>
      <p:sp>
        <p:nvSpPr>
          <p:cNvPr id="8" name="TextBox 7">
            <a:extLst>
              <a:ext uri="{FF2B5EF4-FFF2-40B4-BE49-F238E27FC236}">
                <a16:creationId xmlns:a16="http://schemas.microsoft.com/office/drawing/2014/main" id="{641E1366-AA5A-22EF-4B0F-D6F508BA3BAF}"/>
              </a:ext>
            </a:extLst>
          </p:cNvPr>
          <p:cNvSpPr txBox="1"/>
          <p:nvPr/>
        </p:nvSpPr>
        <p:spPr>
          <a:xfrm>
            <a:off x="4425421" y="2200755"/>
            <a:ext cx="1002197"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GROWTH</a:t>
            </a:r>
          </a:p>
        </p:txBody>
      </p:sp>
      <p:sp>
        <p:nvSpPr>
          <p:cNvPr id="9" name="TextBox 8">
            <a:extLst>
              <a:ext uri="{FF2B5EF4-FFF2-40B4-BE49-F238E27FC236}">
                <a16:creationId xmlns:a16="http://schemas.microsoft.com/office/drawing/2014/main" id="{13136870-B204-53AE-D65C-8227B7BBE370}"/>
              </a:ext>
            </a:extLst>
          </p:cNvPr>
          <p:cNvSpPr txBox="1"/>
          <p:nvPr/>
        </p:nvSpPr>
        <p:spPr>
          <a:xfrm>
            <a:off x="6805589" y="2200755"/>
            <a:ext cx="1097865"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MATURITY</a:t>
            </a:r>
          </a:p>
        </p:txBody>
      </p:sp>
      <p:sp>
        <p:nvSpPr>
          <p:cNvPr id="10" name="TextBox 9">
            <a:extLst>
              <a:ext uri="{FF2B5EF4-FFF2-40B4-BE49-F238E27FC236}">
                <a16:creationId xmlns:a16="http://schemas.microsoft.com/office/drawing/2014/main" id="{49DFFD27-47FD-8934-D18B-718A22C6435D}"/>
              </a:ext>
            </a:extLst>
          </p:cNvPr>
          <p:cNvSpPr txBox="1"/>
          <p:nvPr/>
        </p:nvSpPr>
        <p:spPr>
          <a:xfrm>
            <a:off x="9286859" y="2200755"/>
            <a:ext cx="9733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DECLINE</a:t>
            </a:r>
          </a:p>
        </p:txBody>
      </p:sp>
      <p:cxnSp>
        <p:nvCxnSpPr>
          <p:cNvPr id="11" name="Straight Arrow Connector 10">
            <a:extLst>
              <a:ext uri="{FF2B5EF4-FFF2-40B4-BE49-F238E27FC236}">
                <a16:creationId xmlns:a16="http://schemas.microsoft.com/office/drawing/2014/main" id="{AC337491-B0F3-7CAE-ADDA-9DA6206C4CDE}"/>
              </a:ext>
            </a:extLst>
          </p:cNvPr>
          <p:cNvCxnSpPr>
            <a:cxnSpLocks/>
          </p:cNvCxnSpPr>
          <p:nvPr/>
        </p:nvCxnSpPr>
        <p:spPr>
          <a:xfrm>
            <a:off x="1270177" y="5712325"/>
            <a:ext cx="10216820" cy="0"/>
          </a:xfrm>
          <a:prstGeom prst="straightConnector1">
            <a:avLst/>
          </a:prstGeom>
          <a:ln w="15875"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AA76C7-203D-89EE-EAF5-789DCDF7CC96}"/>
              </a:ext>
            </a:extLst>
          </p:cNvPr>
          <p:cNvCxnSpPr>
            <a:cxnSpLocks/>
          </p:cNvCxnSpPr>
          <p:nvPr/>
        </p:nvCxnSpPr>
        <p:spPr>
          <a:xfrm flipV="1">
            <a:off x="1270177" y="2176811"/>
            <a:ext cx="0" cy="3535513"/>
          </a:xfrm>
          <a:prstGeom prst="straightConnector1">
            <a:avLst/>
          </a:prstGeom>
          <a:ln w="15875" cap="rnd">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ACE221-1580-122A-170F-36FB74AD9A31}"/>
              </a:ext>
            </a:extLst>
          </p:cNvPr>
          <p:cNvSpPr txBox="1"/>
          <p:nvPr/>
        </p:nvSpPr>
        <p:spPr>
          <a:xfrm>
            <a:off x="554736" y="2176811"/>
            <a:ext cx="652743"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Sales</a:t>
            </a:r>
          </a:p>
        </p:txBody>
      </p:sp>
      <p:sp>
        <p:nvSpPr>
          <p:cNvPr id="14" name="Rectangle 15">
            <a:extLst>
              <a:ext uri="{FF2B5EF4-FFF2-40B4-BE49-F238E27FC236}">
                <a16:creationId xmlns:a16="http://schemas.microsoft.com/office/drawing/2014/main" id="{85CB91A2-5204-76D4-CAB7-4EB04CC37495}"/>
              </a:ext>
            </a:extLst>
          </p:cNvPr>
          <p:cNvSpPr/>
          <p:nvPr/>
        </p:nvSpPr>
        <p:spPr>
          <a:xfrm>
            <a:off x="6140521" y="3046155"/>
            <a:ext cx="2427998" cy="2666169"/>
          </a:xfrm>
          <a:custGeom>
            <a:avLst/>
            <a:gdLst/>
            <a:ahLst/>
            <a:cxnLst/>
            <a:rect l="l" t="t" r="r" b="b"/>
            <a:pathLst>
              <a:path w="1847088" h="3505259">
                <a:moveTo>
                  <a:pt x="964886" y="58"/>
                </a:moveTo>
                <a:cubicBezTo>
                  <a:pt x="1353180" y="4150"/>
                  <a:pt x="1591544" y="213043"/>
                  <a:pt x="1847088" y="492418"/>
                </a:cubicBezTo>
                <a:lnTo>
                  <a:pt x="1847088" y="3505259"/>
                </a:lnTo>
                <a:lnTo>
                  <a:pt x="0" y="3505259"/>
                </a:lnTo>
                <a:lnTo>
                  <a:pt x="0" y="494841"/>
                </a:lnTo>
                <a:cubicBezTo>
                  <a:pt x="279765" y="197749"/>
                  <a:pt x="588752" y="-3905"/>
                  <a:pt x="964886" y="58"/>
                </a:cubicBezTo>
                <a:close/>
              </a:path>
            </a:pathLst>
          </a:cu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Oval 7">
            <a:extLst>
              <a:ext uri="{FF2B5EF4-FFF2-40B4-BE49-F238E27FC236}">
                <a16:creationId xmlns:a16="http://schemas.microsoft.com/office/drawing/2014/main" id="{81CA2DD5-359A-130F-05A3-585B8FC8EC54}"/>
              </a:ext>
            </a:extLst>
          </p:cNvPr>
          <p:cNvSpPr/>
          <p:nvPr/>
        </p:nvSpPr>
        <p:spPr>
          <a:xfrm>
            <a:off x="1293517" y="5104967"/>
            <a:ext cx="2427998" cy="607358"/>
          </a:xfrm>
          <a:custGeom>
            <a:avLst/>
            <a:gdLst/>
            <a:ahLst/>
            <a:cxnLst/>
            <a:rect l="l" t="t" r="r" b="b"/>
            <a:pathLst>
              <a:path w="1847088" h="798504">
                <a:moveTo>
                  <a:pt x="1847088" y="0"/>
                </a:moveTo>
                <a:lnTo>
                  <a:pt x="1847088" y="798504"/>
                </a:lnTo>
                <a:lnTo>
                  <a:pt x="0" y="798504"/>
                </a:lnTo>
                <a:lnTo>
                  <a:pt x="0" y="776617"/>
                </a:lnTo>
                <a:lnTo>
                  <a:pt x="0" y="776616"/>
                </a:lnTo>
                <a:cubicBezTo>
                  <a:pt x="628914" y="692489"/>
                  <a:pt x="1258363" y="459955"/>
                  <a:pt x="1847088" y="0"/>
                </a:cubicBez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6" name="Straight Connector 15">
            <a:extLst>
              <a:ext uri="{FF2B5EF4-FFF2-40B4-BE49-F238E27FC236}">
                <a16:creationId xmlns:a16="http://schemas.microsoft.com/office/drawing/2014/main" id="{DD8DFD5E-304B-EBF5-0B40-12C88390BF41}"/>
              </a:ext>
            </a:extLst>
          </p:cNvPr>
          <p:cNvCxnSpPr>
            <a:cxnSpLocks/>
          </p:cNvCxnSpPr>
          <p:nvPr/>
        </p:nvCxnSpPr>
        <p:spPr>
          <a:xfrm flipV="1">
            <a:off x="3712525" y="2173596"/>
            <a:ext cx="0" cy="353872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D89EEF-073A-F38F-70A8-8C807ABC362D}"/>
              </a:ext>
            </a:extLst>
          </p:cNvPr>
          <p:cNvCxnSpPr>
            <a:cxnSpLocks/>
          </p:cNvCxnSpPr>
          <p:nvPr/>
        </p:nvCxnSpPr>
        <p:spPr>
          <a:xfrm flipV="1">
            <a:off x="6135107" y="2173596"/>
            <a:ext cx="0" cy="353872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95FEA5-5EF5-5327-03D3-37DA57F5B21B}"/>
              </a:ext>
            </a:extLst>
          </p:cNvPr>
          <p:cNvCxnSpPr>
            <a:cxnSpLocks/>
          </p:cNvCxnSpPr>
          <p:nvPr/>
        </p:nvCxnSpPr>
        <p:spPr>
          <a:xfrm flipH="1" flipV="1">
            <a:off x="8559527" y="2173596"/>
            <a:ext cx="0" cy="353872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Oval 7">
            <a:extLst>
              <a:ext uri="{FF2B5EF4-FFF2-40B4-BE49-F238E27FC236}">
                <a16:creationId xmlns:a16="http://schemas.microsoft.com/office/drawing/2014/main" id="{3B590D52-9CE3-DA4D-9A0A-6788F5DFA32C}"/>
              </a:ext>
            </a:extLst>
          </p:cNvPr>
          <p:cNvSpPr/>
          <p:nvPr/>
        </p:nvSpPr>
        <p:spPr>
          <a:xfrm>
            <a:off x="1293517" y="3046155"/>
            <a:ext cx="9694010" cy="2649521"/>
          </a:xfrm>
          <a:custGeom>
            <a:avLst/>
            <a:gdLst>
              <a:gd name="connsiteX0" fmla="*/ 0 w 1676400"/>
              <a:gd name="connsiteY0" fmla="*/ 865824 h 1731647"/>
              <a:gd name="connsiteX1" fmla="*/ 838200 w 1676400"/>
              <a:gd name="connsiteY1" fmla="*/ 0 h 1731647"/>
              <a:gd name="connsiteX2" fmla="*/ 1676400 w 1676400"/>
              <a:gd name="connsiteY2" fmla="*/ 865824 h 1731647"/>
              <a:gd name="connsiteX3" fmla="*/ 838200 w 1676400"/>
              <a:gd name="connsiteY3" fmla="*/ 1731648 h 1731647"/>
              <a:gd name="connsiteX4" fmla="*/ 0 w 1676400"/>
              <a:gd name="connsiteY4" fmla="*/ 865824 h 1731647"/>
              <a:gd name="connsiteX0" fmla="*/ 838200 w 1676400"/>
              <a:gd name="connsiteY0" fmla="*/ 1731648 h 1823088"/>
              <a:gd name="connsiteX1" fmla="*/ 0 w 1676400"/>
              <a:gd name="connsiteY1" fmla="*/ 865824 h 1823088"/>
              <a:gd name="connsiteX2" fmla="*/ 838200 w 1676400"/>
              <a:gd name="connsiteY2" fmla="*/ 0 h 1823088"/>
              <a:gd name="connsiteX3" fmla="*/ 1676400 w 1676400"/>
              <a:gd name="connsiteY3" fmla="*/ 865824 h 1823088"/>
              <a:gd name="connsiteX4" fmla="*/ 929640 w 1676400"/>
              <a:gd name="connsiteY4" fmla="*/ 1823088 h 1823088"/>
              <a:gd name="connsiteX0" fmla="*/ 45180 w 5210054"/>
              <a:gd name="connsiteY0" fmla="*/ 2556839 h 2556839"/>
              <a:gd name="connsiteX1" fmla="*/ 3533654 w 5210054"/>
              <a:gd name="connsiteY1" fmla="*/ 865824 h 2556839"/>
              <a:gd name="connsiteX2" fmla="*/ 4371854 w 5210054"/>
              <a:gd name="connsiteY2" fmla="*/ 0 h 2556839"/>
              <a:gd name="connsiteX3" fmla="*/ 5210054 w 5210054"/>
              <a:gd name="connsiteY3" fmla="*/ 865824 h 2556839"/>
              <a:gd name="connsiteX4" fmla="*/ 4463294 w 521005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3488474 w 5164874"/>
              <a:gd name="connsiteY1" fmla="*/ 865824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556839 h 2556839"/>
              <a:gd name="connsiteX1" fmla="*/ 2651754 w 5164874"/>
              <a:gd name="connsiteY1" fmla="*/ 1180491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3488474 w 5164874"/>
              <a:gd name="connsiteY2" fmla="*/ 865824 h 2556839"/>
              <a:gd name="connsiteX3" fmla="*/ 4326674 w 5164874"/>
              <a:gd name="connsiteY3" fmla="*/ 0 h 2556839"/>
              <a:gd name="connsiteX4" fmla="*/ 5164874 w 5164874"/>
              <a:gd name="connsiteY4" fmla="*/ 865824 h 2556839"/>
              <a:gd name="connsiteX5" fmla="*/ 4418114 w 5164874"/>
              <a:gd name="connsiteY5" fmla="*/ 1823088 h 2556839"/>
              <a:gd name="connsiteX0" fmla="*/ 0 w 5164874"/>
              <a:gd name="connsiteY0" fmla="*/ 2556839 h 2556839"/>
              <a:gd name="connsiteX1" fmla="*/ 2234503 w 5164874"/>
              <a:gd name="connsiteY1" fmla="*/ 1482332 h 2556839"/>
              <a:gd name="connsiteX2" fmla="*/ 4326674 w 5164874"/>
              <a:gd name="connsiteY2" fmla="*/ 0 h 2556839"/>
              <a:gd name="connsiteX3" fmla="*/ 5164874 w 5164874"/>
              <a:gd name="connsiteY3" fmla="*/ 865824 h 2556839"/>
              <a:gd name="connsiteX4" fmla="*/ 4418114 w 5164874"/>
              <a:gd name="connsiteY4" fmla="*/ 1823088 h 2556839"/>
              <a:gd name="connsiteX0" fmla="*/ 0 w 5164874"/>
              <a:gd name="connsiteY0" fmla="*/ 2876435 h 2876435"/>
              <a:gd name="connsiteX1" fmla="*/ 2234503 w 5164874"/>
              <a:gd name="connsiteY1" fmla="*/ 1801928 h 2876435"/>
              <a:gd name="connsiteX2" fmla="*/ 4317797 w 5164874"/>
              <a:gd name="connsiteY2" fmla="*/ 0 h 2876435"/>
              <a:gd name="connsiteX3" fmla="*/ 5164874 w 5164874"/>
              <a:gd name="connsiteY3" fmla="*/ 1185420 h 2876435"/>
              <a:gd name="connsiteX4" fmla="*/ 4418114 w 5164874"/>
              <a:gd name="connsiteY4" fmla="*/ 2142684 h 2876435"/>
              <a:gd name="connsiteX0" fmla="*/ 0 w 5164874"/>
              <a:gd name="connsiteY0" fmla="*/ 2883790 h 2883790"/>
              <a:gd name="connsiteX1" fmla="*/ 2110216 w 5164874"/>
              <a:gd name="connsiteY1" fmla="*/ 1747140 h 2883790"/>
              <a:gd name="connsiteX2" fmla="*/ 4317797 w 5164874"/>
              <a:gd name="connsiteY2" fmla="*/ 7355 h 2883790"/>
              <a:gd name="connsiteX3" fmla="*/ 5164874 w 5164874"/>
              <a:gd name="connsiteY3" fmla="*/ 1192775 h 2883790"/>
              <a:gd name="connsiteX4" fmla="*/ 4418114 w 5164874"/>
              <a:gd name="connsiteY4" fmla="*/ 2150039 h 2883790"/>
              <a:gd name="connsiteX0" fmla="*/ 0 w 5164874"/>
              <a:gd name="connsiteY0" fmla="*/ 2857388 h 2857388"/>
              <a:gd name="connsiteX1" fmla="*/ 2110216 w 5164874"/>
              <a:gd name="connsiteY1" fmla="*/ 1720738 h 2857388"/>
              <a:gd name="connsiteX2" fmla="*/ 4442085 w 5164874"/>
              <a:gd name="connsiteY2" fmla="*/ 7586 h 2857388"/>
              <a:gd name="connsiteX3" fmla="*/ 5164874 w 5164874"/>
              <a:gd name="connsiteY3" fmla="*/ 1166373 h 2857388"/>
              <a:gd name="connsiteX4" fmla="*/ 4418114 w 5164874"/>
              <a:gd name="connsiteY4" fmla="*/ 2123637 h 2857388"/>
              <a:gd name="connsiteX0" fmla="*/ 0 w 5963864"/>
              <a:gd name="connsiteY0" fmla="*/ 2866842 h 2866842"/>
              <a:gd name="connsiteX1" fmla="*/ 2110216 w 5963864"/>
              <a:gd name="connsiteY1" fmla="*/ 1730192 h 2866842"/>
              <a:gd name="connsiteX2" fmla="*/ 4442085 w 5963864"/>
              <a:gd name="connsiteY2" fmla="*/ 17040 h 2866842"/>
              <a:gd name="connsiteX3" fmla="*/ 5963864 w 5963864"/>
              <a:gd name="connsiteY3" fmla="*/ 971640 h 2866842"/>
              <a:gd name="connsiteX4" fmla="*/ 4418114 w 5963864"/>
              <a:gd name="connsiteY4" fmla="*/ 2133091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7021215"/>
              <a:gd name="connsiteY0" fmla="*/ 2866842 h 2866842"/>
              <a:gd name="connsiteX1" fmla="*/ 2110216 w 7021215"/>
              <a:gd name="connsiteY1" fmla="*/ 1730192 h 2866842"/>
              <a:gd name="connsiteX2" fmla="*/ 4442085 w 7021215"/>
              <a:gd name="connsiteY2" fmla="*/ 17040 h 2866842"/>
              <a:gd name="connsiteX3" fmla="*/ 5963864 w 7021215"/>
              <a:gd name="connsiteY3" fmla="*/ 971640 h 2866842"/>
              <a:gd name="connsiteX4" fmla="*/ 6957128 w 7021215"/>
              <a:gd name="connsiteY4" fmla="*/ 1458388 h 2866842"/>
              <a:gd name="connsiteX0" fmla="*/ 0 w 6957128"/>
              <a:gd name="connsiteY0" fmla="*/ 2866842 h 2866842"/>
              <a:gd name="connsiteX1" fmla="*/ 2110216 w 6957128"/>
              <a:gd name="connsiteY1" fmla="*/ 1730192 h 2866842"/>
              <a:gd name="connsiteX2" fmla="*/ 4442085 w 6957128"/>
              <a:gd name="connsiteY2" fmla="*/ 17040 h 2866842"/>
              <a:gd name="connsiteX3" fmla="*/ 5963864 w 6957128"/>
              <a:gd name="connsiteY3" fmla="*/ 971640 h 2866842"/>
              <a:gd name="connsiteX4" fmla="*/ 6957128 w 6957128"/>
              <a:gd name="connsiteY4" fmla="*/ 1458388 h 2866842"/>
              <a:gd name="connsiteX0" fmla="*/ 0 w 6957128"/>
              <a:gd name="connsiteY0" fmla="*/ 2879635 h 2879635"/>
              <a:gd name="connsiteX1" fmla="*/ 2110216 w 6957128"/>
              <a:gd name="connsiteY1" fmla="*/ 1742985 h 2879635"/>
              <a:gd name="connsiteX2" fmla="*/ 4442085 w 6957128"/>
              <a:gd name="connsiteY2" fmla="*/ 29833 h 2879635"/>
              <a:gd name="connsiteX3" fmla="*/ 5448220 w 6957128"/>
              <a:gd name="connsiteY3" fmla="*/ 677663 h 2879635"/>
              <a:gd name="connsiteX4" fmla="*/ 5963864 w 6957128"/>
              <a:gd name="connsiteY4" fmla="*/ 984433 h 2879635"/>
              <a:gd name="connsiteX5" fmla="*/ 6957128 w 6957128"/>
              <a:gd name="connsiteY5" fmla="*/ 1471181 h 2879635"/>
              <a:gd name="connsiteX0" fmla="*/ 0 w 6957128"/>
              <a:gd name="connsiteY0" fmla="*/ 2888186 h 2888186"/>
              <a:gd name="connsiteX1" fmla="*/ 2110216 w 6957128"/>
              <a:gd name="connsiteY1" fmla="*/ 1751536 h 2888186"/>
              <a:gd name="connsiteX2" fmla="*/ 4388819 w 6957128"/>
              <a:gd name="connsiteY2" fmla="*/ 29506 h 2888186"/>
              <a:gd name="connsiteX3" fmla="*/ 5448220 w 6957128"/>
              <a:gd name="connsiteY3" fmla="*/ 686214 h 2888186"/>
              <a:gd name="connsiteX4" fmla="*/ 5963864 w 6957128"/>
              <a:gd name="connsiteY4" fmla="*/ 992984 h 2888186"/>
              <a:gd name="connsiteX5" fmla="*/ 6957128 w 6957128"/>
              <a:gd name="connsiteY5" fmla="*/ 1479732 h 2888186"/>
              <a:gd name="connsiteX0" fmla="*/ 0 w 6957128"/>
              <a:gd name="connsiteY0" fmla="*/ 2858866 h 2858866"/>
              <a:gd name="connsiteX1" fmla="*/ 2110216 w 6957128"/>
              <a:gd name="connsiteY1" fmla="*/ 1722216 h 2858866"/>
              <a:gd name="connsiteX2" fmla="*/ 4388819 w 6957128"/>
              <a:gd name="connsiteY2" fmla="*/ 186 h 2858866"/>
              <a:gd name="connsiteX3" fmla="*/ 5448220 w 6957128"/>
              <a:gd name="connsiteY3" fmla="*/ 656894 h 2858866"/>
              <a:gd name="connsiteX4" fmla="*/ 5963864 w 6957128"/>
              <a:gd name="connsiteY4" fmla="*/ 963664 h 2858866"/>
              <a:gd name="connsiteX5" fmla="*/ 6957128 w 6957128"/>
              <a:gd name="connsiteY5" fmla="*/ 1450412 h 2858866"/>
              <a:gd name="connsiteX0" fmla="*/ 0 w 6957128"/>
              <a:gd name="connsiteY0" fmla="*/ 2871449 h 2871449"/>
              <a:gd name="connsiteX1" fmla="*/ 2110216 w 6957128"/>
              <a:gd name="connsiteY1" fmla="*/ 1734799 h 2871449"/>
              <a:gd name="connsiteX2" fmla="*/ 4388819 w 6957128"/>
              <a:gd name="connsiteY2" fmla="*/ 12769 h 2871449"/>
              <a:gd name="connsiteX3" fmla="*/ 5963864 w 6957128"/>
              <a:gd name="connsiteY3" fmla="*/ 976247 h 2871449"/>
              <a:gd name="connsiteX4" fmla="*/ 6957128 w 6957128"/>
              <a:gd name="connsiteY4" fmla="*/ 1462995 h 2871449"/>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0745 h 2870745"/>
              <a:gd name="connsiteX1" fmla="*/ 2110216 w 6957128"/>
              <a:gd name="connsiteY1" fmla="*/ 1734095 h 2870745"/>
              <a:gd name="connsiteX2" fmla="*/ 4388819 w 6957128"/>
              <a:gd name="connsiteY2" fmla="*/ 12065 h 2870745"/>
              <a:gd name="connsiteX3" fmla="*/ 5963864 w 6957128"/>
              <a:gd name="connsiteY3" fmla="*/ 975543 h 2870745"/>
              <a:gd name="connsiteX4" fmla="*/ 6957128 w 6957128"/>
              <a:gd name="connsiteY4" fmla="*/ 1462291 h 2870745"/>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72556 h 2872556"/>
              <a:gd name="connsiteX1" fmla="*/ 2278891 w 6957128"/>
              <a:gd name="connsiteY1" fmla="*/ 1798050 h 2872556"/>
              <a:gd name="connsiteX2" fmla="*/ 4388819 w 6957128"/>
              <a:gd name="connsiteY2" fmla="*/ 13876 h 2872556"/>
              <a:gd name="connsiteX3" fmla="*/ 5963864 w 6957128"/>
              <a:gd name="connsiteY3" fmla="*/ 977354 h 2872556"/>
              <a:gd name="connsiteX4" fmla="*/ 6957128 w 6957128"/>
              <a:gd name="connsiteY4" fmla="*/ 1464102 h 2872556"/>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80 h 2858680"/>
              <a:gd name="connsiteX1" fmla="*/ 2278891 w 6957128"/>
              <a:gd name="connsiteY1" fmla="*/ 1784174 h 2858680"/>
              <a:gd name="connsiteX2" fmla="*/ 4388819 w 6957128"/>
              <a:gd name="connsiteY2" fmla="*/ 0 h 2858680"/>
              <a:gd name="connsiteX3" fmla="*/ 5963864 w 6957128"/>
              <a:gd name="connsiteY3" fmla="*/ 963478 h 2858680"/>
              <a:gd name="connsiteX4" fmla="*/ 6957128 w 6957128"/>
              <a:gd name="connsiteY4" fmla="*/ 1450226 h 2858680"/>
              <a:gd name="connsiteX0" fmla="*/ 0 w 6957128"/>
              <a:gd name="connsiteY0" fmla="*/ 2858694 h 2858694"/>
              <a:gd name="connsiteX1" fmla="*/ 2278891 w 6957128"/>
              <a:gd name="connsiteY1" fmla="*/ 1784188 h 2858694"/>
              <a:gd name="connsiteX2" fmla="*/ 4388819 w 6957128"/>
              <a:gd name="connsiteY2" fmla="*/ 14 h 2858694"/>
              <a:gd name="connsiteX3" fmla="*/ 5963864 w 6957128"/>
              <a:gd name="connsiteY3" fmla="*/ 963492 h 2858694"/>
              <a:gd name="connsiteX4" fmla="*/ 6957128 w 6957128"/>
              <a:gd name="connsiteY4" fmla="*/ 1450240 h 2858694"/>
              <a:gd name="connsiteX0" fmla="*/ 0 w 6957128"/>
              <a:gd name="connsiteY0" fmla="*/ 2858696 h 2858696"/>
              <a:gd name="connsiteX1" fmla="*/ 2278891 w 6957128"/>
              <a:gd name="connsiteY1" fmla="*/ 1784190 h 2858696"/>
              <a:gd name="connsiteX2" fmla="*/ 4388819 w 6957128"/>
              <a:gd name="connsiteY2" fmla="*/ 16 h 2858696"/>
              <a:gd name="connsiteX3" fmla="*/ 5963864 w 6957128"/>
              <a:gd name="connsiteY3" fmla="*/ 963494 h 2858696"/>
              <a:gd name="connsiteX4" fmla="*/ 6957128 w 6957128"/>
              <a:gd name="connsiteY4" fmla="*/ 1450242 h 2858696"/>
              <a:gd name="connsiteX0" fmla="*/ 0 w 6957128"/>
              <a:gd name="connsiteY0" fmla="*/ 2860548 h 2860548"/>
              <a:gd name="connsiteX1" fmla="*/ 2278891 w 6957128"/>
              <a:gd name="connsiteY1" fmla="*/ 1786042 h 2860548"/>
              <a:gd name="connsiteX2" fmla="*/ 4388819 w 6957128"/>
              <a:gd name="connsiteY2" fmla="*/ 1868 h 2860548"/>
              <a:gd name="connsiteX3" fmla="*/ 6957128 w 6957128"/>
              <a:gd name="connsiteY3" fmla="*/ 1452094 h 2860548"/>
              <a:gd name="connsiteX0" fmla="*/ 0 w 6957128"/>
              <a:gd name="connsiteY0" fmla="*/ 2860619 h 2860619"/>
              <a:gd name="connsiteX1" fmla="*/ 2278891 w 6957128"/>
              <a:gd name="connsiteY1" fmla="*/ 1786113 h 2860619"/>
              <a:gd name="connsiteX2" fmla="*/ 4388819 w 6957128"/>
              <a:gd name="connsiteY2" fmla="*/ 1939 h 2860619"/>
              <a:gd name="connsiteX3" fmla="*/ 6957128 w 6957128"/>
              <a:gd name="connsiteY3" fmla="*/ 1452165 h 2860619"/>
              <a:gd name="connsiteX0" fmla="*/ 0 w 6957128"/>
              <a:gd name="connsiteY0" fmla="*/ 2860634 h 2860634"/>
              <a:gd name="connsiteX1" fmla="*/ 2278891 w 6957128"/>
              <a:gd name="connsiteY1" fmla="*/ 1786128 h 2860634"/>
              <a:gd name="connsiteX2" fmla="*/ 4388819 w 6957128"/>
              <a:gd name="connsiteY2" fmla="*/ 1954 h 2860634"/>
              <a:gd name="connsiteX3" fmla="*/ 6957128 w 6957128"/>
              <a:gd name="connsiteY3" fmla="*/ 1452180 h 2860634"/>
              <a:gd name="connsiteX0" fmla="*/ 0 w 6957128"/>
              <a:gd name="connsiteY0" fmla="*/ 2858747 h 2858747"/>
              <a:gd name="connsiteX1" fmla="*/ 2278891 w 6957128"/>
              <a:gd name="connsiteY1" fmla="*/ 1784241 h 2858747"/>
              <a:gd name="connsiteX2" fmla="*/ 4388819 w 6957128"/>
              <a:gd name="connsiteY2" fmla="*/ 67 h 2858747"/>
              <a:gd name="connsiteX3" fmla="*/ 6957128 w 6957128"/>
              <a:gd name="connsiteY3" fmla="*/ 1450293 h 2858747"/>
              <a:gd name="connsiteX0" fmla="*/ 0 w 6957128"/>
              <a:gd name="connsiteY0" fmla="*/ 2858723 h 2858723"/>
              <a:gd name="connsiteX1" fmla="*/ 2278891 w 6957128"/>
              <a:gd name="connsiteY1" fmla="*/ 1784217 h 2858723"/>
              <a:gd name="connsiteX2" fmla="*/ 4388819 w 6957128"/>
              <a:gd name="connsiteY2" fmla="*/ 43 h 2858723"/>
              <a:gd name="connsiteX3" fmla="*/ 6957128 w 6957128"/>
              <a:gd name="connsiteY3" fmla="*/ 1450269 h 2858723"/>
              <a:gd name="connsiteX0" fmla="*/ 0 w 6957128"/>
              <a:gd name="connsiteY0" fmla="*/ 2858721 h 2858721"/>
              <a:gd name="connsiteX1" fmla="*/ 2278891 w 6957128"/>
              <a:gd name="connsiteY1" fmla="*/ 1784215 h 2858721"/>
              <a:gd name="connsiteX2" fmla="*/ 4388819 w 6957128"/>
              <a:gd name="connsiteY2" fmla="*/ 41 h 2858721"/>
              <a:gd name="connsiteX3" fmla="*/ 6957128 w 6957128"/>
              <a:gd name="connsiteY3" fmla="*/ 1450267 h 2858721"/>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0 w 6957128"/>
              <a:gd name="connsiteY4"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0 w 6957328"/>
              <a:gd name="connsiteY5" fmla="*/ 2858727 h 2858727"/>
              <a:gd name="connsiteX0" fmla="*/ 0 w 6957328"/>
              <a:gd name="connsiteY0" fmla="*/ 2858727 h 2858727"/>
              <a:gd name="connsiteX1" fmla="*/ 2278891 w 6957328"/>
              <a:gd name="connsiteY1" fmla="*/ 1784221 h 2858727"/>
              <a:gd name="connsiteX2" fmla="*/ 4388819 w 6957328"/>
              <a:gd name="connsiteY2" fmla="*/ 47 h 2858727"/>
              <a:gd name="connsiteX3" fmla="*/ 6957128 w 6957328"/>
              <a:gd name="connsiteY3" fmla="*/ 1450273 h 2858727"/>
              <a:gd name="connsiteX4" fmla="*/ 4261321 w 6957328"/>
              <a:gd name="connsiteY4" fmla="*/ 1998140 h 2858727"/>
              <a:gd name="connsiteX5" fmla="*/ 2420348 w 6957328"/>
              <a:gd name="connsiteY5" fmla="*/ 2373354 h 2858727"/>
              <a:gd name="connsiteX6" fmla="*/ 0 w 69573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860953 w 6957128"/>
              <a:gd name="connsiteY4" fmla="*/ 1851715 h 2858727"/>
              <a:gd name="connsiteX5" fmla="*/ 4261321 w 6957128"/>
              <a:gd name="connsiteY5" fmla="*/ 1998140 h 2858727"/>
              <a:gd name="connsiteX6" fmla="*/ 2420348 w 6957128"/>
              <a:gd name="connsiteY6" fmla="*/ 2373354 h 2858727"/>
              <a:gd name="connsiteX7" fmla="*/ 0 w 6957128"/>
              <a:gd name="connsiteY7"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2420348 w 6957128"/>
              <a:gd name="connsiteY5" fmla="*/ 2373354 h 2858727"/>
              <a:gd name="connsiteX6" fmla="*/ 0 w 6957128"/>
              <a:gd name="connsiteY6" fmla="*/ 2858727 h 2858727"/>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 name="connsiteX4" fmla="*/ 4261321 w 6957128"/>
              <a:gd name="connsiteY4" fmla="*/ 1998140 h 2858727"/>
              <a:gd name="connsiteX5" fmla="*/ 0 w 6957128"/>
              <a:gd name="connsiteY5" fmla="*/ 2858727 h 2858727"/>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0 w 7038562"/>
              <a:gd name="connsiteY5" fmla="*/ 2858727 h 3288510"/>
              <a:gd name="connsiteX0" fmla="*/ 0 w 7038562"/>
              <a:gd name="connsiteY0" fmla="*/ 2858727 h 3288510"/>
              <a:gd name="connsiteX1" fmla="*/ 2278891 w 7038562"/>
              <a:gd name="connsiteY1" fmla="*/ 1784221 h 3288510"/>
              <a:gd name="connsiteX2" fmla="*/ 4388819 w 7038562"/>
              <a:gd name="connsiteY2" fmla="*/ 47 h 3288510"/>
              <a:gd name="connsiteX3" fmla="*/ 6957128 w 7038562"/>
              <a:gd name="connsiteY3" fmla="*/ 1450273 h 3288510"/>
              <a:gd name="connsiteX4" fmla="*/ 7038562 w 7038562"/>
              <a:gd name="connsiteY4" fmla="*/ 3288510 h 3288510"/>
              <a:gd name="connsiteX5" fmla="*/ 1052767 w 7038562"/>
              <a:gd name="connsiteY5" fmla="*/ 2931599 h 3288510"/>
              <a:gd name="connsiteX6" fmla="*/ 0 w 7038562"/>
              <a:gd name="connsiteY6" fmla="*/ 2858727 h 3288510"/>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609369 w 7647931"/>
              <a:gd name="connsiteY0" fmla="*/ 2858727 h 3380025"/>
              <a:gd name="connsiteX1" fmla="*/ 2888260 w 7647931"/>
              <a:gd name="connsiteY1" fmla="*/ 1784221 h 3380025"/>
              <a:gd name="connsiteX2" fmla="*/ 4998188 w 7647931"/>
              <a:gd name="connsiteY2" fmla="*/ 47 h 3380025"/>
              <a:gd name="connsiteX3" fmla="*/ 7566497 w 7647931"/>
              <a:gd name="connsiteY3" fmla="*/ 1450273 h 3380025"/>
              <a:gd name="connsiteX4" fmla="*/ 7647931 w 7647931"/>
              <a:gd name="connsiteY4" fmla="*/ 3288510 h 3380025"/>
              <a:gd name="connsiteX5" fmla="*/ 0 w 7647931"/>
              <a:gd name="connsiteY5" fmla="*/ 3380025 h 3380025"/>
              <a:gd name="connsiteX6" fmla="*/ 609369 w 7647931"/>
              <a:gd name="connsiteY6" fmla="*/ 2858727 h 3380025"/>
              <a:gd name="connsiteX0" fmla="*/ 7647931 w 7734194"/>
              <a:gd name="connsiteY0" fmla="*/ 3288510 h 3380025"/>
              <a:gd name="connsiteX1" fmla="*/ 0 w 7734194"/>
              <a:gd name="connsiteY1" fmla="*/ 3380025 h 3380025"/>
              <a:gd name="connsiteX2" fmla="*/ 609369 w 7734194"/>
              <a:gd name="connsiteY2" fmla="*/ 2858727 h 3380025"/>
              <a:gd name="connsiteX3" fmla="*/ 2888260 w 7734194"/>
              <a:gd name="connsiteY3" fmla="*/ 1784221 h 3380025"/>
              <a:gd name="connsiteX4" fmla="*/ 4998188 w 7734194"/>
              <a:gd name="connsiteY4" fmla="*/ 47 h 3380025"/>
              <a:gd name="connsiteX5" fmla="*/ 7566497 w 7734194"/>
              <a:gd name="connsiteY5" fmla="*/ 1450273 h 3380025"/>
              <a:gd name="connsiteX6" fmla="*/ 7734194 w 7734194"/>
              <a:gd name="connsiteY6" fmla="*/ 3363553 h 3380025"/>
              <a:gd name="connsiteX0" fmla="*/ 7647931 w 7647931"/>
              <a:gd name="connsiteY0" fmla="*/ 3288510 h 3380025"/>
              <a:gd name="connsiteX1" fmla="*/ 0 w 7647931"/>
              <a:gd name="connsiteY1" fmla="*/ 3380025 h 3380025"/>
              <a:gd name="connsiteX2" fmla="*/ 609369 w 7647931"/>
              <a:gd name="connsiteY2" fmla="*/ 2858727 h 3380025"/>
              <a:gd name="connsiteX3" fmla="*/ 2888260 w 7647931"/>
              <a:gd name="connsiteY3" fmla="*/ 1784221 h 3380025"/>
              <a:gd name="connsiteX4" fmla="*/ 4998188 w 7647931"/>
              <a:gd name="connsiteY4" fmla="*/ 47 h 3380025"/>
              <a:gd name="connsiteX5" fmla="*/ 7566497 w 7647931"/>
              <a:gd name="connsiteY5" fmla="*/ 1450273 h 3380025"/>
              <a:gd name="connsiteX0" fmla="*/ 0 w 7566497"/>
              <a:gd name="connsiteY0" fmla="*/ 3380025 h 3380025"/>
              <a:gd name="connsiteX1" fmla="*/ 609369 w 7566497"/>
              <a:gd name="connsiteY1" fmla="*/ 2858727 h 3380025"/>
              <a:gd name="connsiteX2" fmla="*/ 2888260 w 7566497"/>
              <a:gd name="connsiteY2" fmla="*/ 1784221 h 3380025"/>
              <a:gd name="connsiteX3" fmla="*/ 4998188 w 7566497"/>
              <a:gd name="connsiteY3" fmla="*/ 47 h 3380025"/>
              <a:gd name="connsiteX4" fmla="*/ 7566497 w 7566497"/>
              <a:gd name="connsiteY4" fmla="*/ 1450273 h 3380025"/>
              <a:gd name="connsiteX0" fmla="*/ 0 w 6957128"/>
              <a:gd name="connsiteY0" fmla="*/ 2858727 h 2858727"/>
              <a:gd name="connsiteX1" fmla="*/ 2278891 w 6957128"/>
              <a:gd name="connsiteY1" fmla="*/ 1784221 h 2858727"/>
              <a:gd name="connsiteX2" fmla="*/ 4388819 w 6957128"/>
              <a:gd name="connsiteY2" fmla="*/ 47 h 2858727"/>
              <a:gd name="connsiteX3" fmla="*/ 6957128 w 6957128"/>
              <a:gd name="connsiteY3" fmla="*/ 1450273 h 2858727"/>
            </a:gdLst>
            <a:ahLst/>
            <a:cxnLst>
              <a:cxn ang="0">
                <a:pos x="connsiteX0" y="connsiteY0"/>
              </a:cxn>
              <a:cxn ang="0">
                <a:pos x="connsiteX1" y="connsiteY1"/>
              </a:cxn>
              <a:cxn ang="0">
                <a:pos x="connsiteX2" y="connsiteY2"/>
              </a:cxn>
              <a:cxn ang="0">
                <a:pos x="connsiteX3" y="connsiteY3"/>
              </a:cxn>
            </a:cxnLst>
            <a:rect l="l" t="t" r="r" b="b"/>
            <a:pathLst>
              <a:path w="6957128" h="2858727">
                <a:moveTo>
                  <a:pt x="0" y="2858727"/>
                </a:moveTo>
                <a:cubicBezTo>
                  <a:pt x="789222" y="2766887"/>
                  <a:pt x="1579339" y="2459536"/>
                  <a:pt x="2278891" y="1784221"/>
                </a:cubicBezTo>
                <a:cubicBezTo>
                  <a:pt x="2978443" y="1108906"/>
                  <a:pt x="3472354" y="-8355"/>
                  <a:pt x="4388819" y="47"/>
                </a:cubicBezTo>
                <a:cubicBezTo>
                  <a:pt x="5305284" y="8449"/>
                  <a:pt x="5336404" y="1068907"/>
                  <a:pt x="6957128" y="1450273"/>
                </a:cubicBezTo>
              </a:path>
            </a:pathLst>
          </a:custGeom>
          <a:noFill/>
          <a:ln w="25400" cap="rnd">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0FD513E6-49C1-C290-60D4-B624CDADC6F6}"/>
              </a:ext>
            </a:extLst>
          </p:cNvPr>
          <p:cNvSpPr txBox="1"/>
          <p:nvPr/>
        </p:nvSpPr>
        <p:spPr>
          <a:xfrm>
            <a:off x="10887217" y="5719339"/>
            <a:ext cx="599780" cy="307777"/>
          </a:xfrm>
          <a:prstGeom prst="rect">
            <a:avLst/>
          </a:prstGeom>
          <a:noFill/>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a:ea typeface="+mn-ea"/>
                <a:cs typeface="Arial" pitchFamily="34" charset="0"/>
              </a:rPr>
              <a:t>Time</a:t>
            </a:r>
          </a:p>
        </p:txBody>
      </p:sp>
    </p:spTree>
    <p:extLst>
      <p:ext uri="{BB962C8B-B14F-4D97-AF65-F5344CB8AC3E}">
        <p14:creationId xmlns:p14="http://schemas.microsoft.com/office/powerpoint/2010/main" val="35455594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Strategy is the combination of objective, scope, and advantage</a:t>
            </a:r>
            <a:endParaRPr lang="en-DK"/>
          </a:p>
        </p:txBody>
      </p:sp>
      <p:sp>
        <p:nvSpPr>
          <p:cNvPr id="8" name="Text Placeholder 7">
            <a:extLst>
              <a:ext uri="{FF2B5EF4-FFF2-40B4-BE49-F238E27FC236}">
                <a16:creationId xmlns:a16="http://schemas.microsoft.com/office/drawing/2014/main" id="{7A50EC52-8C28-4138-C0DD-9D5D689324C8}"/>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26" name="Rectangle 25">
            <a:extLst>
              <a:ext uri="{FF2B5EF4-FFF2-40B4-BE49-F238E27FC236}">
                <a16:creationId xmlns:a16="http://schemas.microsoft.com/office/drawing/2014/main" id="{CC2091B4-E869-EF44-AFB4-720BD9B22847}"/>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latin typeface="Georgia" panose="02040502050405020303" pitchFamily="18" charset="0"/>
                <a:cs typeface="Arial" panose="020B0604020202020204" pitchFamily="34" charset="0"/>
              </a:rPr>
              <a:t>Objective</a:t>
            </a:r>
          </a:p>
        </p:txBody>
      </p:sp>
      <p:sp>
        <p:nvSpPr>
          <p:cNvPr id="27" name="Rectangle 26">
            <a:extLst>
              <a:ext uri="{FF2B5EF4-FFF2-40B4-BE49-F238E27FC236}">
                <a16:creationId xmlns:a16="http://schemas.microsoft.com/office/drawing/2014/main" id="{0C9B8834-075B-D448-98E4-64A805019E99}"/>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1"/>
                </a:solidFill>
                <a:latin typeface="Georgia" panose="02040502050405020303" pitchFamily="18" charset="0"/>
                <a:cs typeface="Arial" panose="020B0604020202020204" pitchFamily="34" charset="0"/>
              </a:rPr>
              <a:t>Scope</a:t>
            </a:r>
          </a:p>
        </p:txBody>
      </p:sp>
      <p:sp>
        <p:nvSpPr>
          <p:cNvPr id="28" name="Rectangle 27">
            <a:extLst>
              <a:ext uri="{FF2B5EF4-FFF2-40B4-BE49-F238E27FC236}">
                <a16:creationId xmlns:a16="http://schemas.microsoft.com/office/drawing/2014/main" id="{E8CD1884-18D1-7B4D-AB66-1EA115EC686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latin typeface="Arial" panose="020B0604020202020204" pitchFamily="34" charset="0"/>
                <a:cs typeface="Arial" panose="020B0604020202020204" pitchFamily="34" charset="0"/>
              </a:rPr>
              <a:t>What is our goal/what does winning look like to us?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Specific, measurable, time bound</a:t>
            </a:r>
          </a:p>
        </p:txBody>
      </p:sp>
      <p:sp>
        <p:nvSpPr>
          <p:cNvPr id="29" name="Rectangle 28">
            <a:extLst>
              <a:ext uri="{FF2B5EF4-FFF2-40B4-BE49-F238E27FC236}">
                <a16:creationId xmlns:a16="http://schemas.microsoft.com/office/drawing/2014/main" id="{D6C59295-EDDC-4948-9207-66B70F97E6CF}"/>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Arial" panose="020B0604020202020204" pitchFamily="34" charset="0"/>
                <a:cs typeface="Arial" panose="020B0604020202020204" pitchFamily="34" charset="0"/>
              </a:rPr>
              <a:t>Where do we want to play?</a:t>
            </a:r>
          </a:p>
          <a:p>
            <a:endParaRPr lang="en-US" sz="1600">
              <a:solidFill>
                <a:schemeClr val="bg1"/>
              </a:solidFill>
              <a:latin typeface="Arial" panose="020B0604020202020204" pitchFamily="34" charset="0"/>
              <a:cs typeface="Arial" panose="020B0604020202020204" pitchFamily="34" charset="0"/>
            </a:endParaRPr>
          </a:p>
          <a:p>
            <a:r>
              <a:rPr lang="en-US" sz="1600">
                <a:solidFill>
                  <a:schemeClr val="bg1"/>
                </a:solidFill>
                <a:latin typeface="Arial" panose="020B0604020202020204" pitchFamily="34" charset="0"/>
                <a:cs typeface="Arial" panose="020B0604020202020204" pitchFamily="34" charset="0"/>
              </a:rPr>
              <a:t>Customer segments/offerings, geographies, vertical integration</a:t>
            </a:r>
          </a:p>
        </p:txBody>
      </p:sp>
      <p:sp>
        <p:nvSpPr>
          <p:cNvPr id="30" name="Rectangle 29">
            <a:extLst>
              <a:ext uri="{FF2B5EF4-FFF2-40B4-BE49-F238E27FC236}">
                <a16:creationId xmlns:a16="http://schemas.microsoft.com/office/drawing/2014/main" id="{E026C21A-2D21-204F-A508-889DE240F9C5}"/>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accent1"/>
                </a:solidFill>
                <a:latin typeface="Georgia" panose="02040502050405020303" pitchFamily="18" charset="0"/>
                <a:cs typeface="Arial" panose="020B0604020202020204" pitchFamily="34" charset="0"/>
              </a:rPr>
              <a:t>Advantage</a:t>
            </a:r>
          </a:p>
        </p:txBody>
      </p:sp>
      <p:sp>
        <p:nvSpPr>
          <p:cNvPr id="31" name="Rectangle 30">
            <a:extLst>
              <a:ext uri="{FF2B5EF4-FFF2-40B4-BE49-F238E27FC236}">
                <a16:creationId xmlns:a16="http://schemas.microsoft.com/office/drawing/2014/main" id="{660BFE83-9F1E-4845-90FC-5A3FC11FE5CB}"/>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latin typeface="Arial" panose="020B0604020202020204" pitchFamily="34" charset="0"/>
                <a:cs typeface="Arial" panose="020B0604020202020204" pitchFamily="34" charset="0"/>
              </a:rPr>
              <a:t>How do we want to win?</a:t>
            </a:r>
          </a:p>
          <a:p>
            <a:br>
              <a:rPr lang="en-US" sz="1600">
                <a:solidFill>
                  <a:schemeClr val="bg1"/>
                </a:solidFill>
                <a:latin typeface="Arial" panose="020B0604020202020204" pitchFamily="34" charset="0"/>
                <a:cs typeface="Arial" panose="020B0604020202020204" pitchFamily="34" charset="0"/>
              </a:rPr>
            </a:br>
            <a:r>
              <a:rPr lang="en-US" sz="1600">
                <a:solidFill>
                  <a:schemeClr val="bg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32" name="Straight Connector 31">
            <a:extLst>
              <a:ext uri="{FF2B5EF4-FFF2-40B4-BE49-F238E27FC236}">
                <a16:creationId xmlns:a16="http://schemas.microsoft.com/office/drawing/2014/main" id="{967EB996-2E00-DE4D-A8EB-68214921F2B0}"/>
              </a:ext>
            </a:extLst>
          </p:cNvPr>
          <p:cNvCxnSpPr>
            <a:cxnSpLocks/>
          </p:cNvCxnSpPr>
          <p:nvPr/>
        </p:nvCxnSpPr>
        <p:spPr>
          <a:xfrm>
            <a:off x="467806" y="3405211"/>
            <a:ext cx="1117333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1AB08-3C15-184C-98D6-5BAFD3941D71}"/>
              </a:ext>
            </a:extLst>
          </p:cNvPr>
          <p:cNvCxnSpPr>
            <a:cxnSpLocks/>
          </p:cNvCxnSpPr>
          <p:nvPr/>
        </p:nvCxnSpPr>
        <p:spPr>
          <a:xfrm>
            <a:off x="467806" y="4777076"/>
            <a:ext cx="1117333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63DEC15-91A5-5A38-61FF-C9E4FA3607B7}"/>
              </a:ext>
            </a:extLst>
          </p:cNvPr>
          <p:cNvSpPr txBox="1"/>
          <p:nvPr/>
        </p:nvSpPr>
        <p:spPr>
          <a:xfrm>
            <a:off x="1053885" y="561038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solidFill>
                <a:schemeClr val="accent1"/>
              </a:solidFill>
            </a:endParaRPr>
          </a:p>
        </p:txBody>
      </p:sp>
    </p:spTree>
    <p:extLst>
      <p:ext uri="{BB962C8B-B14F-4D97-AF65-F5344CB8AC3E}">
        <p14:creationId xmlns:p14="http://schemas.microsoft.com/office/powerpoint/2010/main" val="411091580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Does your strategy pass these five criteria?</a:t>
            </a:r>
            <a:endParaRPr lang="en-DK"/>
          </a:p>
        </p:txBody>
      </p:sp>
      <p:sp>
        <p:nvSpPr>
          <p:cNvPr id="5" name="Text Placeholder 4">
            <a:extLst>
              <a:ext uri="{FF2B5EF4-FFF2-40B4-BE49-F238E27FC236}">
                <a16:creationId xmlns:a16="http://schemas.microsoft.com/office/drawing/2014/main" id="{98A2A7F6-75AB-AF18-8202-641017375004}"/>
              </a:ext>
            </a:extLst>
          </p:cNvPr>
          <p:cNvSpPr>
            <a:spLocks noGrp="1"/>
          </p:cNvSpPr>
          <p:nvPr>
            <p:ph type="body" sz="quarter" idx="17"/>
          </p:nvPr>
        </p:nvSpPr>
        <p:spPr>
          <a:xfrm>
            <a:off x="7630160" y="100540"/>
            <a:ext cx="4007104" cy="123111"/>
          </a:xfrm>
        </p:spPr>
        <p:txBody>
          <a:bodyPr/>
          <a:lstStyle/>
          <a:p>
            <a:r>
              <a:rPr lang="en-US" dirty="0"/>
              <a:t>Appendix A: Frameworks</a:t>
            </a:r>
          </a:p>
        </p:txBody>
      </p:sp>
      <p:sp>
        <p:nvSpPr>
          <p:cNvPr id="3" name="TextBox 2">
            <a:extLst>
              <a:ext uri="{FF2B5EF4-FFF2-40B4-BE49-F238E27FC236}">
                <a16:creationId xmlns:a16="http://schemas.microsoft.com/office/drawing/2014/main" id="{6BDD7492-DFFB-9F4A-B791-87696957DB78}"/>
              </a:ext>
            </a:extLst>
          </p:cNvPr>
          <p:cNvSpPr txBox="1"/>
          <p:nvPr/>
        </p:nvSpPr>
        <p:spPr>
          <a:xfrm>
            <a:off x="467806" y="1853184"/>
            <a:ext cx="5839968"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Five tests of a good strategy according to Michael Porter:</a:t>
            </a:r>
          </a:p>
        </p:txBody>
      </p:sp>
      <p:pic>
        <p:nvPicPr>
          <p:cNvPr id="7" name="Picture 6">
            <a:extLst>
              <a:ext uri="{FF2B5EF4-FFF2-40B4-BE49-F238E27FC236}">
                <a16:creationId xmlns:a16="http://schemas.microsoft.com/office/drawing/2014/main" id="{2F83D8A3-99B6-E44F-AA21-9BF90CB3C3A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
        <p:nvSpPr>
          <p:cNvPr id="8" name="TextBox 7">
            <a:extLst>
              <a:ext uri="{FF2B5EF4-FFF2-40B4-BE49-F238E27FC236}">
                <a16:creationId xmlns:a16="http://schemas.microsoft.com/office/drawing/2014/main" id="{45DD4525-BDFE-B147-BF59-AD674B939847}"/>
              </a:ext>
            </a:extLst>
          </p:cNvPr>
          <p:cNvSpPr txBox="1"/>
          <p:nvPr/>
        </p:nvSpPr>
        <p:spPr>
          <a:xfrm>
            <a:off x="1143186" y="2636942"/>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 unique value proposition compared to other organizations</a:t>
            </a:r>
          </a:p>
        </p:txBody>
      </p:sp>
      <p:sp>
        <p:nvSpPr>
          <p:cNvPr id="9" name="TextBox 8">
            <a:extLst>
              <a:ext uri="{FF2B5EF4-FFF2-40B4-BE49-F238E27FC236}">
                <a16:creationId xmlns:a16="http://schemas.microsoft.com/office/drawing/2014/main" id="{655C082F-5092-B942-AD43-447F70B7D606}"/>
              </a:ext>
            </a:extLst>
          </p:cNvPr>
          <p:cNvSpPr txBox="1"/>
          <p:nvPr/>
        </p:nvSpPr>
        <p:spPr>
          <a:xfrm>
            <a:off x="1143186" y="3336545"/>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 different, tailored value chain</a:t>
            </a:r>
          </a:p>
        </p:txBody>
      </p:sp>
      <p:sp>
        <p:nvSpPr>
          <p:cNvPr id="10" name="TextBox 9">
            <a:extLst>
              <a:ext uri="{FF2B5EF4-FFF2-40B4-BE49-F238E27FC236}">
                <a16:creationId xmlns:a16="http://schemas.microsoft.com/office/drawing/2014/main" id="{092D7C8E-8759-DA43-B63F-1D88B4562391}"/>
              </a:ext>
            </a:extLst>
          </p:cNvPr>
          <p:cNvSpPr txBox="1"/>
          <p:nvPr/>
        </p:nvSpPr>
        <p:spPr>
          <a:xfrm>
            <a:off x="1143186" y="4036148"/>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Clear tradeoffs, and choosing what not to do</a:t>
            </a:r>
          </a:p>
        </p:txBody>
      </p:sp>
      <p:sp>
        <p:nvSpPr>
          <p:cNvPr id="11" name="TextBox 10">
            <a:extLst>
              <a:ext uri="{FF2B5EF4-FFF2-40B4-BE49-F238E27FC236}">
                <a16:creationId xmlns:a16="http://schemas.microsoft.com/office/drawing/2014/main" id="{8ECBDF20-70D0-6749-A2DE-EE04F57CD1C5}"/>
              </a:ext>
            </a:extLst>
          </p:cNvPr>
          <p:cNvSpPr txBox="1"/>
          <p:nvPr/>
        </p:nvSpPr>
        <p:spPr>
          <a:xfrm>
            <a:off x="1143186" y="4735751"/>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Activities that fit together and reinforce each other</a:t>
            </a:r>
          </a:p>
        </p:txBody>
      </p:sp>
      <p:sp>
        <p:nvSpPr>
          <p:cNvPr id="12" name="TextBox 11">
            <a:extLst>
              <a:ext uri="{FF2B5EF4-FFF2-40B4-BE49-F238E27FC236}">
                <a16:creationId xmlns:a16="http://schemas.microsoft.com/office/drawing/2014/main" id="{35211180-99F6-3E4B-B90A-21B581E78652}"/>
              </a:ext>
            </a:extLst>
          </p:cNvPr>
          <p:cNvSpPr txBox="1"/>
          <p:nvPr/>
        </p:nvSpPr>
        <p:spPr>
          <a:xfrm>
            <a:off x="1143186" y="5435355"/>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Strategic continuity with continual improvement in realizing the strategy</a:t>
            </a:r>
          </a:p>
        </p:txBody>
      </p:sp>
      <p:sp>
        <p:nvSpPr>
          <p:cNvPr id="13" name="Google Shape;195;p2">
            <a:extLst>
              <a:ext uri="{FF2B5EF4-FFF2-40B4-BE49-F238E27FC236}">
                <a16:creationId xmlns:a16="http://schemas.microsoft.com/office/drawing/2014/main" id="{275D5698-D7C6-7C46-BA14-4C0AA29D0C53}"/>
              </a:ext>
            </a:extLst>
          </p:cNvPr>
          <p:cNvSpPr>
            <a:spLocks noChangeAspect="1"/>
          </p:cNvSpPr>
          <p:nvPr/>
        </p:nvSpPr>
        <p:spPr>
          <a:xfrm>
            <a:off x="590270" y="2608219"/>
            <a:ext cx="396000" cy="396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1</a:t>
            </a:r>
            <a:endParaRPr sz="1600"/>
          </a:p>
        </p:txBody>
      </p:sp>
      <p:sp>
        <p:nvSpPr>
          <p:cNvPr id="14" name="Google Shape;196;p2">
            <a:extLst>
              <a:ext uri="{FF2B5EF4-FFF2-40B4-BE49-F238E27FC236}">
                <a16:creationId xmlns:a16="http://schemas.microsoft.com/office/drawing/2014/main" id="{6E47282C-E579-2F4F-8C35-468AAE1CB80E}"/>
              </a:ext>
            </a:extLst>
          </p:cNvPr>
          <p:cNvSpPr>
            <a:spLocks noChangeAspect="1"/>
          </p:cNvSpPr>
          <p:nvPr/>
        </p:nvSpPr>
        <p:spPr>
          <a:xfrm>
            <a:off x="590270" y="3307822"/>
            <a:ext cx="396000" cy="396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2</a:t>
            </a:r>
            <a:endParaRPr sz="1600"/>
          </a:p>
        </p:txBody>
      </p:sp>
      <p:sp>
        <p:nvSpPr>
          <p:cNvPr id="15" name="Google Shape;197;p2">
            <a:extLst>
              <a:ext uri="{FF2B5EF4-FFF2-40B4-BE49-F238E27FC236}">
                <a16:creationId xmlns:a16="http://schemas.microsoft.com/office/drawing/2014/main" id="{D577313F-C06D-1046-A4A8-E1C4CE2515F2}"/>
              </a:ext>
            </a:extLst>
          </p:cNvPr>
          <p:cNvSpPr>
            <a:spLocks noChangeAspect="1"/>
          </p:cNvSpPr>
          <p:nvPr/>
        </p:nvSpPr>
        <p:spPr>
          <a:xfrm>
            <a:off x="590270" y="4007425"/>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3</a:t>
            </a:r>
            <a:endParaRPr sz="1600"/>
          </a:p>
        </p:txBody>
      </p:sp>
      <p:sp>
        <p:nvSpPr>
          <p:cNvPr id="16" name="Google Shape;198;p2">
            <a:extLst>
              <a:ext uri="{FF2B5EF4-FFF2-40B4-BE49-F238E27FC236}">
                <a16:creationId xmlns:a16="http://schemas.microsoft.com/office/drawing/2014/main" id="{F19CFC38-D375-974A-A9AE-C50CD1C270F5}"/>
              </a:ext>
            </a:extLst>
          </p:cNvPr>
          <p:cNvSpPr>
            <a:spLocks noChangeAspect="1"/>
          </p:cNvSpPr>
          <p:nvPr/>
        </p:nvSpPr>
        <p:spPr>
          <a:xfrm>
            <a:off x="590270" y="4707028"/>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4</a:t>
            </a:r>
            <a:endParaRPr sz="1600"/>
          </a:p>
        </p:txBody>
      </p:sp>
      <p:sp>
        <p:nvSpPr>
          <p:cNvPr id="17" name="Google Shape;199;p2">
            <a:extLst>
              <a:ext uri="{FF2B5EF4-FFF2-40B4-BE49-F238E27FC236}">
                <a16:creationId xmlns:a16="http://schemas.microsoft.com/office/drawing/2014/main" id="{4933E752-2B9D-7D4C-87C3-49E301832B79}"/>
              </a:ext>
            </a:extLst>
          </p:cNvPr>
          <p:cNvSpPr>
            <a:spLocks noChangeAspect="1"/>
          </p:cNvSpPr>
          <p:nvPr/>
        </p:nvSpPr>
        <p:spPr>
          <a:xfrm>
            <a:off x="590270" y="5406632"/>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5</a:t>
            </a:r>
            <a:endParaRPr sz="1600"/>
          </a:p>
        </p:txBody>
      </p:sp>
    </p:spTree>
    <p:extLst>
      <p:ext uri="{BB962C8B-B14F-4D97-AF65-F5344CB8AC3E}">
        <p14:creationId xmlns:p14="http://schemas.microsoft.com/office/powerpoint/2010/main" val="13740143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a:ln>
                  <a:noFill/>
                </a:ln>
                <a:solidFill>
                  <a:srgbClr val="08A6F6"/>
                </a:solidFill>
                <a:effectLst/>
                <a:uLnTx/>
                <a:uFillTx/>
                <a:latin typeface="Arial"/>
                <a:ea typeface="Arial"/>
                <a:cs typeface="Arial"/>
                <a:sym typeface="Arial"/>
              </a:rPr>
              <a:t>Appendix B</a:t>
            </a:r>
            <a:endParaRPr kumimoji="0" lang="en-US" sz="2000" b="1" i="0" u="none" strike="noStrike" kern="0" cap="none" spc="0" normalizeH="0" baseline="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a:ln>
                  <a:noFill/>
                </a:ln>
                <a:effectLst/>
                <a:uLnTx/>
                <a:uFillTx/>
                <a:latin typeface="Georgia"/>
                <a:ea typeface="Georgia"/>
                <a:cs typeface="Georgia"/>
                <a:sym typeface="Georgia"/>
              </a:rPr>
              <a:t>Checklist and best practices for presentations</a:t>
            </a:r>
            <a:endParaRPr kumimoji="0" lang="en-US" sz="1400" b="0" i="0" u="none" strike="noStrike" kern="0" cap="none" spc="0" normalizeH="0" baseline="0">
              <a:ln>
                <a:noFill/>
              </a:ln>
              <a:effectLst/>
              <a:uLnTx/>
              <a:uFillTx/>
              <a:latin typeface="Arial"/>
              <a:cs typeface="Arial"/>
              <a:sym typeface="Arial"/>
            </a:endParaRPr>
          </a:p>
        </p:txBody>
      </p:sp>
    </p:spTree>
    <p:extLst>
      <p:ext uri="{BB962C8B-B14F-4D97-AF65-F5344CB8AC3E}">
        <p14:creationId xmlns:p14="http://schemas.microsoft.com/office/powerpoint/2010/main" val="264617258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solidFill>
                <a:schemeClr val="bg1"/>
              </a:solidFill>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solidFill>
                <a:schemeClr val="bg1"/>
              </a:solidFill>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Can a reader </a:t>
            </a:r>
            <a:r>
              <a:rPr lang="en-GB" sz="1400" dirty="0">
                <a:solidFill>
                  <a:schemeClr val="bg1"/>
                </a:solidFill>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13588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solidFill>
                  <a:schemeClr val="bg1"/>
                </a:solidFill>
              </a:rPr>
              <a:t>The Business &amp; Consulting Toolkit includes an extensive library of ready-to-use best-practice slides, frameworks, and tools developed by ex-McKinsey, BCG, and Bain consultants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442694"/>
            <a:ext cx="10783886" cy="307777"/>
          </a:xfrm>
          <a:prstGeom prst="rect">
            <a:avLst/>
          </a:prstGeom>
          <a:noFill/>
        </p:spPr>
        <p:txBody>
          <a:bodyPr wrap="square" rtlCol="0">
            <a:spAutoFit/>
          </a:bodyPr>
          <a:lstStyle/>
          <a:p>
            <a:r>
              <a:rPr lang="en-US" sz="1400" dirty="0">
                <a:solidFill>
                  <a:schemeClr val="bg1"/>
                </a:solidFill>
              </a:rPr>
              <a:t>Quickly create new, professional-looking slides by picking-and-choosing from a structured set of ready-to-use slides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3107208"/>
            <a:ext cx="10783886" cy="523220"/>
          </a:xfrm>
          <a:prstGeom prst="rect">
            <a:avLst/>
          </a:prstGeom>
          <a:noFill/>
        </p:spPr>
        <p:txBody>
          <a:bodyPr wrap="square" rtlCol="0">
            <a:spAutoFit/>
          </a:bodyPr>
          <a:lstStyle/>
          <a:p>
            <a:r>
              <a:rPr lang="en-US" sz="1400" dirty="0">
                <a:solidFill>
                  <a:schemeClr val="bg1"/>
                </a:solidFill>
              </a:rPr>
              <a:t>Find inspiration for slide layouts and designs for everything from graphs and charts to processes to bullet points to roadmaps, as used by top management consultants</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987165"/>
            <a:ext cx="10783886" cy="523220"/>
          </a:xfrm>
          <a:prstGeom prst="rect">
            <a:avLst/>
          </a:prstGeom>
          <a:noFill/>
        </p:spPr>
        <p:txBody>
          <a:bodyPr wrap="square" rtlCol="0">
            <a:spAutoFit/>
          </a:bodyPr>
          <a:lstStyle/>
          <a:p>
            <a:r>
              <a:rPr lang="en-US" sz="1400" dirty="0">
                <a:solidFill>
                  <a:schemeClr val="bg1"/>
                </a:solidFill>
              </a:rPr>
              <a:t>Get ideas for how to present your analyses and data in the most compelling way, make your key points stand out, and present text slides in an interesting and effective manner</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867123"/>
            <a:ext cx="10783886" cy="307777"/>
          </a:xfrm>
          <a:prstGeom prst="rect">
            <a:avLst/>
          </a:prstGeom>
          <a:noFill/>
        </p:spPr>
        <p:txBody>
          <a:bodyPr wrap="square" rtlCol="0">
            <a:spAutoFit/>
          </a:bodyPr>
          <a:lstStyle/>
          <a:p>
            <a:r>
              <a:rPr lang="en-US" sz="1400" dirty="0">
                <a:solidFill>
                  <a:schemeClr val="bg1"/>
                </a:solidFill>
              </a:rPr>
              <a:t>Access common frameworks and tools used by businesses and management consultants across the world</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dirty="0">
                <a:solidFill>
                  <a:schemeClr val="bg1"/>
                </a:solidFill>
              </a:rPr>
              <a:t>Get a tried-and-tested checklist as well as helpful formatting tips and tricks to take your presentation to the next level </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506582"/>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3314725"/>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412286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931011"/>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317866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[Grouped column chart with takeaways / Insert action title]</a:t>
            </a:r>
            <a:endParaRPr lang="en-DK" dirty="0"/>
          </a:p>
        </p:txBody>
      </p:sp>
      <p:sp>
        <p:nvSpPr>
          <p:cNvPr id="7" name="Subtitle 6">
            <a:extLst>
              <a:ext uri="{FF2B5EF4-FFF2-40B4-BE49-F238E27FC236}">
                <a16:creationId xmlns:a16="http://schemas.microsoft.com/office/drawing/2014/main" id="{1810ED01-0746-627A-EB87-764F8AD09AA3}"/>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1446AC21-3788-49BC-B078-7C9652A2C843}"/>
              </a:ext>
            </a:extLst>
          </p:cNvPr>
          <p:cNvSpPr>
            <a:spLocks noGrp="1"/>
          </p:cNvSpPr>
          <p:nvPr>
            <p:ph type="body" sz="quarter" idx="17"/>
          </p:nvPr>
        </p:nvSpPr>
        <p:spPr/>
        <p:txBody>
          <a:bodyPr/>
          <a:lstStyle/>
          <a:p>
            <a:endParaRPr lang="en-GB"/>
          </a:p>
        </p:txBody>
      </p:sp>
      <p:graphicFrame>
        <p:nvGraphicFramePr>
          <p:cNvPr id="11" name="Chart 1">
            <a:extLst>
              <a:ext uri="{FF2B5EF4-FFF2-40B4-BE49-F238E27FC236}">
                <a16:creationId xmlns:a16="http://schemas.microsoft.com/office/drawing/2014/main" id="{71E6209A-CE27-08ED-45CA-C3BDB10B2EB1}"/>
              </a:ext>
            </a:extLst>
          </p:cNvPr>
          <p:cNvGraphicFramePr/>
          <p:nvPr>
            <p:extLst>
              <p:ext uri="{D42A27DB-BD31-4B8C-83A1-F6EECF244321}">
                <p14:modId xmlns:p14="http://schemas.microsoft.com/office/powerpoint/2010/main" val="2630217730"/>
              </p:ext>
            </p:extLst>
          </p:nvPr>
        </p:nvGraphicFramePr>
        <p:xfrm>
          <a:off x="544010" y="2901967"/>
          <a:ext cx="7210789" cy="3241340"/>
        </p:xfrm>
        <a:graphic>
          <a:graphicData uri="http://schemas.openxmlformats.org/drawingml/2006/chart">
            <c:chart xmlns:c="http://schemas.openxmlformats.org/drawingml/2006/chart" xmlns:r="http://schemas.openxmlformats.org/officeDocument/2006/relationships" r:id="rId5"/>
          </a:graphicData>
        </a:graphic>
      </p:graphicFrame>
      <p:sp>
        <p:nvSpPr>
          <p:cNvPr id="28" name="Rectangle 27">
            <a:extLst>
              <a:ext uri="{FF2B5EF4-FFF2-40B4-BE49-F238E27FC236}">
                <a16:creationId xmlns:a16="http://schemas.microsoft.com/office/drawing/2014/main" id="{ED117233-9862-A4FF-059B-ED7664786DAA}"/>
              </a:ext>
            </a:extLst>
          </p:cNvPr>
          <p:cNvSpPr>
            <a:spLocks/>
          </p:cNvSpPr>
          <p:nvPr/>
        </p:nvSpPr>
        <p:spPr>
          <a:xfrm>
            <a:off x="3930375"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[Dimension 1]</a:t>
            </a:r>
          </a:p>
        </p:txBody>
      </p:sp>
      <p:sp>
        <p:nvSpPr>
          <p:cNvPr id="29" name="Rectangle 28">
            <a:extLst>
              <a:ext uri="{FF2B5EF4-FFF2-40B4-BE49-F238E27FC236}">
                <a16:creationId xmlns:a16="http://schemas.microsoft.com/office/drawing/2014/main" id="{47D3D0C9-9607-376D-7742-3DB0A8DA8FFF}"/>
              </a:ext>
            </a:extLst>
          </p:cNvPr>
          <p:cNvSpPr>
            <a:spLocks/>
          </p:cNvSpPr>
          <p:nvPr/>
        </p:nvSpPr>
        <p:spPr>
          <a:xfrm>
            <a:off x="3654235"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96BC05A2-EC11-A35E-32E8-3B8FE568181A}"/>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[Dimension 2]</a:t>
            </a:r>
          </a:p>
        </p:txBody>
      </p:sp>
      <p:sp>
        <p:nvSpPr>
          <p:cNvPr id="33" name="Rectangle 32">
            <a:extLst>
              <a:ext uri="{FF2B5EF4-FFF2-40B4-BE49-F238E27FC236}">
                <a16:creationId xmlns:a16="http://schemas.microsoft.com/office/drawing/2014/main" id="{71AFC680-9128-8BDE-3B41-CBF971E288B0}"/>
              </a:ext>
            </a:extLst>
          </p:cNvPr>
          <p:cNvSpPr>
            <a:spLocks/>
          </p:cNvSpPr>
          <p:nvPr/>
        </p:nvSpPr>
        <p:spPr>
          <a:xfrm>
            <a:off x="5039459"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ED31ADAA-0D7B-A5CB-3B91-7BC15D601770}"/>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[Dimension 3]</a:t>
            </a:r>
          </a:p>
        </p:txBody>
      </p:sp>
      <p:sp>
        <p:nvSpPr>
          <p:cNvPr id="36" name="Rectangle 35">
            <a:extLst>
              <a:ext uri="{FF2B5EF4-FFF2-40B4-BE49-F238E27FC236}">
                <a16:creationId xmlns:a16="http://schemas.microsoft.com/office/drawing/2014/main" id="{96EC284B-D6F8-EACA-026F-E4FA263305BC}"/>
              </a:ext>
            </a:extLst>
          </p:cNvPr>
          <p:cNvSpPr>
            <a:spLocks/>
          </p:cNvSpPr>
          <p:nvPr/>
        </p:nvSpPr>
        <p:spPr>
          <a:xfrm>
            <a:off x="6424683" y="2435214"/>
            <a:ext cx="219456" cy="215444"/>
          </a:xfrm>
          <a:prstGeom prst="rect">
            <a:avLst/>
          </a:prstGeom>
          <a:solidFill>
            <a:schemeClr val="tx1">
              <a:lumMod val="75000"/>
            </a:schemeClr>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91796952-4E66-BC9F-E833-3B9F9EF5657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4" name="Straight Connector 3">
            <a:extLst>
              <a:ext uri="{FF2B5EF4-FFF2-40B4-BE49-F238E27FC236}">
                <a16:creationId xmlns:a16="http://schemas.microsoft.com/office/drawing/2014/main" id="{D78D9ED5-98B3-0DB5-1908-8792957E5B61}"/>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7C93AB-5F9D-952A-A840-423DBF0E6A3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C49865E2-6FB8-4F04-95CA-B8A4EAAE1D7E}"/>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1E296A66-7A3D-671D-A4A6-B15CE0EAA5A2}"/>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910C99-834A-4F60-702A-4C29B2014DD5}"/>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A8A993-07C5-DB8D-113C-4798C5DBE8AD}"/>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8" name="Google Shape;507;p14">
            <a:extLst>
              <a:ext uri="{FF2B5EF4-FFF2-40B4-BE49-F238E27FC236}">
                <a16:creationId xmlns:a16="http://schemas.microsoft.com/office/drawing/2014/main" id="{05F214AD-7DD9-C2C5-3151-58DB71D4CB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1E6C6E1E-2E54-0B9C-59B8-0BEDDC96B42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562674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369530"/>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7444673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1"/>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9853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1"/>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8921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09481" y="4073099"/>
            <a:ext cx="1698604" cy="468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778783" y="4164597"/>
            <a:ext cx="360000" cy="21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7573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solidFill>
                  <a:schemeClr val="bg1"/>
                </a:solidFill>
              </a:rPr>
              <a:t>Why we believe in the mission</a:t>
            </a:r>
          </a:p>
          <a:p>
            <a:pPr marL="285750" indent="-285750">
              <a:spcAft>
                <a:spcPts val="600"/>
              </a:spcAft>
              <a:buFont typeface="Arial" panose="020B0604020202020204" pitchFamily="34" charset="0"/>
              <a:buChar char="•"/>
            </a:pPr>
            <a:r>
              <a:rPr lang="en-US" sz="1400" dirty="0">
                <a:solidFill>
                  <a:schemeClr val="bg1"/>
                </a:solidFill>
              </a:rPr>
              <a:t>Solutions along the healthcare customer journey</a:t>
            </a:r>
          </a:p>
          <a:p>
            <a:pPr marL="285750" indent="-285750">
              <a:spcAft>
                <a:spcPts val="600"/>
              </a:spcAft>
              <a:buFont typeface="Arial" panose="020B0604020202020204" pitchFamily="34" charset="0"/>
              <a:buChar char="•"/>
            </a:pPr>
            <a:r>
              <a:rPr lang="en-US" sz="1400" dirty="0">
                <a:solidFill>
                  <a:schemeClr val="bg1"/>
                </a:solidFill>
              </a:rPr>
              <a:t>Project based on a proven methodology</a:t>
            </a:r>
          </a:p>
          <a:p>
            <a:pPr marL="285750" indent="-285750">
              <a:spcAft>
                <a:spcPts val="600"/>
              </a:spcAft>
              <a:buFont typeface="Arial" panose="020B0604020202020204" pitchFamily="34" charset="0"/>
              <a:buChar char="•"/>
            </a:pPr>
            <a:r>
              <a:rPr lang="en-US" sz="1400" dirty="0">
                <a:solidFill>
                  <a:schemeClr val="bg1"/>
                </a:solidFill>
              </a:rPr>
              <a:t>Run over a 3 month period</a:t>
            </a:r>
          </a:p>
          <a:p>
            <a:pPr marL="285750" indent="-285750">
              <a:spcAft>
                <a:spcPts val="600"/>
              </a:spcAft>
              <a:buFont typeface="Arial" panose="020B0604020202020204" pitchFamily="34" charset="0"/>
              <a:buChar char="•"/>
            </a:pPr>
            <a:r>
              <a:rPr lang="en-US" sz="1400" dirty="0">
                <a:solidFill>
                  <a:schemeClr val="bg1"/>
                </a:solidFill>
              </a:rPr>
              <a:t>To get a prioritized list of actions</a:t>
            </a:r>
          </a:p>
          <a:p>
            <a:pPr marL="285750" indent="-285750">
              <a:spcAft>
                <a:spcPts val="600"/>
              </a:spcAft>
              <a:buFont typeface="Arial" panose="020B0604020202020204" pitchFamily="34" charset="0"/>
              <a:buChar char="•"/>
            </a:pPr>
            <a:r>
              <a:rPr lang="en-US" sz="1400" dirty="0">
                <a:solidFill>
                  <a:schemeClr val="bg1"/>
                </a:solidFill>
              </a:rPr>
              <a:t>Engagement channel building</a:t>
            </a:r>
          </a:p>
          <a:p>
            <a:pPr marL="285750" indent="-285750">
              <a:spcAft>
                <a:spcPts val="600"/>
              </a:spcAft>
              <a:buFont typeface="Arial" panose="020B0604020202020204" pitchFamily="34" charset="0"/>
              <a:buChar char="•"/>
            </a:pPr>
            <a:r>
              <a:rPr lang="en-US" sz="1400" dirty="0">
                <a:solidFill>
                  <a:schemeClr val="bg1"/>
                </a:solidFill>
              </a:rPr>
              <a:t>Innovation project</a:t>
            </a:r>
          </a:p>
          <a:p>
            <a:pPr marL="285750" indent="-285750">
              <a:spcAft>
                <a:spcPts val="600"/>
              </a:spcAft>
              <a:buFont typeface="Arial" panose="020B0604020202020204" pitchFamily="34" charset="0"/>
              <a:buChar char="•"/>
            </a:pPr>
            <a:r>
              <a:rPr lang="en-US" sz="1400" dirty="0">
                <a:solidFill>
                  <a:schemeClr val="bg1"/>
                </a:solidFill>
              </a:rPr>
              <a:t>Pilot and MVP</a:t>
            </a:r>
          </a:p>
          <a:p>
            <a:pPr marL="285750" indent="-285750">
              <a:spcAft>
                <a:spcPts val="600"/>
              </a:spcAft>
              <a:buFont typeface="Arial" panose="020B0604020202020204" pitchFamily="34" charset="0"/>
              <a:buChar char="•"/>
            </a:pPr>
            <a:r>
              <a:rPr lang="en-US" sz="1400" dirty="0">
                <a:solidFill>
                  <a:schemeClr val="bg1"/>
                </a:solidFill>
              </a:rPr>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solidFill>
                  <a:schemeClr val="bg1"/>
                </a:solidFill>
              </a:rPr>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solidFill>
                  <a:schemeClr val="bg1"/>
                </a:solidFill>
              </a:rPr>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solidFill>
                  <a:schemeClr val="bg1"/>
                </a:solidFill>
              </a:rPr>
              <a:t>To solve this big challenge, [Company] needs to answer two key questions</a:t>
            </a:r>
          </a:p>
          <a:p>
            <a:pPr marL="285750" indent="-285750">
              <a:spcAft>
                <a:spcPts val="600"/>
              </a:spcAft>
              <a:buFont typeface="Arial" panose="020B0604020202020204" pitchFamily="34" charset="0"/>
              <a:buChar char="•"/>
            </a:pPr>
            <a:r>
              <a:rPr lang="en-US" sz="1400">
                <a:solidFill>
                  <a:schemeClr val="bg1"/>
                </a:solidFill>
              </a:rPr>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solidFill>
                  <a:schemeClr val="bg1"/>
                </a:solidFill>
              </a:rPr>
              <a:t>An initial $500k investment will save millions later, reduce mistakes and radically speed up execution</a:t>
            </a:r>
          </a:p>
        </p:txBody>
      </p:sp>
    </p:spTree>
    <p:extLst>
      <p:ext uri="{BB962C8B-B14F-4D97-AF65-F5344CB8AC3E}">
        <p14:creationId xmlns:p14="http://schemas.microsoft.com/office/powerpoint/2010/main" val="31912662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chemeClr val="bg1">
                    <a:lumMod val="50000"/>
                  </a:schemeClr>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chemeClr val="bg1">
                    <a:lumMod val="50000"/>
                  </a:schemeClr>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tx1"/>
          </a:solidFill>
        </p:spPr>
        <p:txBody>
          <a:bodyPr wrap="square" lIns="0" tIns="0" bIns="0" rtlCol="0" anchor="ctr">
            <a:spAutoFit/>
          </a:bodyPr>
          <a:lstStyle/>
          <a:p>
            <a:r>
              <a:rPr lang="en-US" sz="1200" dirty="0">
                <a:solidFill>
                  <a:schemeClr val="bg1">
                    <a:lumMod val="50000"/>
                  </a:schemeClr>
                </a:solidFill>
              </a:rPr>
              <a:t>Supporting facts</a:t>
            </a:r>
          </a:p>
        </p:txBody>
      </p:sp>
    </p:spTree>
    <p:extLst>
      <p:ext uri="{BB962C8B-B14F-4D97-AF65-F5344CB8AC3E}">
        <p14:creationId xmlns:p14="http://schemas.microsoft.com/office/powerpoint/2010/main" val="38891444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F3B07EB-B8BA-4F10-3974-2642CA36A989}"/>
              </a:ext>
            </a:extLst>
          </p:cNvPr>
          <p:cNvGraphicFramePr>
            <a:graphicFrameLocks noChangeAspect="1"/>
          </p:cNvGraphicFramePr>
          <p:nvPr>
            <p:custDataLst>
              <p:tags r:id="rId1"/>
            </p:custDataLst>
            <p:extLst>
              <p:ext uri="{D42A27DB-BD31-4B8C-83A1-F6EECF244321}">
                <p14:modId xmlns:p14="http://schemas.microsoft.com/office/powerpoint/2010/main" val="21965586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84" imgH="486" progId="TCLayout.ActiveDocument.1">
                  <p:embed/>
                </p:oleObj>
              </mc:Choice>
              <mc:Fallback>
                <p:oleObj name="think-cell Slide" r:id="rId3" imgW="484" imgH="486" progId="TCLayout.ActiveDocument.1">
                  <p:embed/>
                  <p:pic>
                    <p:nvPicPr>
                      <p:cNvPr id="4" name="think-cell data - do not delete" hidden="1">
                        <a:extLst>
                          <a:ext uri="{FF2B5EF4-FFF2-40B4-BE49-F238E27FC236}">
                            <a16:creationId xmlns:a16="http://schemas.microsoft.com/office/drawing/2014/main" id="{AF3B07EB-B8BA-4F10-3974-2642CA36A9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F260D49-0438-2DC9-0EA8-0080460007DE}"/>
              </a:ext>
            </a:extLst>
          </p:cNvPr>
          <p:cNvSpPr>
            <a:spLocks noGrp="1"/>
          </p:cNvSpPr>
          <p:nvPr>
            <p:ph type="title"/>
          </p:nvPr>
        </p:nvSpPr>
        <p:spPr/>
        <p:txBody>
          <a:bodyPr vert="horz"/>
          <a:lstStyle/>
          <a:p>
            <a:r>
              <a:rPr lang="en-AU" dirty="0"/>
              <a:t>END</a:t>
            </a:r>
          </a:p>
        </p:txBody>
      </p:sp>
      <p:sp>
        <p:nvSpPr>
          <p:cNvPr id="3" name="Text Placeholder 2">
            <a:extLst>
              <a:ext uri="{FF2B5EF4-FFF2-40B4-BE49-F238E27FC236}">
                <a16:creationId xmlns:a16="http://schemas.microsoft.com/office/drawing/2014/main" id="{39EAFA57-2737-16D3-AD35-56EE41814A18}"/>
              </a:ext>
            </a:extLst>
          </p:cNvPr>
          <p:cNvSpPr>
            <a:spLocks noGrp="1"/>
          </p:cNvSpPr>
          <p:nvPr>
            <p:ph type="body" sz="quarter" idx="17"/>
          </p:nvPr>
        </p:nvSpPr>
        <p:spPr/>
        <p:txBody>
          <a:bodyPr/>
          <a:lstStyle/>
          <a:p>
            <a:endParaRPr lang="en-AU"/>
          </a:p>
        </p:txBody>
      </p:sp>
    </p:spTree>
    <p:extLst>
      <p:ext uri="{BB962C8B-B14F-4D97-AF65-F5344CB8AC3E}">
        <p14:creationId xmlns:p14="http://schemas.microsoft.com/office/powerpoint/2010/main" val="1021667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554736" y="355092"/>
            <a:ext cx="11082528" cy="731520"/>
          </a:xfrm>
        </p:spPr>
        <p:txBody>
          <a:bodyPr/>
          <a:lstStyle/>
          <a:p>
            <a:r>
              <a:rPr lang="en-GB" dirty="0"/>
              <a:t>[Double column chart / Insert action title]</a:t>
            </a:r>
            <a:endParaRPr lang="en-DK"/>
          </a:p>
        </p:txBody>
      </p:sp>
      <p:sp>
        <p:nvSpPr>
          <p:cNvPr id="5" name="Subtitle 4">
            <a:extLst>
              <a:ext uri="{FF2B5EF4-FFF2-40B4-BE49-F238E27FC236}">
                <a16:creationId xmlns:a16="http://schemas.microsoft.com/office/drawing/2014/main" id="{090A0169-5EC6-94DB-B8F9-7AA22369F0EA}"/>
              </a:ext>
            </a:extLst>
          </p:cNvPr>
          <p:cNvSpPr>
            <a:spLocks noGrp="1"/>
          </p:cNvSpPr>
          <p:nvPr>
            <p:ph type="subTitle" idx="1"/>
          </p:nvPr>
        </p:nvSpPr>
        <p:spPr/>
        <p:txBody>
          <a:bodyPr/>
          <a:lstStyle/>
          <a:p>
            <a:endParaRPr lang="en-US"/>
          </a:p>
        </p:txBody>
      </p:sp>
      <p:sp>
        <p:nvSpPr>
          <p:cNvPr id="82" name="TextBox 81">
            <a:extLst>
              <a:ext uri="{FF2B5EF4-FFF2-40B4-BE49-F238E27FC236}">
                <a16:creationId xmlns:a16="http://schemas.microsoft.com/office/drawing/2014/main" id="{8BE3591C-DF0C-D842-B209-880DAEDE9586}"/>
              </a:ext>
            </a:extLst>
          </p:cNvPr>
          <p:cNvSpPr txBox="1"/>
          <p:nvPr/>
        </p:nvSpPr>
        <p:spPr>
          <a:xfrm>
            <a:off x="554736"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554736"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[Key takeaways,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[Key takeaways,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graphicFrame>
        <p:nvGraphicFramePr>
          <p:cNvPr id="107" name="Chart 106">
            <a:extLst>
              <a:ext uri="{FF2B5EF4-FFF2-40B4-BE49-F238E27FC236}">
                <a16:creationId xmlns:a16="http://schemas.microsoft.com/office/drawing/2014/main" id="{A8285847-F262-174C-A858-1D812842A104}"/>
              </a:ext>
            </a:extLst>
          </p:cNvPr>
          <p:cNvGraphicFramePr/>
          <p:nvPr>
            <p:custDataLst>
              <p:tags r:id="rId1"/>
            </p:custDataLst>
            <p:extLst>
              <p:ext uri="{D42A27DB-BD31-4B8C-83A1-F6EECF244321}">
                <p14:modId xmlns:p14="http://schemas.microsoft.com/office/powerpoint/2010/main" val="645793309"/>
              </p:ext>
            </p:extLst>
          </p:nvPr>
        </p:nvGraphicFramePr>
        <p:xfrm>
          <a:off x="554736" y="3037753"/>
          <a:ext cx="5192211" cy="2342420"/>
        </p:xfrm>
        <a:graphic>
          <a:graphicData uri="http://schemas.openxmlformats.org/drawingml/2006/chart">
            <c:chart xmlns:c="http://schemas.openxmlformats.org/drawingml/2006/chart" xmlns:r="http://schemas.openxmlformats.org/officeDocument/2006/relationships" r:id="rId26"/>
          </a:graphicData>
        </a:graphic>
      </p:graphicFrame>
      <p:sp>
        <p:nvSpPr>
          <p:cNvPr id="108" name="Text Placeholder 2">
            <a:extLst>
              <a:ext uri="{FF2B5EF4-FFF2-40B4-BE49-F238E27FC236}">
                <a16:creationId xmlns:a16="http://schemas.microsoft.com/office/drawing/2014/main" id="{709EF4CE-05BC-7C44-B9EC-AEDA174F7C34}"/>
              </a:ext>
            </a:extLst>
          </p:cNvPr>
          <p:cNvSpPr>
            <a:spLocks noGrp="1"/>
          </p:cNvSpPr>
          <p:nvPr>
            <p:custDataLst>
              <p:tags r:id="rId2"/>
            </p:custDataLst>
          </p:nvPr>
        </p:nvSpPr>
        <p:spPr bwMode="auto">
          <a:xfrm>
            <a:off x="66183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09" name="Text Placeholder 2">
            <a:extLst>
              <a:ext uri="{FF2B5EF4-FFF2-40B4-BE49-F238E27FC236}">
                <a16:creationId xmlns:a16="http://schemas.microsoft.com/office/drawing/2014/main" id="{10997972-86A1-5B4C-BEF9-E12FD3AEAC6F}"/>
              </a:ext>
            </a:extLst>
          </p:cNvPr>
          <p:cNvSpPr>
            <a:spLocks noGrp="1"/>
          </p:cNvSpPr>
          <p:nvPr>
            <p:custDataLst>
              <p:tags r:id="rId3"/>
            </p:custDataLst>
          </p:nvPr>
        </p:nvSpPr>
        <p:spPr bwMode="auto">
          <a:xfrm>
            <a:off x="2979149"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0" name="Text Placeholder 2">
            <a:extLst>
              <a:ext uri="{FF2B5EF4-FFF2-40B4-BE49-F238E27FC236}">
                <a16:creationId xmlns:a16="http://schemas.microsoft.com/office/drawing/2014/main" id="{5594907B-8026-A54B-AEC0-1D3F49649F3D}"/>
              </a:ext>
            </a:extLst>
          </p:cNvPr>
          <p:cNvSpPr>
            <a:spLocks noGrp="1"/>
          </p:cNvSpPr>
          <p:nvPr>
            <p:custDataLst>
              <p:tags r:id="rId4"/>
            </p:custDataLst>
          </p:nvPr>
        </p:nvSpPr>
        <p:spPr bwMode="auto">
          <a:xfrm>
            <a:off x="2515686"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1" name="Text Placeholder 2">
            <a:extLst>
              <a:ext uri="{FF2B5EF4-FFF2-40B4-BE49-F238E27FC236}">
                <a16:creationId xmlns:a16="http://schemas.microsoft.com/office/drawing/2014/main" id="{AE1F348B-FB32-CC4D-B360-AE8D69DE602D}"/>
              </a:ext>
            </a:extLst>
          </p:cNvPr>
          <p:cNvSpPr>
            <a:spLocks noGrp="1"/>
          </p:cNvSpPr>
          <p:nvPr>
            <p:custDataLst>
              <p:tags r:id="rId5"/>
            </p:custDataLst>
          </p:nvPr>
        </p:nvSpPr>
        <p:spPr bwMode="auto">
          <a:xfrm>
            <a:off x="2052223"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12" name="Text Placeholder 2">
            <a:extLst>
              <a:ext uri="{FF2B5EF4-FFF2-40B4-BE49-F238E27FC236}">
                <a16:creationId xmlns:a16="http://schemas.microsoft.com/office/drawing/2014/main" id="{34EE9534-20D8-8A41-87EF-C7317A4E8B53}"/>
              </a:ext>
            </a:extLst>
          </p:cNvPr>
          <p:cNvSpPr>
            <a:spLocks noGrp="1"/>
          </p:cNvSpPr>
          <p:nvPr>
            <p:custDataLst>
              <p:tags r:id="rId6"/>
            </p:custDataLst>
          </p:nvPr>
        </p:nvSpPr>
        <p:spPr bwMode="auto">
          <a:xfrm>
            <a:off x="112529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3" name="Text Placeholder 2">
            <a:extLst>
              <a:ext uri="{FF2B5EF4-FFF2-40B4-BE49-F238E27FC236}">
                <a16:creationId xmlns:a16="http://schemas.microsoft.com/office/drawing/2014/main" id="{9DAC21EC-92C8-4D4E-9C17-23109283DAF0}"/>
              </a:ext>
            </a:extLst>
          </p:cNvPr>
          <p:cNvSpPr>
            <a:spLocks noGrp="1"/>
          </p:cNvSpPr>
          <p:nvPr>
            <p:custDataLst>
              <p:tags r:id="rId7"/>
            </p:custDataLst>
          </p:nvPr>
        </p:nvSpPr>
        <p:spPr bwMode="auto">
          <a:xfrm>
            <a:off x="1588760"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4" name="Text Placeholder 2">
            <a:extLst>
              <a:ext uri="{FF2B5EF4-FFF2-40B4-BE49-F238E27FC236}">
                <a16:creationId xmlns:a16="http://schemas.microsoft.com/office/drawing/2014/main" id="{0B516609-2078-D840-A582-4EC4ADBC94AD}"/>
              </a:ext>
            </a:extLst>
          </p:cNvPr>
          <p:cNvSpPr>
            <a:spLocks noGrp="1"/>
          </p:cNvSpPr>
          <p:nvPr>
            <p:custDataLst>
              <p:tags r:id="rId8"/>
            </p:custDataLst>
          </p:nvPr>
        </p:nvSpPr>
        <p:spPr bwMode="auto">
          <a:xfrm>
            <a:off x="3442612"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5" name="Text Placeholder 2">
            <a:extLst>
              <a:ext uri="{FF2B5EF4-FFF2-40B4-BE49-F238E27FC236}">
                <a16:creationId xmlns:a16="http://schemas.microsoft.com/office/drawing/2014/main" id="{159B25B0-D6F7-A64F-8073-E0D99C73ED7B}"/>
              </a:ext>
            </a:extLst>
          </p:cNvPr>
          <p:cNvSpPr>
            <a:spLocks noGrp="1"/>
          </p:cNvSpPr>
          <p:nvPr>
            <p:custDataLst>
              <p:tags r:id="rId9"/>
            </p:custDataLst>
          </p:nvPr>
        </p:nvSpPr>
        <p:spPr bwMode="auto">
          <a:xfrm>
            <a:off x="39060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6" name="Text Placeholder 2">
            <a:extLst>
              <a:ext uri="{FF2B5EF4-FFF2-40B4-BE49-F238E27FC236}">
                <a16:creationId xmlns:a16="http://schemas.microsoft.com/office/drawing/2014/main" id="{DBD191F7-1F18-5F4F-90D7-A4F5FBB93C3C}"/>
              </a:ext>
            </a:extLst>
          </p:cNvPr>
          <p:cNvSpPr>
            <a:spLocks noGrp="1"/>
          </p:cNvSpPr>
          <p:nvPr>
            <p:custDataLst>
              <p:tags r:id="rId10"/>
            </p:custDataLst>
          </p:nvPr>
        </p:nvSpPr>
        <p:spPr bwMode="auto">
          <a:xfrm>
            <a:off x="4369538"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7" name="Text Placeholder 2">
            <a:extLst>
              <a:ext uri="{FF2B5EF4-FFF2-40B4-BE49-F238E27FC236}">
                <a16:creationId xmlns:a16="http://schemas.microsoft.com/office/drawing/2014/main" id="{D37B6FED-3E9F-9F48-ACB1-2ACCA13BA1D3}"/>
              </a:ext>
            </a:extLst>
          </p:cNvPr>
          <p:cNvSpPr>
            <a:spLocks noGrp="1"/>
          </p:cNvSpPr>
          <p:nvPr>
            <p:custDataLst>
              <p:tags r:id="rId11"/>
            </p:custDataLst>
          </p:nvPr>
        </p:nvSpPr>
        <p:spPr bwMode="auto">
          <a:xfrm>
            <a:off x="4833001"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8" name="Text Placeholder 2">
            <a:extLst>
              <a:ext uri="{FF2B5EF4-FFF2-40B4-BE49-F238E27FC236}">
                <a16:creationId xmlns:a16="http://schemas.microsoft.com/office/drawing/2014/main" id="{2F5080FC-BF19-DC47-9D37-A16550429BC0}"/>
              </a:ext>
            </a:extLst>
          </p:cNvPr>
          <p:cNvSpPr>
            <a:spLocks noGrp="1"/>
          </p:cNvSpPr>
          <p:nvPr>
            <p:custDataLst>
              <p:tags r:id="rId12"/>
            </p:custDataLst>
          </p:nvPr>
        </p:nvSpPr>
        <p:spPr bwMode="auto">
          <a:xfrm>
            <a:off x="529646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8A6F6"/>
                </a:solidFill>
                <a:effectLst/>
                <a:uLnTx/>
                <a:uFillTx/>
                <a:latin typeface="Arial" panose="020B0604020202020204"/>
                <a:ea typeface="+mn-ea"/>
                <a:cs typeface="+mn-cs"/>
              </a:rPr>
              <a:t>Forecasted [insert]</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13"/>
            </p:custDataLst>
          </p:nvPr>
        </p:nvCxnSpPr>
        <p:spPr bwMode="auto">
          <a:xfrm flipV="1">
            <a:off x="699412" y="2986780"/>
            <a:ext cx="2910322" cy="674860"/>
          </a:xfrm>
          <a:prstGeom prst="line">
            <a:avLst/>
          </a:prstGeom>
          <a:ln w="9525" cap="flat" cmpd="sng" algn="ctr">
            <a:solidFill>
              <a:schemeClr val="bg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14"/>
            </p:custDataLst>
          </p:nvPr>
        </p:nvCxnSpPr>
        <p:spPr bwMode="auto">
          <a:xfrm>
            <a:off x="3689147" y="2976634"/>
            <a:ext cx="1759115" cy="203924"/>
          </a:xfrm>
          <a:prstGeom prst="line">
            <a:avLst/>
          </a:prstGeom>
          <a:ln w="9525" cap="flat" cmpd="sng" algn="ctr">
            <a:solidFill>
              <a:schemeClr val="bg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15"/>
            </p:custDataLst>
          </p:nvPr>
        </p:nvSpPr>
        <p:spPr bwMode="auto">
          <a:xfrm>
            <a:off x="1888449" y="3280640"/>
            <a:ext cx="365125"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16"/>
            </p:custDataLst>
          </p:nvPr>
        </p:nvSpPr>
        <p:spPr bwMode="auto">
          <a:xfrm>
            <a:off x="4370221" y="2945440"/>
            <a:ext cx="319088"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17"/>
            </p:custData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27"/>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18"/>
            </p:custDataLst>
          </p:nvPr>
        </p:nvCxnSpPr>
        <p:spPr bwMode="auto">
          <a:xfrm>
            <a:off x="8173428" y="3008475"/>
            <a:ext cx="1658938" cy="142875"/>
          </a:xfrm>
          <a:prstGeom prst="line">
            <a:avLst/>
          </a:prstGeom>
          <a:ln w="9525" cap="flat" cmpd="sng" algn="ctr">
            <a:solidFill>
              <a:schemeClr val="bg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19"/>
            </p:custDataLst>
          </p:nvPr>
        </p:nvSpPr>
        <p:spPr bwMode="auto">
          <a:xfrm>
            <a:off x="804703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20"/>
            </p:custDataLst>
          </p:nvPr>
        </p:nvSpPr>
        <p:spPr bwMode="auto">
          <a:xfrm>
            <a:off x="97059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21"/>
            </p:custDataLst>
          </p:nvPr>
        </p:nvSpPr>
        <p:spPr bwMode="gray">
          <a:xfrm>
            <a:off x="8088312" y="3086424"/>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22"/>
            </p:custDataLst>
          </p:nvPr>
        </p:nvSpPr>
        <p:spPr bwMode="gray">
          <a:xfrm>
            <a:off x="9747250" y="3229299"/>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23"/>
            </p:custDataLst>
          </p:nvPr>
        </p:nvSpPr>
        <p:spPr bwMode="auto">
          <a:xfrm>
            <a:off x="8843353" y="2971962"/>
            <a:ext cx="319088"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8" name="Text Placeholder 7">
            <a:extLst>
              <a:ext uri="{FF2B5EF4-FFF2-40B4-BE49-F238E27FC236}">
                <a16:creationId xmlns:a16="http://schemas.microsoft.com/office/drawing/2014/main" id="{F41F4665-9BA0-BBAE-4067-66735A91815F}"/>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ED81D679-2BEE-736E-489D-2D8E4C0612C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2A7BDDD5-FB3B-0FAD-0A11-436073E3B97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40117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[Double column chart / Insert action title]</a:t>
            </a:r>
          </a:p>
        </p:txBody>
      </p:sp>
      <p:sp>
        <p:nvSpPr>
          <p:cNvPr id="31" name="Subtitle 30">
            <a:extLst>
              <a:ext uri="{FF2B5EF4-FFF2-40B4-BE49-F238E27FC236}">
                <a16:creationId xmlns:a16="http://schemas.microsoft.com/office/drawing/2014/main" id="{ACBE4EEF-D4BF-9F25-CE80-BA14C4352873}"/>
              </a:ext>
            </a:extLst>
          </p:cNvPr>
          <p:cNvSpPr>
            <a:spLocks noGrp="1"/>
          </p:cNvSpPr>
          <p:nvPr>
            <p:ph type="subTitle" idx="1"/>
          </p:nvPr>
        </p:nvSpPr>
        <p:spPr/>
        <p:txBody>
          <a:bodyPr/>
          <a:lstStyle/>
          <a:p>
            <a:endParaRPr lang="en-US"/>
          </a:p>
        </p:txBody>
      </p:sp>
      <p:sp>
        <p:nvSpPr>
          <p:cNvPr id="32" name="Text Placeholder 31">
            <a:extLst>
              <a:ext uri="{FF2B5EF4-FFF2-40B4-BE49-F238E27FC236}">
                <a16:creationId xmlns:a16="http://schemas.microsoft.com/office/drawing/2014/main" id="{CBD911A4-7EB4-05D6-858B-50CD26013E20}"/>
              </a:ext>
            </a:extLst>
          </p:cNvPr>
          <p:cNvSpPr>
            <a:spLocks noGrp="1"/>
          </p:cNvSpPr>
          <p:nvPr>
            <p:ph type="body" sz="quarter" idx="17"/>
          </p:nvPr>
        </p:nvSpPr>
        <p:spPr/>
        <p:txBody>
          <a:bodyPr/>
          <a:lstStyle/>
          <a:p>
            <a:endParaRPr lang="en-US"/>
          </a:p>
        </p:txBody>
      </p:sp>
      <p:graphicFrame>
        <p:nvGraphicFramePr>
          <p:cNvPr id="5" name="Chart 4">
            <a:extLst>
              <a:ext uri="{FF2B5EF4-FFF2-40B4-BE49-F238E27FC236}">
                <a16:creationId xmlns:a16="http://schemas.microsoft.com/office/drawing/2014/main" id="{6AA170B6-CB70-DD8C-9819-F365761ACFC5}"/>
              </a:ext>
            </a:extLst>
          </p:cNvPr>
          <p:cNvGraphicFramePr/>
          <p:nvPr>
            <p:extLst>
              <p:ext uri="{D42A27DB-BD31-4B8C-83A1-F6EECF244321}">
                <p14:modId xmlns:p14="http://schemas.microsoft.com/office/powerpoint/2010/main" val="1180102704"/>
              </p:ext>
            </p:extLst>
          </p:nvPr>
        </p:nvGraphicFramePr>
        <p:xfrm>
          <a:off x="6377576" y="2955883"/>
          <a:ext cx="5259688" cy="35141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85CDB0B-2EF8-097E-D2DF-D57091E22F06}"/>
              </a:ext>
            </a:extLst>
          </p:cNvPr>
          <p:cNvGraphicFramePr/>
          <p:nvPr>
            <p:extLst>
              <p:ext uri="{D42A27DB-BD31-4B8C-83A1-F6EECF244321}">
                <p14:modId xmlns:p14="http://schemas.microsoft.com/office/powerpoint/2010/main" val="2406178743"/>
              </p:ext>
            </p:extLst>
          </p:nvPr>
        </p:nvGraphicFramePr>
        <p:xfrm>
          <a:off x="550863" y="2955883"/>
          <a:ext cx="5259689" cy="3514188"/>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573037DD-92C0-FBF7-EAAC-E0C16899C0B8}"/>
              </a:ext>
            </a:extLst>
          </p:cNvPr>
          <p:cNvCxnSpPr>
            <a:cxnSpLocks/>
          </p:cNvCxnSpPr>
          <p:nvPr/>
        </p:nvCxnSpPr>
        <p:spPr>
          <a:xfrm>
            <a:off x="1204359" y="3094428"/>
            <a:ext cx="2667000"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E173D7-EC58-373B-8CEB-22665405E7F3}"/>
              </a:ext>
            </a:extLst>
          </p:cNvPr>
          <p:cNvCxnSpPr>
            <a:cxnSpLocks/>
          </p:cNvCxnSpPr>
          <p:nvPr/>
        </p:nvCxnSpPr>
        <p:spPr>
          <a:xfrm>
            <a:off x="4023759" y="3094428"/>
            <a:ext cx="1469571"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EA925-FAD3-9545-1830-9608DC24DA6E}"/>
              </a:ext>
            </a:extLst>
          </p:cNvPr>
          <p:cNvSpPr txBox="1"/>
          <p:nvPr/>
        </p:nvSpPr>
        <p:spPr>
          <a:xfrm>
            <a:off x="1324101"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[Group 1]</a:t>
            </a:r>
          </a:p>
        </p:txBody>
      </p:sp>
      <p:sp>
        <p:nvSpPr>
          <p:cNvPr id="14" name="TextBox 13">
            <a:extLst>
              <a:ext uri="{FF2B5EF4-FFF2-40B4-BE49-F238E27FC236}">
                <a16:creationId xmlns:a16="http://schemas.microsoft.com/office/drawing/2014/main" id="{42219D59-2B37-4B9B-C3FC-C55DB3F1BEFF}"/>
              </a:ext>
            </a:extLst>
          </p:cNvPr>
          <p:cNvSpPr txBox="1"/>
          <p:nvPr/>
        </p:nvSpPr>
        <p:spPr>
          <a:xfrm>
            <a:off x="4023759"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[Group 2]</a:t>
            </a:r>
          </a:p>
        </p:txBody>
      </p:sp>
      <p:cxnSp>
        <p:nvCxnSpPr>
          <p:cNvPr id="15" name="Straight Connector 14">
            <a:extLst>
              <a:ext uri="{FF2B5EF4-FFF2-40B4-BE49-F238E27FC236}">
                <a16:creationId xmlns:a16="http://schemas.microsoft.com/office/drawing/2014/main" id="{CBA347E7-5BA2-63FA-0534-0734CF3515E6}"/>
              </a:ext>
            </a:extLst>
          </p:cNvPr>
          <p:cNvCxnSpPr>
            <a:cxnSpLocks/>
          </p:cNvCxnSpPr>
          <p:nvPr/>
        </p:nvCxnSpPr>
        <p:spPr>
          <a:xfrm>
            <a:off x="7141310" y="3094428"/>
            <a:ext cx="2667000"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BC017A-8DE7-8E1E-7C37-951A64FF309D}"/>
              </a:ext>
            </a:extLst>
          </p:cNvPr>
          <p:cNvCxnSpPr>
            <a:cxnSpLocks/>
          </p:cNvCxnSpPr>
          <p:nvPr/>
        </p:nvCxnSpPr>
        <p:spPr>
          <a:xfrm>
            <a:off x="9960710" y="3094428"/>
            <a:ext cx="1469571"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10AB2B-C10E-DAF8-EA15-8795E09F9428}"/>
              </a:ext>
            </a:extLst>
          </p:cNvPr>
          <p:cNvSpPr txBox="1"/>
          <p:nvPr/>
        </p:nvSpPr>
        <p:spPr>
          <a:xfrm>
            <a:off x="7261052" y="2815860"/>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[Group 1]</a:t>
            </a:r>
          </a:p>
        </p:txBody>
      </p:sp>
      <p:sp>
        <p:nvSpPr>
          <p:cNvPr id="18" name="TextBox 17">
            <a:extLst>
              <a:ext uri="{FF2B5EF4-FFF2-40B4-BE49-F238E27FC236}">
                <a16:creationId xmlns:a16="http://schemas.microsoft.com/office/drawing/2014/main" id="{A5808A54-CCE2-5779-9ADB-B2E441B941BE}"/>
              </a:ext>
            </a:extLst>
          </p:cNvPr>
          <p:cNvSpPr txBox="1"/>
          <p:nvPr/>
        </p:nvSpPr>
        <p:spPr>
          <a:xfrm>
            <a:off x="9960710" y="2815860"/>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[Group 2]</a:t>
            </a:r>
          </a:p>
        </p:txBody>
      </p:sp>
      <p:sp>
        <p:nvSpPr>
          <p:cNvPr id="19" name="Rectangle 18">
            <a:extLst>
              <a:ext uri="{FF2B5EF4-FFF2-40B4-BE49-F238E27FC236}">
                <a16:creationId xmlns:a16="http://schemas.microsoft.com/office/drawing/2014/main" id="{687E9915-8D39-0520-157E-296695893AAE}"/>
              </a:ext>
            </a:extLst>
          </p:cNvPr>
          <p:cNvSpPr/>
          <p:nvPr/>
        </p:nvSpPr>
        <p:spPr>
          <a:xfrm>
            <a:off x="5118981"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2C63FD7D-FF79-0058-0C65-9731596B3ED0}"/>
              </a:ext>
            </a:extLst>
          </p:cNvPr>
          <p:cNvSpPr/>
          <p:nvPr/>
        </p:nvSpPr>
        <p:spPr>
          <a:xfrm>
            <a:off x="10955978" y="3265654"/>
            <a:ext cx="490137" cy="1925114"/>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217BD76C-1437-F235-CFCF-14883ECBA18B}"/>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8" name="TextBox 7">
            <a:extLst>
              <a:ext uri="{FF2B5EF4-FFF2-40B4-BE49-F238E27FC236}">
                <a16:creationId xmlns:a16="http://schemas.microsoft.com/office/drawing/2014/main" id="{D5CEF092-BF81-0083-0611-BDC9414BEC83}"/>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cxnSp>
        <p:nvCxnSpPr>
          <p:cNvPr id="21" name="Straight Connector 20">
            <a:extLst>
              <a:ext uri="{FF2B5EF4-FFF2-40B4-BE49-F238E27FC236}">
                <a16:creationId xmlns:a16="http://schemas.microsoft.com/office/drawing/2014/main" id="{D1E8004C-2B05-AC82-EE5E-59A4C8C5A7F7}"/>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8CC2A54-33B1-91A1-726C-9D5050AA9989}"/>
              </a:ext>
            </a:extLst>
          </p:cNvPr>
          <p:cNvCxnSpPr>
            <a:cxnSpLocks/>
          </p:cNvCxnSpPr>
          <p:nvPr/>
        </p:nvCxnSpPr>
        <p:spPr>
          <a:xfrm>
            <a:off x="6381448"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0E4A136-6430-4D43-E45E-FFA2264B694A}"/>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4" name="TextBox 23">
            <a:extLst>
              <a:ext uri="{FF2B5EF4-FFF2-40B4-BE49-F238E27FC236}">
                <a16:creationId xmlns:a16="http://schemas.microsoft.com/office/drawing/2014/main" id="{43717C47-8288-671E-A018-026189683018}"/>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3" name="Google Shape;507;p14">
            <a:extLst>
              <a:ext uri="{FF2B5EF4-FFF2-40B4-BE49-F238E27FC236}">
                <a16:creationId xmlns:a16="http://schemas.microsoft.com/office/drawing/2014/main" id="{956BE346-81B3-95DA-4EE5-A053E96553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25050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D204454F-8F4F-E946-B6E3-03CCDB6A1A82}"/>
              </a:ext>
            </a:extLst>
          </p:cNvPr>
          <p:cNvGraphicFramePr/>
          <p:nvPr>
            <p:extLst>
              <p:ext uri="{D42A27DB-BD31-4B8C-83A1-F6EECF244321}">
                <p14:modId xmlns:p14="http://schemas.microsoft.com/office/powerpoint/2010/main" val="2436536426"/>
              </p:ext>
            </p:extLst>
          </p:nvPr>
        </p:nvGraphicFramePr>
        <p:xfrm>
          <a:off x="6381448" y="2795909"/>
          <a:ext cx="5259689" cy="3072872"/>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[Double column chart / Insert action title]</a:t>
            </a:r>
          </a:p>
        </p:txBody>
      </p:sp>
      <p:sp>
        <p:nvSpPr>
          <p:cNvPr id="33" name="Subtitle 32">
            <a:extLst>
              <a:ext uri="{FF2B5EF4-FFF2-40B4-BE49-F238E27FC236}">
                <a16:creationId xmlns:a16="http://schemas.microsoft.com/office/drawing/2014/main" id="{CBC468CE-D49C-A5FE-120D-7D0DE00C7AAE}"/>
              </a:ext>
            </a:extLst>
          </p:cNvPr>
          <p:cNvSpPr>
            <a:spLocks noGrp="1"/>
          </p:cNvSpPr>
          <p:nvPr>
            <p:ph type="subTitle" idx="1"/>
          </p:nvPr>
        </p:nvSpPr>
        <p:spPr/>
        <p:txBody>
          <a:bodyPr/>
          <a:lstStyle/>
          <a:p>
            <a:endParaRPr lang="en-US" dirty="0"/>
          </a:p>
        </p:txBody>
      </p:sp>
      <p:sp>
        <p:nvSpPr>
          <p:cNvPr id="35" name="Text Placeholder 34">
            <a:extLst>
              <a:ext uri="{FF2B5EF4-FFF2-40B4-BE49-F238E27FC236}">
                <a16:creationId xmlns:a16="http://schemas.microsoft.com/office/drawing/2014/main" id="{E7E98FF5-D563-7EA9-171E-9A43AA152F1A}"/>
              </a:ext>
            </a:extLst>
          </p:cNvPr>
          <p:cNvSpPr>
            <a:spLocks noGrp="1"/>
          </p:cNvSpPr>
          <p:nvPr>
            <p:ph type="body" sz="quarter" idx="17"/>
          </p:nvPr>
        </p:nvSpPr>
        <p:spPr/>
        <p:txBody>
          <a:bodyPr/>
          <a:lstStyle/>
          <a:p>
            <a:endParaRPr lang="en-US"/>
          </a:p>
        </p:txBody>
      </p:sp>
      <p:sp>
        <p:nvSpPr>
          <p:cNvPr id="4" name="Google Shape;23;p40">
            <a:extLst>
              <a:ext uri="{FF2B5EF4-FFF2-40B4-BE49-F238E27FC236}">
                <a16:creationId xmlns:a16="http://schemas.microsoft.com/office/drawing/2014/main" id="{08A9AEE3-4465-98C4-133D-CFEE7F5C9CBE}"/>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23</a:t>
            </a:fld>
            <a:endParaRPr/>
          </a:p>
        </p:txBody>
      </p:sp>
      <p:sp>
        <p:nvSpPr>
          <p:cNvPr id="8" name="Google Shape;457;p13">
            <a:extLst>
              <a:ext uri="{FF2B5EF4-FFF2-40B4-BE49-F238E27FC236}">
                <a16:creationId xmlns:a16="http://schemas.microsoft.com/office/drawing/2014/main" id="{1914C8B9-8554-514C-9C27-AB9D17D04B51}"/>
              </a:ext>
            </a:extLst>
          </p:cNvPr>
          <p:cNvSpPr txBox="1"/>
          <p:nvPr/>
        </p:nvSpPr>
        <p:spPr>
          <a:xfrm>
            <a:off x="467805" y="1491837"/>
            <a:ext cx="5259689" cy="71628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dk1"/>
                </a:solidFill>
                <a:sym typeface="Arial"/>
              </a:rPr>
              <a:t>Revenue has grown at xx% CAGR from 202x-202x</a:t>
            </a:r>
            <a:endParaRPr lang="en-US"/>
          </a:p>
        </p:txBody>
      </p:sp>
      <p:sp>
        <p:nvSpPr>
          <p:cNvPr id="9" name="Google Shape;458;p13">
            <a:extLst>
              <a:ext uri="{FF2B5EF4-FFF2-40B4-BE49-F238E27FC236}">
                <a16:creationId xmlns:a16="http://schemas.microsoft.com/office/drawing/2014/main" id="{155B0C57-2538-9548-9DE1-FC83C3D30A76}"/>
              </a:ext>
            </a:extLst>
          </p:cNvPr>
          <p:cNvSpPr txBox="1"/>
          <p:nvPr/>
        </p:nvSpPr>
        <p:spPr>
          <a:xfrm>
            <a:off x="6381448" y="1491837"/>
            <a:ext cx="5259689" cy="71628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dk1"/>
                </a:solidFill>
                <a:sym typeface="Arial"/>
              </a:rPr>
              <a:t>Profit margins have been [steady, growing, declining]</a:t>
            </a:r>
            <a:endParaRPr lang="en-US"/>
          </a:p>
        </p:txBody>
      </p:sp>
      <p:cxnSp>
        <p:nvCxnSpPr>
          <p:cNvPr id="10" name="Google Shape;459;p13">
            <a:extLst>
              <a:ext uri="{FF2B5EF4-FFF2-40B4-BE49-F238E27FC236}">
                <a16:creationId xmlns:a16="http://schemas.microsoft.com/office/drawing/2014/main" id="{7AE5C689-968E-9B43-AC8F-D95F3C0187D1}"/>
              </a:ext>
            </a:extLst>
          </p:cNvPr>
          <p:cNvCxnSpPr/>
          <p:nvPr/>
        </p:nvCxnSpPr>
        <p:spPr>
          <a:xfrm>
            <a:off x="467806" y="2292428"/>
            <a:ext cx="5259689" cy="0"/>
          </a:xfrm>
          <a:prstGeom prst="straightConnector1">
            <a:avLst/>
          </a:prstGeom>
          <a:noFill/>
          <a:ln w="12700" cap="flat" cmpd="sng">
            <a:solidFill>
              <a:schemeClr val="dk1"/>
            </a:solidFill>
            <a:prstDash val="solid"/>
            <a:miter lim="800000"/>
            <a:headEnd type="none" w="sm" len="sm"/>
            <a:tailEnd type="none" w="sm" len="sm"/>
          </a:ln>
        </p:spPr>
      </p:cxnSp>
      <p:cxnSp>
        <p:nvCxnSpPr>
          <p:cNvPr id="11" name="Google Shape;460;p13">
            <a:extLst>
              <a:ext uri="{FF2B5EF4-FFF2-40B4-BE49-F238E27FC236}">
                <a16:creationId xmlns:a16="http://schemas.microsoft.com/office/drawing/2014/main" id="{4EEE3558-22C8-F141-BF0E-CB58B4ADA0CC}"/>
              </a:ext>
            </a:extLst>
          </p:cNvPr>
          <p:cNvCxnSpPr/>
          <p:nvPr/>
        </p:nvCxnSpPr>
        <p:spPr>
          <a:xfrm>
            <a:off x="6381448" y="2292428"/>
            <a:ext cx="5259689" cy="0"/>
          </a:xfrm>
          <a:prstGeom prst="straightConnector1">
            <a:avLst/>
          </a:prstGeom>
          <a:noFill/>
          <a:ln w="12700" cap="flat" cmpd="sng">
            <a:solidFill>
              <a:schemeClr val="dk1"/>
            </a:solidFill>
            <a:prstDash val="solid"/>
            <a:miter lim="800000"/>
            <a:headEnd type="none" w="sm" len="sm"/>
            <a:tailEnd type="none" w="sm" len="sm"/>
          </a:ln>
        </p:spPr>
      </p:cxnSp>
      <p:graphicFrame>
        <p:nvGraphicFramePr>
          <p:cNvPr id="17" name="Chart 16">
            <a:extLst>
              <a:ext uri="{FF2B5EF4-FFF2-40B4-BE49-F238E27FC236}">
                <a16:creationId xmlns:a16="http://schemas.microsoft.com/office/drawing/2014/main" id="{01CD6F4D-4D34-F448-9076-A9E107AA6919}"/>
              </a:ext>
            </a:extLst>
          </p:cNvPr>
          <p:cNvGraphicFramePr/>
          <p:nvPr>
            <p:extLst>
              <p:ext uri="{D42A27DB-BD31-4B8C-83A1-F6EECF244321}">
                <p14:modId xmlns:p14="http://schemas.microsoft.com/office/powerpoint/2010/main" val="3481895701"/>
              </p:ext>
            </p:extLst>
          </p:nvPr>
        </p:nvGraphicFramePr>
        <p:xfrm>
          <a:off x="467805" y="2795909"/>
          <a:ext cx="5259689" cy="3072872"/>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Straight Arrow Connector 18">
            <a:extLst>
              <a:ext uri="{FF2B5EF4-FFF2-40B4-BE49-F238E27FC236}">
                <a16:creationId xmlns:a16="http://schemas.microsoft.com/office/drawing/2014/main" id="{59D7F67E-A613-8D4E-B604-EB1FA4D4211A}"/>
              </a:ext>
            </a:extLst>
          </p:cNvPr>
          <p:cNvCxnSpPr>
            <a:cxnSpLocks/>
          </p:cNvCxnSpPr>
          <p:nvPr/>
        </p:nvCxnSpPr>
        <p:spPr>
          <a:xfrm flipV="1">
            <a:off x="7131178" y="3424268"/>
            <a:ext cx="3873706" cy="1058686"/>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AF8826-4654-EC46-98FB-6F365049CC51}"/>
              </a:ext>
            </a:extLst>
          </p:cNvPr>
          <p:cNvCxnSpPr/>
          <p:nvPr/>
        </p:nvCxnSpPr>
        <p:spPr>
          <a:xfrm flipV="1">
            <a:off x="1387642" y="2587889"/>
            <a:ext cx="3818021" cy="170046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80701E9-00BC-F847-89BC-503E23DAE565}"/>
              </a:ext>
            </a:extLst>
          </p:cNvPr>
          <p:cNvSpPr/>
          <p:nvPr/>
        </p:nvSpPr>
        <p:spPr>
          <a:xfrm>
            <a:off x="2791326" y="3317803"/>
            <a:ext cx="673768" cy="352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4" name="Oval 23">
            <a:extLst>
              <a:ext uri="{FF2B5EF4-FFF2-40B4-BE49-F238E27FC236}">
                <a16:creationId xmlns:a16="http://schemas.microsoft.com/office/drawing/2014/main" id="{4DF86226-92DB-E94D-B4D8-DA3035DC9034}"/>
              </a:ext>
            </a:extLst>
          </p:cNvPr>
          <p:cNvSpPr/>
          <p:nvPr/>
        </p:nvSpPr>
        <p:spPr>
          <a:xfrm>
            <a:off x="6794294" y="5890118"/>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5" name="Oval 24">
            <a:extLst>
              <a:ext uri="{FF2B5EF4-FFF2-40B4-BE49-F238E27FC236}">
                <a16:creationId xmlns:a16="http://schemas.microsoft.com/office/drawing/2014/main" id="{164710A2-2E3A-6245-A3F4-EEF8B63DFEC9}"/>
              </a:ext>
            </a:extLst>
          </p:cNvPr>
          <p:cNvSpPr/>
          <p:nvPr/>
        </p:nvSpPr>
        <p:spPr>
          <a:xfrm>
            <a:off x="10668000" y="5890118"/>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6" name="Oval 25">
            <a:extLst>
              <a:ext uri="{FF2B5EF4-FFF2-40B4-BE49-F238E27FC236}">
                <a16:creationId xmlns:a16="http://schemas.microsoft.com/office/drawing/2014/main" id="{A79ECA9E-871C-F249-96B3-669884862164}"/>
              </a:ext>
            </a:extLst>
          </p:cNvPr>
          <p:cNvSpPr/>
          <p:nvPr/>
        </p:nvSpPr>
        <p:spPr>
          <a:xfrm>
            <a:off x="9699573" y="5890118"/>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7" name="Oval 26">
            <a:extLst>
              <a:ext uri="{FF2B5EF4-FFF2-40B4-BE49-F238E27FC236}">
                <a16:creationId xmlns:a16="http://schemas.microsoft.com/office/drawing/2014/main" id="{3DB93C5C-27E6-A043-BCF8-8EED8FC6B656}"/>
              </a:ext>
            </a:extLst>
          </p:cNvPr>
          <p:cNvSpPr/>
          <p:nvPr/>
        </p:nvSpPr>
        <p:spPr>
          <a:xfrm>
            <a:off x="8731146" y="5890118"/>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8" name="Oval 27">
            <a:extLst>
              <a:ext uri="{FF2B5EF4-FFF2-40B4-BE49-F238E27FC236}">
                <a16:creationId xmlns:a16="http://schemas.microsoft.com/office/drawing/2014/main" id="{9B37D4A8-6CCF-4F40-863B-2295F3DE20D7}"/>
              </a:ext>
            </a:extLst>
          </p:cNvPr>
          <p:cNvSpPr/>
          <p:nvPr/>
        </p:nvSpPr>
        <p:spPr>
          <a:xfrm>
            <a:off x="7762720" y="5890118"/>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cxnSp>
        <p:nvCxnSpPr>
          <p:cNvPr id="29" name="Straight Arrow Connector 28">
            <a:extLst>
              <a:ext uri="{FF2B5EF4-FFF2-40B4-BE49-F238E27FC236}">
                <a16:creationId xmlns:a16="http://schemas.microsoft.com/office/drawing/2014/main" id="{ECEF099A-9BDC-634F-9051-5F9CFF121466}"/>
              </a:ext>
            </a:extLst>
          </p:cNvPr>
          <p:cNvCxnSpPr>
            <a:cxnSpLocks/>
          </p:cNvCxnSpPr>
          <p:nvPr/>
        </p:nvCxnSpPr>
        <p:spPr>
          <a:xfrm flipV="1">
            <a:off x="7131178" y="4482954"/>
            <a:ext cx="0" cy="321802"/>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F21D5B-7564-3743-A2D0-AF67A3AB9A85}"/>
              </a:ext>
            </a:extLst>
          </p:cNvPr>
          <p:cNvCxnSpPr>
            <a:cxnSpLocks/>
          </p:cNvCxnSpPr>
          <p:nvPr/>
        </p:nvCxnSpPr>
        <p:spPr>
          <a:xfrm flipV="1">
            <a:off x="11004884" y="3427798"/>
            <a:ext cx="0" cy="525813"/>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AF55878-C3F7-D049-9703-AEABDE6CEC0C}"/>
              </a:ext>
            </a:extLst>
          </p:cNvPr>
          <p:cNvSpPr/>
          <p:nvPr/>
        </p:nvSpPr>
        <p:spPr>
          <a:xfrm>
            <a:off x="8690031" y="3777148"/>
            <a:ext cx="756000"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rPr>
              <a:t>+xx ppt</a:t>
            </a:r>
          </a:p>
        </p:txBody>
      </p:sp>
      <p:cxnSp>
        <p:nvCxnSpPr>
          <p:cNvPr id="12" name="Straight Connector 11">
            <a:extLst>
              <a:ext uri="{FF2B5EF4-FFF2-40B4-BE49-F238E27FC236}">
                <a16:creationId xmlns:a16="http://schemas.microsoft.com/office/drawing/2014/main" id="{59CA0798-C0FF-BF0F-41E6-B2829F23EB04}"/>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60B35FF-C53D-E3AD-78A3-C95FA7239209}"/>
              </a:ext>
            </a:extLst>
          </p:cNvPr>
          <p:cNvCxnSpPr>
            <a:cxnSpLocks/>
          </p:cNvCxnSpPr>
          <p:nvPr/>
        </p:nvCxnSpPr>
        <p:spPr>
          <a:xfrm>
            <a:off x="6381448"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896DCA-0F9E-63DB-D697-F1959B6E3D6B}"/>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3" name="TextBox 22">
            <a:extLst>
              <a:ext uri="{FF2B5EF4-FFF2-40B4-BE49-F238E27FC236}">
                <a16:creationId xmlns:a16="http://schemas.microsoft.com/office/drawing/2014/main" id="{FFD9BEE0-9291-1DF4-73CA-E924D94874D1}"/>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30" name="TextBox 29">
            <a:extLst>
              <a:ext uri="{FF2B5EF4-FFF2-40B4-BE49-F238E27FC236}">
                <a16:creationId xmlns:a16="http://schemas.microsoft.com/office/drawing/2014/main" id="{DC51ABA1-99B6-4656-33C9-38A559E570D8}"/>
              </a:ext>
            </a:extLst>
          </p:cNvPr>
          <p:cNvSpPr txBox="1"/>
          <p:nvPr/>
        </p:nvSpPr>
        <p:spPr>
          <a:xfrm>
            <a:off x="554736"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06B59D65-22AB-270F-33AC-CB36673B91A5}"/>
              </a:ext>
            </a:extLst>
          </p:cNvPr>
          <p:cNvSpPr txBox="1"/>
          <p:nvPr/>
        </p:nvSpPr>
        <p:spPr>
          <a:xfrm>
            <a:off x="6381448" y="1767190"/>
            <a:ext cx="5259689" cy="440928"/>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2" name="Google Shape;507;p14">
            <a:extLst>
              <a:ext uri="{FF2B5EF4-FFF2-40B4-BE49-F238E27FC236}">
                <a16:creationId xmlns:a16="http://schemas.microsoft.com/office/drawing/2014/main" id="{15D7D5F1-CB19-95B4-B947-37DE3E412E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2A192352-C664-AE67-5F94-88E2D997435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582176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D77449-D2D4-3045-AA0C-76420B6B8A6B}"/>
              </a:ext>
            </a:extLst>
          </p:cNvPr>
          <p:cNvGraphicFramePr/>
          <p:nvPr>
            <p:extLst>
              <p:ext uri="{D42A27DB-BD31-4B8C-83A1-F6EECF244321}">
                <p14:modId xmlns:p14="http://schemas.microsoft.com/office/powerpoint/2010/main" val="1042785279"/>
              </p:ext>
            </p:extLst>
          </p:nvPr>
        </p:nvGraphicFramePr>
        <p:xfrm>
          <a:off x="729049" y="2138569"/>
          <a:ext cx="10812162" cy="2793708"/>
        </p:xfrm>
        <a:graphic>
          <a:graphicData uri="http://schemas.openxmlformats.org/drawingml/2006/chart">
            <c:chart xmlns:c="http://schemas.openxmlformats.org/drawingml/2006/chart" xmlns:r="http://schemas.openxmlformats.org/officeDocument/2006/relationships" r:id="rId7"/>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[Column chart with additional information / Insert action title]</a:t>
            </a:r>
          </a:p>
        </p:txBody>
      </p:sp>
      <p:sp>
        <p:nvSpPr>
          <p:cNvPr id="12" name="Text Placeholder 11">
            <a:extLst>
              <a:ext uri="{FF2B5EF4-FFF2-40B4-BE49-F238E27FC236}">
                <a16:creationId xmlns:a16="http://schemas.microsoft.com/office/drawing/2014/main" id="{B76E6AFD-882F-8990-00EA-92A30C242A0B}"/>
              </a:ext>
            </a:extLst>
          </p:cNvPr>
          <p:cNvSpPr>
            <a:spLocks noGrp="1"/>
          </p:cNvSpPr>
          <p:nvPr>
            <p:ph type="body" sz="quarter" idx="17"/>
          </p:nvPr>
        </p:nvSpPr>
        <p:spPr/>
        <p:txBody>
          <a:bodyPr/>
          <a:lstStyle/>
          <a:p>
            <a:endParaRPr lang="en-US"/>
          </a:p>
        </p:txBody>
      </p:sp>
      <p:sp>
        <p:nvSpPr>
          <p:cNvPr id="80" name="TextBox 79">
            <a:extLst>
              <a:ext uri="{FF2B5EF4-FFF2-40B4-BE49-F238E27FC236}">
                <a16:creationId xmlns:a16="http://schemas.microsoft.com/office/drawing/2014/main" id="{F262DCA1-7B3B-7646-8E9C-8CCC97046242}"/>
              </a:ext>
            </a:extLst>
          </p:cNvPr>
          <p:cNvSpPr txBox="1"/>
          <p:nvPr/>
        </p:nvSpPr>
        <p:spPr>
          <a:xfrm>
            <a:off x="237744" y="5540885"/>
            <a:ext cx="1080745" cy="461665"/>
          </a:xfrm>
          <a:prstGeom prst="rect">
            <a:avLst/>
          </a:prstGeom>
          <a:noFill/>
        </p:spPr>
        <p:txBody>
          <a:bodyPr wrap="none" rtlCol="0" anchor="ctr">
            <a:spAutoFit/>
          </a:bodyPr>
          <a:lstStyle/>
          <a:p>
            <a:r>
              <a:rPr lang="en-US" sz="1200" dirty="0">
                <a:solidFill>
                  <a:schemeClr val="bg1"/>
                </a:solidFill>
                <a:latin typeface="+mn-lt"/>
              </a:rPr>
              <a:t>[Dimension], </a:t>
            </a:r>
            <a:br>
              <a:rPr lang="en-US" sz="1200" dirty="0">
                <a:solidFill>
                  <a:schemeClr val="bg1"/>
                </a:solidFill>
                <a:latin typeface="+mn-lt"/>
              </a:rPr>
            </a:br>
            <a:r>
              <a:rPr lang="en-US" sz="1200" dirty="0">
                <a:solidFill>
                  <a:schemeClr val="bg1"/>
                </a:solidFill>
                <a:latin typeface="+mn-lt"/>
              </a:rPr>
              <a:t>[Unit]</a:t>
            </a:r>
          </a:p>
        </p:txBody>
      </p:sp>
      <p:sp>
        <p:nvSpPr>
          <p:cNvPr id="81" name="TextBox 80">
            <a:extLst>
              <a:ext uri="{FF2B5EF4-FFF2-40B4-BE49-F238E27FC236}">
                <a16:creationId xmlns:a16="http://schemas.microsoft.com/office/drawing/2014/main" id="{BF2B6C23-6DA8-604B-8210-2F3687DE597D}"/>
              </a:ext>
            </a:extLst>
          </p:cNvPr>
          <p:cNvSpPr txBox="1"/>
          <p:nvPr/>
        </p:nvSpPr>
        <p:spPr>
          <a:xfrm>
            <a:off x="237744" y="5018816"/>
            <a:ext cx="1080745" cy="461665"/>
          </a:xfrm>
          <a:prstGeom prst="rect">
            <a:avLst/>
          </a:prstGeom>
          <a:noFill/>
        </p:spPr>
        <p:txBody>
          <a:bodyPr wrap="none" rtlCol="0" anchor="ctr">
            <a:spAutoFit/>
          </a:bodyPr>
          <a:lstStyle/>
          <a:p>
            <a:r>
              <a:rPr lang="en-US" sz="1200" dirty="0">
                <a:solidFill>
                  <a:schemeClr val="bg1"/>
                </a:solidFill>
                <a:latin typeface="+mn-lt"/>
              </a:rPr>
              <a:t>[Dimension], </a:t>
            </a:r>
            <a:br>
              <a:rPr lang="en-US" sz="1200" dirty="0">
                <a:solidFill>
                  <a:schemeClr val="bg1"/>
                </a:solidFill>
                <a:latin typeface="+mn-lt"/>
              </a:rPr>
            </a:br>
            <a:r>
              <a:rPr lang="en-US" sz="1200" dirty="0">
                <a:solidFill>
                  <a:schemeClr val="bg1"/>
                </a:solidFill>
                <a:latin typeface="+mn-lt"/>
              </a:rPr>
              <a:t>[Unit]</a:t>
            </a:r>
          </a:p>
        </p:txBody>
      </p:sp>
      <p:sp>
        <p:nvSpPr>
          <p:cNvPr id="82" name="Oval 81">
            <a:extLst>
              <a:ext uri="{FF2B5EF4-FFF2-40B4-BE49-F238E27FC236}">
                <a16:creationId xmlns:a16="http://schemas.microsoft.com/office/drawing/2014/main" id="{DE1D3BDF-E789-D145-82C1-46ECDD41A575}"/>
              </a:ext>
            </a:extLst>
          </p:cNvPr>
          <p:cNvSpPr/>
          <p:nvPr/>
        </p:nvSpPr>
        <p:spPr>
          <a:xfrm>
            <a:off x="1381920"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3" name="Oval 82">
            <a:extLst>
              <a:ext uri="{FF2B5EF4-FFF2-40B4-BE49-F238E27FC236}">
                <a16:creationId xmlns:a16="http://schemas.microsoft.com/office/drawing/2014/main" id="{489A5620-C5BA-1841-A4D2-32F577344DC4}"/>
              </a:ext>
            </a:extLst>
          </p:cNvPr>
          <p:cNvSpPr/>
          <p:nvPr/>
        </p:nvSpPr>
        <p:spPr>
          <a:xfrm>
            <a:off x="2236139"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4" name="Oval 83">
            <a:extLst>
              <a:ext uri="{FF2B5EF4-FFF2-40B4-BE49-F238E27FC236}">
                <a16:creationId xmlns:a16="http://schemas.microsoft.com/office/drawing/2014/main" id="{94CDB6FB-78D8-7C4B-A5B5-20F090CAE873}"/>
              </a:ext>
            </a:extLst>
          </p:cNvPr>
          <p:cNvSpPr/>
          <p:nvPr/>
        </p:nvSpPr>
        <p:spPr>
          <a:xfrm>
            <a:off x="3090358"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5" name="Oval 84">
            <a:extLst>
              <a:ext uri="{FF2B5EF4-FFF2-40B4-BE49-F238E27FC236}">
                <a16:creationId xmlns:a16="http://schemas.microsoft.com/office/drawing/2014/main" id="{DED62285-B8BD-D342-8232-8DCB6B0AA4F4}"/>
              </a:ext>
            </a:extLst>
          </p:cNvPr>
          <p:cNvSpPr/>
          <p:nvPr/>
        </p:nvSpPr>
        <p:spPr>
          <a:xfrm>
            <a:off x="9924110"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6" name="Oval 85">
            <a:extLst>
              <a:ext uri="{FF2B5EF4-FFF2-40B4-BE49-F238E27FC236}">
                <a16:creationId xmlns:a16="http://schemas.microsoft.com/office/drawing/2014/main" id="{37ABD1E4-A67F-124C-909F-F927D21D7DED}"/>
              </a:ext>
            </a:extLst>
          </p:cNvPr>
          <p:cNvSpPr/>
          <p:nvPr/>
        </p:nvSpPr>
        <p:spPr>
          <a:xfrm>
            <a:off x="10778332"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8" name="Oval 87">
            <a:extLst>
              <a:ext uri="{FF2B5EF4-FFF2-40B4-BE49-F238E27FC236}">
                <a16:creationId xmlns:a16="http://schemas.microsoft.com/office/drawing/2014/main" id="{445E17A5-AE79-D74E-A3C8-3B6E1F94C5AB}"/>
              </a:ext>
            </a:extLst>
          </p:cNvPr>
          <p:cNvSpPr/>
          <p:nvPr/>
        </p:nvSpPr>
        <p:spPr>
          <a:xfrm>
            <a:off x="3944577"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89" name="Oval 88">
            <a:extLst>
              <a:ext uri="{FF2B5EF4-FFF2-40B4-BE49-F238E27FC236}">
                <a16:creationId xmlns:a16="http://schemas.microsoft.com/office/drawing/2014/main" id="{671CF24C-1150-A642-8C98-52CC3AEF5305}"/>
              </a:ext>
            </a:extLst>
          </p:cNvPr>
          <p:cNvSpPr/>
          <p:nvPr/>
        </p:nvSpPr>
        <p:spPr>
          <a:xfrm>
            <a:off x="4798796"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0" name="Oval 89">
            <a:extLst>
              <a:ext uri="{FF2B5EF4-FFF2-40B4-BE49-F238E27FC236}">
                <a16:creationId xmlns:a16="http://schemas.microsoft.com/office/drawing/2014/main" id="{0108DFFC-6239-E248-8416-151D70779087}"/>
              </a:ext>
            </a:extLst>
          </p:cNvPr>
          <p:cNvSpPr/>
          <p:nvPr/>
        </p:nvSpPr>
        <p:spPr>
          <a:xfrm>
            <a:off x="5653015"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1" name="Oval 90">
            <a:extLst>
              <a:ext uri="{FF2B5EF4-FFF2-40B4-BE49-F238E27FC236}">
                <a16:creationId xmlns:a16="http://schemas.microsoft.com/office/drawing/2014/main" id="{FF9B852E-9557-A242-B0C0-374A1CAA648C}"/>
              </a:ext>
            </a:extLst>
          </p:cNvPr>
          <p:cNvSpPr/>
          <p:nvPr/>
        </p:nvSpPr>
        <p:spPr>
          <a:xfrm>
            <a:off x="6507234"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2" name="Oval 91">
            <a:extLst>
              <a:ext uri="{FF2B5EF4-FFF2-40B4-BE49-F238E27FC236}">
                <a16:creationId xmlns:a16="http://schemas.microsoft.com/office/drawing/2014/main" id="{D8D73789-5AE4-8842-80DE-8E3ED8E796DE}"/>
              </a:ext>
            </a:extLst>
          </p:cNvPr>
          <p:cNvSpPr/>
          <p:nvPr/>
        </p:nvSpPr>
        <p:spPr>
          <a:xfrm>
            <a:off x="7361453"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3" name="Oval 92">
            <a:extLst>
              <a:ext uri="{FF2B5EF4-FFF2-40B4-BE49-F238E27FC236}">
                <a16:creationId xmlns:a16="http://schemas.microsoft.com/office/drawing/2014/main" id="{88667E28-034C-9748-91BD-CCC40401BF56}"/>
              </a:ext>
            </a:extLst>
          </p:cNvPr>
          <p:cNvSpPr/>
          <p:nvPr/>
        </p:nvSpPr>
        <p:spPr>
          <a:xfrm>
            <a:off x="8215672"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4" name="Oval 93">
            <a:extLst>
              <a:ext uri="{FF2B5EF4-FFF2-40B4-BE49-F238E27FC236}">
                <a16:creationId xmlns:a16="http://schemas.microsoft.com/office/drawing/2014/main" id="{13DBF13F-951B-484E-967D-F3454011A350}"/>
              </a:ext>
            </a:extLst>
          </p:cNvPr>
          <p:cNvSpPr/>
          <p:nvPr/>
        </p:nvSpPr>
        <p:spPr>
          <a:xfrm>
            <a:off x="9069891" y="5077331"/>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5" name="Oval 94">
            <a:extLst>
              <a:ext uri="{FF2B5EF4-FFF2-40B4-BE49-F238E27FC236}">
                <a16:creationId xmlns:a16="http://schemas.microsoft.com/office/drawing/2014/main" id="{D81D3077-326F-0C40-8A9F-F1A25F713C79}"/>
              </a:ext>
            </a:extLst>
          </p:cNvPr>
          <p:cNvSpPr/>
          <p:nvPr/>
        </p:nvSpPr>
        <p:spPr>
          <a:xfrm>
            <a:off x="1381920"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6" name="Oval 95">
            <a:extLst>
              <a:ext uri="{FF2B5EF4-FFF2-40B4-BE49-F238E27FC236}">
                <a16:creationId xmlns:a16="http://schemas.microsoft.com/office/drawing/2014/main" id="{BB18D891-CB77-DA48-8CFA-17347CACD79C}"/>
              </a:ext>
            </a:extLst>
          </p:cNvPr>
          <p:cNvSpPr/>
          <p:nvPr/>
        </p:nvSpPr>
        <p:spPr>
          <a:xfrm>
            <a:off x="2236139"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7" name="Oval 96">
            <a:extLst>
              <a:ext uri="{FF2B5EF4-FFF2-40B4-BE49-F238E27FC236}">
                <a16:creationId xmlns:a16="http://schemas.microsoft.com/office/drawing/2014/main" id="{DB1DE31E-948E-8F41-A001-C01F89F9429A}"/>
              </a:ext>
            </a:extLst>
          </p:cNvPr>
          <p:cNvSpPr/>
          <p:nvPr/>
        </p:nvSpPr>
        <p:spPr>
          <a:xfrm>
            <a:off x="3090358"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8" name="Oval 97">
            <a:extLst>
              <a:ext uri="{FF2B5EF4-FFF2-40B4-BE49-F238E27FC236}">
                <a16:creationId xmlns:a16="http://schemas.microsoft.com/office/drawing/2014/main" id="{70C10B8C-B2CB-0741-AF6C-EFB59D4EE5C8}"/>
              </a:ext>
            </a:extLst>
          </p:cNvPr>
          <p:cNvSpPr/>
          <p:nvPr/>
        </p:nvSpPr>
        <p:spPr>
          <a:xfrm>
            <a:off x="9924110"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99" name="Oval 98">
            <a:extLst>
              <a:ext uri="{FF2B5EF4-FFF2-40B4-BE49-F238E27FC236}">
                <a16:creationId xmlns:a16="http://schemas.microsoft.com/office/drawing/2014/main" id="{D9F7A487-81C6-6440-B4BD-A52C4FB840F7}"/>
              </a:ext>
            </a:extLst>
          </p:cNvPr>
          <p:cNvSpPr/>
          <p:nvPr/>
        </p:nvSpPr>
        <p:spPr>
          <a:xfrm>
            <a:off x="10778332"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1" name="Oval 100">
            <a:extLst>
              <a:ext uri="{FF2B5EF4-FFF2-40B4-BE49-F238E27FC236}">
                <a16:creationId xmlns:a16="http://schemas.microsoft.com/office/drawing/2014/main" id="{EB298D90-BE45-E348-9470-3FAB30727564}"/>
              </a:ext>
            </a:extLst>
          </p:cNvPr>
          <p:cNvSpPr/>
          <p:nvPr/>
        </p:nvSpPr>
        <p:spPr>
          <a:xfrm>
            <a:off x="3944577"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2" name="Oval 101">
            <a:extLst>
              <a:ext uri="{FF2B5EF4-FFF2-40B4-BE49-F238E27FC236}">
                <a16:creationId xmlns:a16="http://schemas.microsoft.com/office/drawing/2014/main" id="{DA5E8C78-BAFA-9E44-B40C-6639ACBC7ABB}"/>
              </a:ext>
            </a:extLst>
          </p:cNvPr>
          <p:cNvSpPr/>
          <p:nvPr/>
        </p:nvSpPr>
        <p:spPr>
          <a:xfrm>
            <a:off x="4798796"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3" name="Oval 102">
            <a:extLst>
              <a:ext uri="{FF2B5EF4-FFF2-40B4-BE49-F238E27FC236}">
                <a16:creationId xmlns:a16="http://schemas.microsoft.com/office/drawing/2014/main" id="{E3C745FA-FEBA-F64E-9C50-8ABDAE51FD81}"/>
              </a:ext>
            </a:extLst>
          </p:cNvPr>
          <p:cNvSpPr/>
          <p:nvPr/>
        </p:nvSpPr>
        <p:spPr>
          <a:xfrm>
            <a:off x="5653015"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4" name="Oval 103">
            <a:extLst>
              <a:ext uri="{FF2B5EF4-FFF2-40B4-BE49-F238E27FC236}">
                <a16:creationId xmlns:a16="http://schemas.microsoft.com/office/drawing/2014/main" id="{B12A5713-AA0C-9047-BAB6-49BDE3374AD8}"/>
              </a:ext>
            </a:extLst>
          </p:cNvPr>
          <p:cNvSpPr/>
          <p:nvPr/>
        </p:nvSpPr>
        <p:spPr>
          <a:xfrm>
            <a:off x="6507234"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5" name="Oval 104">
            <a:extLst>
              <a:ext uri="{FF2B5EF4-FFF2-40B4-BE49-F238E27FC236}">
                <a16:creationId xmlns:a16="http://schemas.microsoft.com/office/drawing/2014/main" id="{B29A557C-B624-7642-97A2-FB4216E0F118}"/>
              </a:ext>
            </a:extLst>
          </p:cNvPr>
          <p:cNvSpPr/>
          <p:nvPr/>
        </p:nvSpPr>
        <p:spPr>
          <a:xfrm>
            <a:off x="7361453"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6" name="Oval 105">
            <a:extLst>
              <a:ext uri="{FF2B5EF4-FFF2-40B4-BE49-F238E27FC236}">
                <a16:creationId xmlns:a16="http://schemas.microsoft.com/office/drawing/2014/main" id="{B635E465-6E62-4147-8112-8F6E9CE93C07}"/>
              </a:ext>
            </a:extLst>
          </p:cNvPr>
          <p:cNvSpPr/>
          <p:nvPr/>
        </p:nvSpPr>
        <p:spPr>
          <a:xfrm>
            <a:off x="8215672"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7" name="Oval 106">
            <a:extLst>
              <a:ext uri="{FF2B5EF4-FFF2-40B4-BE49-F238E27FC236}">
                <a16:creationId xmlns:a16="http://schemas.microsoft.com/office/drawing/2014/main" id="{0B49869B-89CB-8D4F-BB01-E3633C9EF543}"/>
              </a:ext>
            </a:extLst>
          </p:cNvPr>
          <p:cNvSpPr/>
          <p:nvPr/>
        </p:nvSpPr>
        <p:spPr>
          <a:xfrm>
            <a:off x="9069891" y="5591717"/>
            <a:ext cx="608806" cy="36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tx1"/>
                </a:solidFill>
              </a:rPr>
              <a:t>xx</a:t>
            </a:r>
          </a:p>
        </p:txBody>
      </p:sp>
      <p:sp>
        <p:nvSpPr>
          <p:cNvPr id="108" name="Google Shape;711;p19">
            <a:extLst>
              <a:ext uri="{FF2B5EF4-FFF2-40B4-BE49-F238E27FC236}">
                <a16:creationId xmlns:a16="http://schemas.microsoft.com/office/drawing/2014/main" id="{F7299D04-B111-A54F-92AE-7940365C5950}"/>
              </a:ext>
            </a:extLst>
          </p:cNvPr>
          <p:cNvSpPr/>
          <p:nvPr/>
        </p:nvSpPr>
        <p:spPr>
          <a:xfrm>
            <a:off x="467806" y="1594285"/>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dirty="0">
                <a:solidFill>
                  <a:srgbClr val="171616"/>
                </a:solidFill>
                <a:latin typeface="Arial"/>
                <a:ea typeface="Arial"/>
                <a:cs typeface="Arial"/>
                <a:sym typeface="Arial"/>
              </a:rPr>
              <a:t>[Description/data], </a:t>
            </a:r>
            <a:r>
              <a:rPr lang="en-US" sz="1400" dirty="0">
                <a:solidFill>
                  <a:schemeClr val="tx1">
                    <a:lumMod val="65000"/>
                  </a:schemeClr>
                </a:solidFill>
                <a:latin typeface="Arial"/>
                <a:ea typeface="Arial"/>
                <a:cs typeface="Arial"/>
                <a:sym typeface="Arial"/>
              </a:rPr>
              <a:t>[Unit]</a:t>
            </a:r>
          </a:p>
        </p:txBody>
      </p:sp>
      <p:sp>
        <p:nvSpPr>
          <p:cNvPr id="109" name="Google Shape;507;p14">
            <a:extLst>
              <a:ext uri="{FF2B5EF4-FFF2-40B4-BE49-F238E27FC236}">
                <a16:creationId xmlns:a16="http://schemas.microsoft.com/office/drawing/2014/main" id="{B9F5D5F7-FAF9-3A4F-82F1-C098A8987D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0" name="Google Shape;538;p14">
            <a:extLst>
              <a:ext uri="{FF2B5EF4-FFF2-40B4-BE49-F238E27FC236}">
                <a16:creationId xmlns:a16="http://schemas.microsoft.com/office/drawing/2014/main" id="{05372A25-84BA-9A41-9234-988D90E7E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76" name="Rectangle 75">
            <a:extLst>
              <a:ext uri="{FF2B5EF4-FFF2-40B4-BE49-F238E27FC236}">
                <a16:creationId xmlns:a16="http://schemas.microsoft.com/office/drawing/2014/main" id="{DB9B2B99-E3EB-A64E-881F-FAB1BEA0F4A5}"/>
              </a:ext>
            </a:extLst>
          </p:cNvPr>
          <p:cNvSpPr/>
          <p:nvPr>
            <p:custDataLst>
              <p:tags r:id="rId1"/>
            </p:custDataLst>
          </p:nvPr>
        </p:nvSpPr>
        <p:spPr bwMode="auto">
          <a:xfrm>
            <a:off x="10245941" y="2529358"/>
            <a:ext cx="214313" cy="160338"/>
          </a:xfrm>
          <a:prstGeom prst="rect">
            <a:avLst/>
          </a:prstGeom>
          <a:solidFill>
            <a:schemeClr val="bg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7" name="Rectangle 76">
            <a:extLst>
              <a:ext uri="{FF2B5EF4-FFF2-40B4-BE49-F238E27FC236}">
                <a16:creationId xmlns:a16="http://schemas.microsoft.com/office/drawing/2014/main" id="{F8E05D7B-8BFF-9045-B38C-8BC40C297DB8}"/>
              </a:ext>
            </a:extLst>
          </p:cNvPr>
          <p:cNvSpPr/>
          <p:nvPr>
            <p:custDataLst>
              <p:tags r:id="rId2"/>
            </p:custDataLst>
          </p:nvPr>
        </p:nvSpPr>
        <p:spPr bwMode="auto">
          <a:xfrm>
            <a:off x="10245941" y="2745258"/>
            <a:ext cx="214313" cy="160338"/>
          </a:xfrm>
          <a:prstGeom prst="rect">
            <a:avLst/>
          </a:prstGeom>
          <a:solidFill>
            <a:schemeClr val="tx1">
              <a:lumMod val="75000"/>
            </a:schemeClr>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 Placeholder 2">
            <a:extLst>
              <a:ext uri="{FF2B5EF4-FFF2-40B4-BE49-F238E27FC236}">
                <a16:creationId xmlns:a16="http://schemas.microsoft.com/office/drawing/2014/main" id="{B674A4BC-C2AB-B444-94B5-B20B228919EE}"/>
              </a:ext>
            </a:extLst>
          </p:cNvPr>
          <p:cNvSpPr txBox="1">
            <a:spLocks/>
          </p:cNvSpPr>
          <p:nvPr>
            <p:custDataLst>
              <p:tags r:id="rId3"/>
            </p:custDataLst>
          </p:nvPr>
        </p:nvSpPr>
        <p:spPr bwMode="auto">
          <a:xfrm>
            <a:off x="10511053" y="2740496"/>
            <a:ext cx="342900"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mn-lt"/>
              </a:rPr>
              <a:t>[Parameter 2]</a:t>
            </a:r>
            <a:endParaRPr lang="da-DK" sz="1200" b="1" dirty="0">
              <a:solidFill>
                <a:schemeClr val="bg1"/>
              </a:solidFill>
              <a:latin typeface="+mn-lt"/>
              <a:sym typeface="Graphik Regular" panose="020B0503030202060203" pitchFamily="34" charset="77"/>
            </a:endParaRPr>
          </a:p>
        </p:txBody>
      </p:sp>
      <p:sp>
        <p:nvSpPr>
          <p:cNvPr id="79" name="Text Placeholder 2">
            <a:extLst>
              <a:ext uri="{FF2B5EF4-FFF2-40B4-BE49-F238E27FC236}">
                <a16:creationId xmlns:a16="http://schemas.microsoft.com/office/drawing/2014/main" id="{7AF5225F-D247-FB46-A62C-3BBAAFB7AA40}"/>
              </a:ext>
            </a:extLst>
          </p:cNvPr>
          <p:cNvSpPr txBox="1">
            <a:spLocks/>
          </p:cNvSpPr>
          <p:nvPr>
            <p:custDataLst>
              <p:tags r:id="rId4"/>
            </p:custDataLst>
          </p:nvPr>
        </p:nvSpPr>
        <p:spPr bwMode="auto">
          <a:xfrm>
            <a:off x="10511052" y="2524596"/>
            <a:ext cx="63658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mn-lt"/>
              </a:rPr>
              <a:t>[Parameter 1]</a:t>
            </a:r>
            <a:endParaRPr lang="da-DK" sz="1200" b="1" dirty="0">
              <a:solidFill>
                <a:schemeClr val="bg1"/>
              </a:solidFill>
              <a:latin typeface="+mn-lt"/>
              <a:sym typeface="Graphik Regular" panose="020B0503030202060203" pitchFamily="34" charset="77"/>
            </a:endParaRPr>
          </a:p>
        </p:txBody>
      </p:sp>
      <p:sp>
        <p:nvSpPr>
          <p:cNvPr id="3" name="Rectangle 2">
            <a:extLst>
              <a:ext uri="{FF2B5EF4-FFF2-40B4-BE49-F238E27FC236}">
                <a16:creationId xmlns:a16="http://schemas.microsoft.com/office/drawing/2014/main" id="{C0F0EFA6-5D98-7841-B950-B091E3509ED2}"/>
              </a:ext>
            </a:extLst>
          </p:cNvPr>
          <p:cNvSpPr/>
          <p:nvPr/>
        </p:nvSpPr>
        <p:spPr>
          <a:xfrm>
            <a:off x="1300976" y="2138569"/>
            <a:ext cx="2480191" cy="3863981"/>
          </a:xfrm>
          <a:prstGeom prst="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1 6">
            <a:extLst>
              <a:ext uri="{FF2B5EF4-FFF2-40B4-BE49-F238E27FC236}">
                <a16:creationId xmlns:a16="http://schemas.microsoft.com/office/drawing/2014/main" id="{9F4961AD-31EA-894D-BD9E-F3341B3B0A57}"/>
              </a:ext>
            </a:extLst>
          </p:cNvPr>
          <p:cNvSpPr/>
          <p:nvPr/>
        </p:nvSpPr>
        <p:spPr>
          <a:xfrm>
            <a:off x="4115854" y="2102139"/>
            <a:ext cx="2391380" cy="803457"/>
          </a:xfrm>
          <a:prstGeom prst="borderCallout1">
            <a:avLst>
              <a:gd name="adj1" fmla="val 53526"/>
              <a:gd name="adj2" fmla="val -494"/>
              <a:gd name="adj3" fmla="val 88221"/>
              <a:gd name="adj4" fmla="val -18450"/>
            </a:avLst>
          </a:prstGeom>
          <a:solidFill>
            <a:schemeClr val="tx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[Insert key takeaway]</a:t>
            </a:r>
          </a:p>
        </p:txBody>
      </p:sp>
    </p:spTree>
    <p:extLst>
      <p:ext uri="{BB962C8B-B14F-4D97-AF65-F5344CB8AC3E}">
        <p14:creationId xmlns:p14="http://schemas.microsoft.com/office/powerpoint/2010/main" val="122229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column charts / Insert action title]</a:t>
            </a:r>
          </a:p>
        </p:txBody>
      </p:sp>
      <p:sp>
        <p:nvSpPr>
          <p:cNvPr id="27" name="Text Placeholder 26">
            <a:extLst>
              <a:ext uri="{FF2B5EF4-FFF2-40B4-BE49-F238E27FC236}">
                <a16:creationId xmlns:a16="http://schemas.microsoft.com/office/drawing/2014/main" id="{8B9B374C-0097-D2D7-F482-2671FD581F4B}"/>
              </a:ext>
            </a:extLst>
          </p:cNvPr>
          <p:cNvSpPr>
            <a:spLocks noGrp="1"/>
          </p:cNvSpPr>
          <p:nvPr>
            <p:ph type="body" sz="quarter" idx="17"/>
          </p:nvPr>
        </p:nvSpPr>
        <p:spPr/>
        <p:txBody>
          <a:bodyPr/>
          <a:lstStyle/>
          <a:p>
            <a:endParaRPr lang="en-US"/>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3965705029"/>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2541698821"/>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3316822107"/>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1253434611"/>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graphicFrame>
        <p:nvGraphicFramePr>
          <p:cNvPr id="12" name="Chart 11">
            <a:extLst>
              <a:ext uri="{FF2B5EF4-FFF2-40B4-BE49-F238E27FC236}">
                <a16:creationId xmlns:a16="http://schemas.microsoft.com/office/drawing/2014/main" id="{A3BBAFB0-C991-CD0E-EB75-ADAFC7CE15F2}"/>
              </a:ext>
            </a:extLst>
          </p:cNvPr>
          <p:cNvGraphicFramePr/>
          <p:nvPr>
            <p:extLst>
              <p:ext uri="{D42A27DB-BD31-4B8C-83A1-F6EECF244321}">
                <p14:modId xmlns:p14="http://schemas.microsoft.com/office/powerpoint/2010/main" val="2147475240"/>
              </p:ext>
            </p:extLst>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extLst>
              <p:ext uri="{D42A27DB-BD31-4B8C-83A1-F6EECF244321}">
                <p14:modId xmlns:p14="http://schemas.microsoft.com/office/powerpoint/2010/main" val="2448124929"/>
              </p:ext>
            </p:extLst>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extLst>
              <p:ext uri="{D42A27DB-BD31-4B8C-83A1-F6EECF244321}">
                <p14:modId xmlns:p14="http://schemas.microsoft.com/office/powerpoint/2010/main" val="1260280450"/>
              </p:ext>
            </p:extLst>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extLst>
              <p:ext uri="{D42A27DB-BD31-4B8C-83A1-F6EECF244321}">
                <p14:modId xmlns:p14="http://schemas.microsoft.com/office/powerpoint/2010/main" val="275475822"/>
              </p:ext>
            </p:extLst>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24" name="Google Shape;507;p14">
            <a:extLst>
              <a:ext uri="{FF2B5EF4-FFF2-40B4-BE49-F238E27FC236}">
                <a16:creationId xmlns:a16="http://schemas.microsoft.com/office/drawing/2014/main" id="{B5D73799-45C1-24BC-094F-80E2DEAB49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1F7F1C86-8BA3-69A7-4618-A389812AC52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1130519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9FA9A5F-59D1-DC35-6E5F-D737DFC9D6BD}"/>
              </a:ext>
            </a:extLst>
          </p:cNvPr>
          <p:cNvSpPr/>
          <p:nvPr/>
        </p:nvSpPr>
        <p:spPr>
          <a:xfrm>
            <a:off x="1458685" y="5920429"/>
            <a:ext cx="9274629" cy="430940"/>
          </a:xfrm>
          <a:prstGeom prst="rect">
            <a:avLst/>
          </a:prstGeom>
          <a:solidFill>
            <a:schemeClr val="tx1">
              <a:lumMod val="95000"/>
            </a:schemeClr>
          </a:solidFill>
          <a:ln w="9525"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a:xfrm>
            <a:off x="554736" y="355092"/>
            <a:ext cx="11082528" cy="731520"/>
          </a:xfrm>
        </p:spPr>
        <p:txBody>
          <a:bodyPr/>
          <a:lstStyle/>
          <a:p>
            <a:r>
              <a:rPr lang="en-US" dirty="0"/>
              <a:t>[Double stacked chart (%)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4161565847"/>
              </p:ext>
            </p:extLst>
          </p:nvPr>
        </p:nvGraphicFramePr>
        <p:xfrm>
          <a:off x="1230965" y="2717347"/>
          <a:ext cx="3733369" cy="30344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2908075645"/>
              </p:ext>
            </p:extLst>
          </p:nvPr>
        </p:nvGraphicFramePr>
        <p:xfrm>
          <a:off x="7408079" y="2717347"/>
          <a:ext cx="3206427" cy="3034409"/>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a:extLst>
              <a:ext uri="{FF2B5EF4-FFF2-40B4-BE49-F238E27FC236}">
                <a16:creationId xmlns:a16="http://schemas.microsoft.com/office/drawing/2014/main" id="{906727EE-B648-3FD3-192A-BF21822E7B63}"/>
              </a:ext>
            </a:extLst>
          </p:cNvPr>
          <p:cNvSpPr txBox="1"/>
          <p:nvPr/>
        </p:nvSpPr>
        <p:spPr>
          <a:xfrm>
            <a:off x="8954120" y="5997400"/>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[Series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997400"/>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[Series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997400"/>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[Series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997400"/>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[Series 1]</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6009899"/>
            <a:ext cx="252000" cy="2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6009899"/>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6009899"/>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6009899"/>
            <a:ext cx="252000" cy="252000"/>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 name="Text Placeholder 7">
            <a:extLst>
              <a:ext uri="{FF2B5EF4-FFF2-40B4-BE49-F238E27FC236}">
                <a16:creationId xmlns:a16="http://schemas.microsoft.com/office/drawing/2014/main" id="{8789EDF9-1BBC-4365-3A8C-2D8DCAF95238}"/>
              </a:ext>
            </a:extLst>
          </p:cNvPr>
          <p:cNvSpPr>
            <a:spLocks noGrp="1"/>
          </p:cNvSpPr>
          <p:nvPr>
            <p:ph type="body" sz="quarter" idx="17"/>
          </p:nvPr>
        </p:nvSpPr>
        <p:spPr/>
        <p:txBody>
          <a:bodyPr/>
          <a:lstStyle/>
          <a:p>
            <a:endParaRPr lang="en-US"/>
          </a:p>
        </p:txBody>
      </p:sp>
      <p:sp>
        <p:nvSpPr>
          <p:cNvPr id="6" name="TextBox 5">
            <a:extLst>
              <a:ext uri="{FF2B5EF4-FFF2-40B4-BE49-F238E27FC236}">
                <a16:creationId xmlns:a16="http://schemas.microsoft.com/office/drawing/2014/main" id="{9987EE7A-656F-DC12-3E13-B5EAB9E2F636}"/>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7" name="TextBox 6">
            <a:extLst>
              <a:ext uri="{FF2B5EF4-FFF2-40B4-BE49-F238E27FC236}">
                <a16:creationId xmlns:a16="http://schemas.microsoft.com/office/drawing/2014/main" id="{AB838462-840D-3830-CFC0-FAF45050FF8B}"/>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cxnSp>
        <p:nvCxnSpPr>
          <p:cNvPr id="9" name="Straight Connector 8">
            <a:extLst>
              <a:ext uri="{FF2B5EF4-FFF2-40B4-BE49-F238E27FC236}">
                <a16:creationId xmlns:a16="http://schemas.microsoft.com/office/drawing/2014/main" id="{07D21EF8-1ACF-9D3F-673F-9416DADE4A08}"/>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F8B16E-56FB-2994-267F-896959C57707}"/>
              </a:ext>
            </a:extLst>
          </p:cNvPr>
          <p:cNvCxnSpPr>
            <a:cxnSpLocks/>
          </p:cNvCxnSpPr>
          <p:nvPr/>
        </p:nvCxnSpPr>
        <p:spPr>
          <a:xfrm>
            <a:off x="6377575"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A99E20-C5F9-0A77-D1B6-074E440D34D2}"/>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0E0A6841-14AC-7989-5CC2-2C330AC31A9F}"/>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cxnSp>
        <p:nvCxnSpPr>
          <p:cNvPr id="4" name="Straight Connector 3">
            <a:extLst>
              <a:ext uri="{FF2B5EF4-FFF2-40B4-BE49-F238E27FC236}">
                <a16:creationId xmlns:a16="http://schemas.microsoft.com/office/drawing/2014/main" id="{49C9F852-A9F6-8AFC-A21D-89F4756861E5}"/>
              </a:ext>
            </a:extLst>
          </p:cNvPr>
          <p:cNvCxnSpPr>
            <a:cxnSpLocks/>
          </p:cNvCxnSpPr>
          <p:nvPr/>
        </p:nvCxnSpPr>
        <p:spPr>
          <a:xfrm>
            <a:off x="6096000" y="1654335"/>
            <a:ext cx="1" cy="40233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165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[Three bar charts slide / Insert action title]</a:t>
            </a:r>
            <a:endParaRPr lang="en-DK" dirty="0"/>
          </a:p>
        </p:txBody>
      </p:sp>
      <p:sp>
        <p:nvSpPr>
          <p:cNvPr id="24" name="Subtitle 23">
            <a:extLst>
              <a:ext uri="{FF2B5EF4-FFF2-40B4-BE49-F238E27FC236}">
                <a16:creationId xmlns:a16="http://schemas.microsoft.com/office/drawing/2014/main" id="{9D3D5FF0-967C-C545-8499-516F492F7DAD}"/>
              </a:ext>
            </a:extLst>
          </p:cNvPr>
          <p:cNvSpPr>
            <a:spLocks noGrp="1"/>
          </p:cNvSpPr>
          <p:nvPr>
            <p:ph type="subTitle" idx="1"/>
          </p:nvPr>
        </p:nvSpPr>
        <p:spPr/>
        <p:txBody>
          <a:bodyPr/>
          <a:lstStyle/>
          <a:p>
            <a:endParaRPr lang="en-US"/>
          </a:p>
        </p:txBody>
      </p:sp>
      <p:sp>
        <p:nvSpPr>
          <p:cNvPr id="25" name="Text Placeholder 24">
            <a:extLst>
              <a:ext uri="{FF2B5EF4-FFF2-40B4-BE49-F238E27FC236}">
                <a16:creationId xmlns:a16="http://schemas.microsoft.com/office/drawing/2014/main" id="{BFB4008F-1385-7044-C0C6-D11EA181FE6A}"/>
              </a:ext>
            </a:extLst>
          </p:cNvPr>
          <p:cNvSpPr>
            <a:spLocks noGrp="1"/>
          </p:cNvSpPr>
          <p:nvPr>
            <p:ph type="body" sz="quarter" idx="17"/>
          </p:nvPr>
        </p:nvSpPr>
        <p:spPr/>
        <p:txBody>
          <a:bodyPr/>
          <a:lstStyle/>
          <a:p>
            <a:endParaRPr lang="en-US"/>
          </a:p>
        </p:txBody>
      </p:sp>
      <p:graphicFrame>
        <p:nvGraphicFramePr>
          <p:cNvPr id="34" name="Chart 33">
            <a:extLst>
              <a:ext uri="{FF2B5EF4-FFF2-40B4-BE49-F238E27FC236}">
                <a16:creationId xmlns:a16="http://schemas.microsoft.com/office/drawing/2014/main" id="{E2AD17C1-5CDC-EA8A-D66A-6BAEB562152A}"/>
              </a:ext>
            </a:extLst>
          </p:cNvPr>
          <p:cNvGraphicFramePr>
            <a:graphicFrameLocks/>
          </p:cNvGraphicFramePr>
          <p:nvPr>
            <p:extLst>
              <p:ext uri="{D42A27DB-BD31-4B8C-83A1-F6EECF244321}">
                <p14:modId xmlns:p14="http://schemas.microsoft.com/office/powerpoint/2010/main" val="373912306"/>
              </p:ext>
            </p:extLst>
          </p:nvPr>
        </p:nvGraphicFramePr>
        <p:xfrm>
          <a:off x="821219" y="2890482"/>
          <a:ext cx="3018461" cy="3263877"/>
        </p:xfrm>
        <a:graphic>
          <a:graphicData uri="http://schemas.openxmlformats.org/drawingml/2006/chart">
            <c:chart xmlns:c="http://schemas.openxmlformats.org/drawingml/2006/chart" xmlns:r="http://schemas.openxmlformats.org/officeDocument/2006/relationships" r:id="rId5"/>
          </a:graphicData>
        </a:graphic>
      </p:graphicFrame>
      <p:cxnSp>
        <p:nvCxnSpPr>
          <p:cNvPr id="43" name="Straight Arrow Connector 42">
            <a:extLst>
              <a:ext uri="{FF2B5EF4-FFF2-40B4-BE49-F238E27FC236}">
                <a16:creationId xmlns:a16="http://schemas.microsoft.com/office/drawing/2014/main" id="{BEDEAE39-2792-EF52-45C5-D961F8B99321}"/>
              </a:ext>
            </a:extLst>
          </p:cNvPr>
          <p:cNvCxnSpPr>
            <a:cxnSpLocks/>
          </p:cNvCxnSpPr>
          <p:nvPr/>
        </p:nvCxnSpPr>
        <p:spPr>
          <a:xfrm flipV="1">
            <a:off x="1560856" y="2892704"/>
            <a:ext cx="1290638" cy="684213"/>
          </a:xfrm>
          <a:prstGeom prst="straightConnector1">
            <a:avLst/>
          </a:prstGeom>
          <a:noFill/>
          <a:ln w="15875" cap="flat" cmpd="sng" algn="ctr">
            <a:solidFill>
              <a:schemeClr val="bg1"/>
            </a:solidFill>
            <a:prstDash val="solid"/>
            <a:miter lim="800000"/>
            <a:headEnd type="none" w="med" len="med"/>
            <a:tailEnd type="triangle" w="med" len="med"/>
          </a:ln>
          <a:effectLst/>
        </p:spPr>
      </p:cxnSp>
      <p:sp>
        <p:nvSpPr>
          <p:cNvPr id="44" name="Oval 43">
            <a:extLst>
              <a:ext uri="{FF2B5EF4-FFF2-40B4-BE49-F238E27FC236}">
                <a16:creationId xmlns:a16="http://schemas.microsoft.com/office/drawing/2014/main" id="{121344FC-EC86-EC5E-8BD5-CCEE000D1456}"/>
              </a:ext>
            </a:extLst>
          </p:cNvPr>
          <p:cNvSpPr>
            <a:spLocks/>
          </p:cNvSpPr>
          <p:nvPr/>
        </p:nvSpPr>
        <p:spPr>
          <a:xfrm>
            <a:off x="1794695" y="3098285"/>
            <a:ext cx="822960" cy="365760"/>
          </a:xfrm>
          <a:prstGeom prst="ellipse">
            <a:avLst/>
          </a:prstGeom>
          <a:solidFill>
            <a:schemeClr val="accent1"/>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lang="en-US" altLang="en-US" sz="1200" kern="0" dirty="0"/>
              <a:t>x</a:t>
            </a:r>
            <a:r>
              <a:rPr kumimoji="0" lang="en-US" altLang="en-US" sz="1200" i="0" u="none" strike="noStrike" kern="0" cap="none" spc="0" normalizeH="0" baseline="0" noProof="0" dirty="0">
                <a:ln>
                  <a:noFill/>
                </a:ln>
                <a:effectLst/>
                <a:uLnTx/>
                <a:uFillTx/>
              </a:rPr>
              <a:t>x%</a:t>
            </a:r>
            <a:endParaRPr kumimoji="0" lang="en-US" sz="1200" i="0" u="none" strike="noStrike" kern="0" cap="none" spc="0" normalizeH="0" baseline="0" noProof="0" dirty="0">
              <a:ln>
                <a:noFill/>
              </a:ln>
              <a:effectLst/>
              <a:uLnTx/>
              <a:uFillTx/>
            </a:endParaRPr>
          </a:p>
        </p:txBody>
      </p:sp>
      <p:graphicFrame>
        <p:nvGraphicFramePr>
          <p:cNvPr id="38" name="Chart 37">
            <a:extLst>
              <a:ext uri="{FF2B5EF4-FFF2-40B4-BE49-F238E27FC236}">
                <a16:creationId xmlns:a16="http://schemas.microsoft.com/office/drawing/2014/main" id="{525B940A-6DC3-7CC8-AA6C-8188E348CBBD}"/>
              </a:ext>
            </a:extLst>
          </p:cNvPr>
          <p:cNvGraphicFramePr>
            <a:graphicFrameLocks/>
          </p:cNvGraphicFramePr>
          <p:nvPr>
            <p:extLst>
              <p:ext uri="{D42A27DB-BD31-4B8C-83A1-F6EECF244321}">
                <p14:modId xmlns:p14="http://schemas.microsoft.com/office/powerpoint/2010/main" val="2075701379"/>
              </p:ext>
            </p:extLst>
          </p:nvPr>
        </p:nvGraphicFramePr>
        <p:xfrm>
          <a:off x="4633459" y="2935519"/>
          <a:ext cx="2973870" cy="3221669"/>
        </p:xfrm>
        <a:graphic>
          <a:graphicData uri="http://schemas.openxmlformats.org/drawingml/2006/chart">
            <c:chart xmlns:c="http://schemas.openxmlformats.org/drawingml/2006/chart" xmlns:r="http://schemas.openxmlformats.org/officeDocument/2006/relationships" r:id="rId6"/>
          </a:graphicData>
        </a:graphic>
      </p:graphicFrame>
      <p:sp>
        <p:nvSpPr>
          <p:cNvPr id="4" name="Text Placeholder 1">
            <a:extLst>
              <a:ext uri="{FF2B5EF4-FFF2-40B4-BE49-F238E27FC236}">
                <a16:creationId xmlns:a16="http://schemas.microsoft.com/office/drawing/2014/main" id="{676A0D84-F6AB-8ACD-B247-F401AAB5499B}"/>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6" name="Straight Connector 5">
            <a:extLst>
              <a:ext uri="{FF2B5EF4-FFF2-40B4-BE49-F238E27FC236}">
                <a16:creationId xmlns:a16="http://schemas.microsoft.com/office/drawing/2014/main" id="{EA38CC03-3765-AA9C-D3E0-0CC48D397258}"/>
              </a:ext>
            </a:extLst>
          </p:cNvPr>
          <p:cNvCxnSpPr>
            <a:cxnSpLocks/>
          </p:cNvCxnSpPr>
          <p:nvPr/>
        </p:nvCxnSpPr>
        <p:spPr>
          <a:xfrm>
            <a:off x="607133"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3">
            <a:extLst>
              <a:ext uri="{FF2B5EF4-FFF2-40B4-BE49-F238E27FC236}">
                <a16:creationId xmlns:a16="http://schemas.microsoft.com/office/drawing/2014/main" id="{3B5FC280-10EA-5F9F-91BF-0E52AA0D1BBC}"/>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1" name="Straight Connector 10">
            <a:extLst>
              <a:ext uri="{FF2B5EF4-FFF2-40B4-BE49-F238E27FC236}">
                <a16:creationId xmlns:a16="http://schemas.microsoft.com/office/drawing/2014/main" id="{E591D753-210E-AEE8-FBB3-4BEE99CBFDC4}"/>
              </a:ext>
            </a:extLst>
          </p:cNvPr>
          <p:cNvCxnSpPr>
            <a:cxnSpLocks/>
          </p:cNvCxnSpPr>
          <p:nvPr/>
        </p:nvCxnSpPr>
        <p:spPr>
          <a:xfrm>
            <a:off x="8443341"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1">
            <a:extLst>
              <a:ext uri="{FF2B5EF4-FFF2-40B4-BE49-F238E27FC236}">
                <a16:creationId xmlns:a16="http://schemas.microsoft.com/office/drawing/2014/main" id="{59A35202-B308-F477-8313-E8013627F3AD}"/>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7" name="Straight Connector 16">
            <a:extLst>
              <a:ext uri="{FF2B5EF4-FFF2-40B4-BE49-F238E27FC236}">
                <a16:creationId xmlns:a16="http://schemas.microsoft.com/office/drawing/2014/main" id="{6F82C3B8-51F8-FE8D-FE26-A6B206CA2668}"/>
              </a:ext>
            </a:extLst>
          </p:cNvPr>
          <p:cNvCxnSpPr>
            <a:cxnSpLocks/>
          </p:cNvCxnSpPr>
          <p:nvPr/>
        </p:nvCxnSpPr>
        <p:spPr>
          <a:xfrm>
            <a:off x="4551436"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Chart 17">
            <a:extLst>
              <a:ext uri="{FF2B5EF4-FFF2-40B4-BE49-F238E27FC236}">
                <a16:creationId xmlns:a16="http://schemas.microsoft.com/office/drawing/2014/main" id="{4FBEE19B-340E-D504-C004-F6E1AE362D88}"/>
              </a:ext>
            </a:extLst>
          </p:cNvPr>
          <p:cNvGraphicFramePr>
            <a:graphicFrameLocks/>
          </p:cNvGraphicFramePr>
          <p:nvPr>
            <p:extLst>
              <p:ext uri="{D42A27DB-BD31-4B8C-83A1-F6EECF244321}">
                <p14:modId xmlns:p14="http://schemas.microsoft.com/office/powerpoint/2010/main" val="1503126110"/>
              </p:ext>
            </p:extLst>
          </p:nvPr>
        </p:nvGraphicFramePr>
        <p:xfrm>
          <a:off x="8401108" y="2890482"/>
          <a:ext cx="2940327" cy="3263877"/>
        </p:xfrm>
        <a:graphic>
          <a:graphicData uri="http://schemas.openxmlformats.org/drawingml/2006/chart">
            <c:chart xmlns:c="http://schemas.openxmlformats.org/drawingml/2006/chart" xmlns:r="http://schemas.openxmlformats.org/officeDocument/2006/relationships" r:id="rId7"/>
          </a:graphicData>
        </a:graphic>
      </p:graphicFrame>
      <p:sp>
        <p:nvSpPr>
          <p:cNvPr id="49" name="Freeform: Shape 48">
            <a:extLst>
              <a:ext uri="{FF2B5EF4-FFF2-40B4-BE49-F238E27FC236}">
                <a16:creationId xmlns:a16="http://schemas.microsoft.com/office/drawing/2014/main" id="{AE4955B7-9305-BED2-C67B-C49442815D08}"/>
              </a:ext>
            </a:extLst>
          </p:cNvPr>
          <p:cNvSpPr/>
          <p:nvPr/>
        </p:nvSpPr>
        <p:spPr>
          <a:xfrm>
            <a:off x="9209443" y="2863802"/>
            <a:ext cx="1276350" cy="639371"/>
          </a:xfrm>
          <a:custGeom>
            <a:avLst/>
            <a:gdLst>
              <a:gd name="connsiteX0" fmla="*/ 0 w 1276350"/>
              <a:gd name="connsiteY0" fmla="*/ 847725 h 847725"/>
              <a:gd name="connsiteX1" fmla="*/ 0 w 1276350"/>
              <a:gd name="connsiteY1" fmla="*/ 0 h 847725"/>
              <a:gd name="connsiteX2" fmla="*/ 1276350 w 1276350"/>
              <a:gd name="connsiteY2" fmla="*/ 0 h 847725"/>
              <a:gd name="connsiteX3" fmla="*/ 1276350 w 1276350"/>
              <a:gd name="connsiteY3" fmla="*/ 142875 h 847725"/>
            </a:gdLst>
            <a:ahLst/>
            <a:cxnLst>
              <a:cxn ang="0">
                <a:pos x="connsiteX0" y="connsiteY0"/>
              </a:cxn>
              <a:cxn ang="0">
                <a:pos x="connsiteX1" y="connsiteY1"/>
              </a:cxn>
              <a:cxn ang="0">
                <a:pos x="connsiteX2" y="connsiteY2"/>
              </a:cxn>
              <a:cxn ang="0">
                <a:pos x="connsiteX3" y="connsiteY3"/>
              </a:cxn>
            </a:cxnLst>
            <a:rect l="l" t="t" r="r" b="b"/>
            <a:pathLst>
              <a:path w="1276350" h="847725">
                <a:moveTo>
                  <a:pt x="0" y="847725"/>
                </a:moveTo>
                <a:lnTo>
                  <a:pt x="0" y="0"/>
                </a:lnTo>
                <a:lnTo>
                  <a:pt x="1276350" y="0"/>
                </a:lnTo>
                <a:lnTo>
                  <a:pt x="1276350" y="142875"/>
                </a:lnTo>
              </a:path>
            </a:pathLst>
          </a:custGeom>
          <a:noFill/>
          <a:ln w="15875" cap="flat" cmpd="sng" algn="ctr">
            <a:solidFill>
              <a:schemeClr val="bg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50" name="Oval 49">
            <a:extLst>
              <a:ext uri="{FF2B5EF4-FFF2-40B4-BE49-F238E27FC236}">
                <a16:creationId xmlns:a16="http://schemas.microsoft.com/office/drawing/2014/main" id="{F6C74082-E329-E39E-B972-1723FD8740B0}"/>
              </a:ext>
            </a:extLst>
          </p:cNvPr>
          <p:cNvSpPr>
            <a:spLocks/>
          </p:cNvSpPr>
          <p:nvPr/>
        </p:nvSpPr>
        <p:spPr>
          <a:xfrm>
            <a:off x="9436138" y="2701082"/>
            <a:ext cx="822960" cy="442469"/>
          </a:xfrm>
          <a:prstGeom prst="ellipse">
            <a:avLst/>
          </a:prstGeom>
          <a:solidFill>
            <a:schemeClr val="accent1"/>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 ppt</a:t>
            </a:r>
          </a:p>
        </p:txBody>
      </p:sp>
      <p:cxnSp>
        <p:nvCxnSpPr>
          <p:cNvPr id="55" name="Straight Arrow Connector 54">
            <a:extLst>
              <a:ext uri="{FF2B5EF4-FFF2-40B4-BE49-F238E27FC236}">
                <a16:creationId xmlns:a16="http://schemas.microsoft.com/office/drawing/2014/main" id="{6017CC22-C54D-F153-5B16-C45D21E299B1}"/>
              </a:ext>
            </a:extLst>
          </p:cNvPr>
          <p:cNvCxnSpPr>
            <a:cxnSpLocks/>
          </p:cNvCxnSpPr>
          <p:nvPr/>
        </p:nvCxnSpPr>
        <p:spPr>
          <a:xfrm>
            <a:off x="5324169" y="3024545"/>
            <a:ext cx="1504335" cy="478632"/>
          </a:xfrm>
          <a:prstGeom prst="straightConnector1">
            <a:avLst/>
          </a:prstGeom>
          <a:noFill/>
          <a:ln w="15875" cap="flat" cmpd="sng" algn="ctr">
            <a:solidFill>
              <a:schemeClr val="bg1"/>
            </a:solidFill>
            <a:prstDash val="solid"/>
            <a:miter lim="800000"/>
            <a:headEnd type="none" w="med" len="med"/>
            <a:tailEnd type="triangle" w="med" len="med"/>
          </a:ln>
          <a:effectLst/>
        </p:spPr>
      </p:cxnSp>
      <p:sp>
        <p:nvSpPr>
          <p:cNvPr id="56" name="Oval 55">
            <a:extLst>
              <a:ext uri="{FF2B5EF4-FFF2-40B4-BE49-F238E27FC236}">
                <a16:creationId xmlns:a16="http://schemas.microsoft.com/office/drawing/2014/main" id="{8A4E011E-7FA8-AC97-8CC6-3CDE447D42AD}"/>
              </a:ext>
            </a:extLst>
          </p:cNvPr>
          <p:cNvSpPr>
            <a:spLocks/>
          </p:cNvSpPr>
          <p:nvPr/>
        </p:nvSpPr>
        <p:spPr>
          <a:xfrm>
            <a:off x="5664856" y="3024545"/>
            <a:ext cx="822960" cy="365760"/>
          </a:xfrm>
          <a:prstGeom prst="ellipse">
            <a:avLst/>
          </a:prstGeom>
          <a:solidFill>
            <a:schemeClr val="accent1"/>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-xx%</a:t>
            </a:r>
          </a:p>
        </p:txBody>
      </p:sp>
      <p:cxnSp>
        <p:nvCxnSpPr>
          <p:cNvPr id="22" name="Straight Connector 21">
            <a:extLst>
              <a:ext uri="{FF2B5EF4-FFF2-40B4-BE49-F238E27FC236}">
                <a16:creationId xmlns:a16="http://schemas.microsoft.com/office/drawing/2014/main" id="{935B1CF8-7426-48C1-FF32-1A09272B43A1}"/>
              </a:ext>
            </a:extLst>
          </p:cNvPr>
          <p:cNvCxnSpPr>
            <a:cxnSpLocks/>
          </p:cNvCxnSpPr>
          <p:nvPr/>
        </p:nvCxnSpPr>
        <p:spPr>
          <a:xfrm>
            <a:off x="7980920"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017006-8206-6EE2-90D8-62A73E75F604}"/>
              </a:ext>
            </a:extLst>
          </p:cNvPr>
          <p:cNvCxnSpPr>
            <a:cxnSpLocks/>
          </p:cNvCxnSpPr>
          <p:nvPr/>
        </p:nvCxnSpPr>
        <p:spPr>
          <a:xfrm>
            <a:off x="4210112"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00D9D5D-D1BA-3ABE-71AF-8183E0CABA6F}"/>
              </a:ext>
            </a:extLst>
          </p:cNvPr>
          <p:cNvSpPr txBox="1"/>
          <p:nvPr/>
        </p:nvSpPr>
        <p:spPr>
          <a:xfrm>
            <a:off x="607133"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27" name="TextBox 26">
            <a:extLst>
              <a:ext uri="{FF2B5EF4-FFF2-40B4-BE49-F238E27FC236}">
                <a16:creationId xmlns:a16="http://schemas.microsoft.com/office/drawing/2014/main" id="{CFC6B670-C6C1-6607-5E05-DB268DBE1C5F}"/>
              </a:ext>
            </a:extLst>
          </p:cNvPr>
          <p:cNvSpPr txBox="1"/>
          <p:nvPr/>
        </p:nvSpPr>
        <p:spPr>
          <a:xfrm>
            <a:off x="8443341"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28" name="TextBox 27">
            <a:extLst>
              <a:ext uri="{FF2B5EF4-FFF2-40B4-BE49-F238E27FC236}">
                <a16:creationId xmlns:a16="http://schemas.microsoft.com/office/drawing/2014/main" id="{467FB5AD-25EE-6C7D-F60E-2F33F34A8B44}"/>
              </a:ext>
            </a:extLst>
          </p:cNvPr>
          <p:cNvSpPr txBox="1"/>
          <p:nvPr/>
        </p:nvSpPr>
        <p:spPr>
          <a:xfrm>
            <a:off x="4551436"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29" name="Google Shape;507;p14">
            <a:extLst>
              <a:ext uri="{FF2B5EF4-FFF2-40B4-BE49-F238E27FC236}">
                <a16:creationId xmlns:a16="http://schemas.microsoft.com/office/drawing/2014/main" id="{E0CBD4D8-099F-7777-8448-E5436F11D8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0" name="Google Shape;538;p14">
            <a:extLst>
              <a:ext uri="{FF2B5EF4-FFF2-40B4-BE49-F238E27FC236}">
                <a16:creationId xmlns:a16="http://schemas.microsoft.com/office/drawing/2014/main" id="{B5F8A4D7-E056-D8ED-24CE-50A43FCD07A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958250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extLst>
              <p:ext uri="{D42A27DB-BD31-4B8C-83A1-F6EECF244321}">
                <p14:modId xmlns:p14="http://schemas.microsoft.com/office/powerpoint/2010/main" val="1884435754"/>
              </p:ext>
            </p:extLst>
          </p:nvPr>
        </p:nvGraphicFramePr>
        <p:xfrm>
          <a:off x="1699375" y="2019108"/>
          <a:ext cx="9885489" cy="3532894"/>
        </p:xfrm>
        <a:graphic>
          <a:graphicData uri="http://schemas.openxmlformats.org/drawingml/2006/chart">
            <c:chart xmlns:c="http://schemas.openxmlformats.org/drawingml/2006/chart" xmlns:r="http://schemas.openxmlformats.org/officeDocument/2006/relationships" r:id="rId2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[Clustered column chart with takeaways/ Insert action title]</a:t>
            </a:r>
          </a:p>
        </p:txBody>
      </p:sp>
      <p:sp>
        <p:nvSpPr>
          <p:cNvPr id="9" name="Text Placeholder 8">
            <a:extLst>
              <a:ext uri="{FF2B5EF4-FFF2-40B4-BE49-F238E27FC236}">
                <a16:creationId xmlns:a16="http://schemas.microsoft.com/office/drawing/2014/main" id="{52E6D74E-7E5D-A232-17F9-A453DF23EDCF}"/>
              </a:ext>
            </a:extLst>
          </p:cNvPr>
          <p:cNvSpPr>
            <a:spLocks noGrp="1"/>
          </p:cNvSpPr>
          <p:nvPr>
            <p:ph type="body" sz="quarter" idx="17"/>
          </p:nvPr>
        </p:nvSpPr>
        <p:spPr/>
        <p:txBody>
          <a:bodyPr/>
          <a:lstStyle/>
          <a:p>
            <a:endParaRPr lang="en-US"/>
          </a:p>
        </p:txBody>
      </p:sp>
      <p:sp>
        <p:nvSpPr>
          <p:cNvPr id="7" name="Google Shape;13;p38">
            <a:extLst>
              <a:ext uri="{FF2B5EF4-FFF2-40B4-BE49-F238E27FC236}">
                <a16:creationId xmlns:a16="http://schemas.microsoft.com/office/drawing/2014/main" id="{A54A6CB2-B687-17D1-352A-6A9AE0F72248}"/>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28</a:t>
            </a:fld>
            <a:endParaRPr/>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17" name="Rectangle 16">
            <a:extLst>
              <a:ext uri="{FF2B5EF4-FFF2-40B4-BE49-F238E27FC236}">
                <a16:creationId xmlns:a16="http://schemas.microsoft.com/office/drawing/2014/main" id="{6E4D5D25-14DB-FC4E-B758-D8C03DFC1719}"/>
              </a:ext>
            </a:extLst>
          </p:cNvPr>
          <p:cNvSpPr/>
          <p:nvPr>
            <p:custDataLst>
              <p:tags r:id="rId1"/>
            </p:custDataLst>
          </p:nvPr>
        </p:nvSpPr>
        <p:spPr bwMode="gray">
          <a:xfrm>
            <a:off x="10372015" y="2000248"/>
            <a:ext cx="179387" cy="133350"/>
          </a:xfrm>
          <a:prstGeom prst="rect">
            <a:avLst/>
          </a:prstGeom>
          <a:solidFill>
            <a:schemeClr val="tx1">
              <a:lumMod val="65000"/>
            </a:schemeClr>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18" name="Rectangle 17">
            <a:extLst>
              <a:ext uri="{FF2B5EF4-FFF2-40B4-BE49-F238E27FC236}">
                <a16:creationId xmlns:a16="http://schemas.microsoft.com/office/drawing/2014/main" id="{3E128719-B77A-D04F-84CC-B8A1D8711347}"/>
              </a:ext>
            </a:extLst>
          </p:cNvPr>
          <p:cNvSpPr/>
          <p:nvPr>
            <p:custDataLst>
              <p:tags r:id="rId2"/>
            </p:custDataLst>
          </p:nvPr>
        </p:nvSpPr>
        <p:spPr bwMode="gray">
          <a:xfrm>
            <a:off x="10372015" y="1777998"/>
            <a:ext cx="179387" cy="133350"/>
          </a:xfrm>
          <a:prstGeom prst="rect">
            <a:avLst/>
          </a:prstGeom>
          <a:solidFill>
            <a:schemeClr val="tx1">
              <a:lumMod val="8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0" name="Rectangle 19">
            <a:extLst>
              <a:ext uri="{FF2B5EF4-FFF2-40B4-BE49-F238E27FC236}">
                <a16:creationId xmlns:a16="http://schemas.microsoft.com/office/drawing/2014/main" id="{5C4F2280-152C-DB42-8344-C61A0FA5BD71}"/>
              </a:ext>
            </a:extLst>
          </p:cNvPr>
          <p:cNvSpPr/>
          <p:nvPr>
            <p:custDataLst>
              <p:tags r:id="rId3"/>
            </p:custDataLst>
          </p:nvPr>
        </p:nvSpPr>
        <p:spPr bwMode="gray">
          <a:xfrm>
            <a:off x="10372015" y="1555748"/>
            <a:ext cx="179387" cy="13335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1" name="Rectangle 20">
            <a:extLst>
              <a:ext uri="{FF2B5EF4-FFF2-40B4-BE49-F238E27FC236}">
                <a16:creationId xmlns:a16="http://schemas.microsoft.com/office/drawing/2014/main" id="{1459C9D5-D425-784B-84F2-7A9A29BC880C}"/>
              </a:ext>
            </a:extLst>
          </p:cNvPr>
          <p:cNvSpPr/>
          <p:nvPr>
            <p:custDataLst>
              <p:tags r:id="rId4"/>
            </p:custDataLst>
          </p:nvPr>
        </p:nvSpPr>
        <p:spPr bwMode="gray">
          <a:xfrm>
            <a:off x="10372015" y="2222498"/>
            <a:ext cx="179387" cy="133350"/>
          </a:xfrm>
          <a:prstGeom prst="rect">
            <a:avLst/>
          </a:prstGeom>
          <a:solidFill>
            <a:schemeClr val="accent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2" name="Rectangle 21">
            <a:extLst>
              <a:ext uri="{FF2B5EF4-FFF2-40B4-BE49-F238E27FC236}">
                <a16:creationId xmlns:a16="http://schemas.microsoft.com/office/drawing/2014/main" id="{04443EA2-411B-314A-961C-4CE6A6C791F9}"/>
              </a:ext>
            </a:extLst>
          </p:cNvPr>
          <p:cNvSpPr/>
          <p:nvPr>
            <p:custDataLst>
              <p:tags r:id="rId5"/>
            </p:custDataLst>
          </p:nvPr>
        </p:nvSpPr>
        <p:spPr bwMode="gray">
          <a:xfrm>
            <a:off x="10372015" y="2444748"/>
            <a:ext cx="179387" cy="133350"/>
          </a:xfrm>
          <a:prstGeom prst="rect">
            <a:avLst/>
          </a:prstGeom>
          <a:solidFill>
            <a:schemeClr val="bg1"/>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4" name="Text Placeholder 11">
            <a:extLst>
              <a:ext uri="{FF2B5EF4-FFF2-40B4-BE49-F238E27FC236}">
                <a16:creationId xmlns:a16="http://schemas.microsoft.com/office/drawing/2014/main" id="{161A679B-3366-0649-806C-3564AE2051BB}"/>
              </a:ext>
            </a:extLst>
          </p:cNvPr>
          <p:cNvSpPr>
            <a:spLocks noGrp="1"/>
          </p:cNvSpPr>
          <p:nvPr>
            <p:custDataLst>
              <p:tags r:id="rId6"/>
            </p:custDataLst>
          </p:nvPr>
        </p:nvSpPr>
        <p:spPr bwMode="gray">
          <a:xfrm>
            <a:off x="10602203" y="1990723"/>
            <a:ext cx="276225"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3]</a:t>
            </a:r>
          </a:p>
        </p:txBody>
      </p:sp>
      <p:sp>
        <p:nvSpPr>
          <p:cNvPr id="25" name="Text Placeholder 23">
            <a:extLst>
              <a:ext uri="{FF2B5EF4-FFF2-40B4-BE49-F238E27FC236}">
                <a16:creationId xmlns:a16="http://schemas.microsoft.com/office/drawing/2014/main" id="{60AB8D44-89EB-D140-9C37-AE940400608C}"/>
              </a:ext>
            </a:extLst>
          </p:cNvPr>
          <p:cNvSpPr>
            <a:spLocks noGrp="1"/>
          </p:cNvSpPr>
          <p:nvPr>
            <p:custDataLst>
              <p:tags r:id="rId7"/>
            </p:custDataLst>
          </p:nvPr>
        </p:nvSpPr>
        <p:spPr bwMode="gray">
          <a:xfrm>
            <a:off x="10602200" y="1546223"/>
            <a:ext cx="303212"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[Series 1]</a:t>
            </a:r>
          </a:p>
        </p:txBody>
      </p:sp>
      <p:sp>
        <p:nvSpPr>
          <p:cNvPr id="27" name="Text Placeholder 25">
            <a:extLst>
              <a:ext uri="{FF2B5EF4-FFF2-40B4-BE49-F238E27FC236}">
                <a16:creationId xmlns:a16="http://schemas.microsoft.com/office/drawing/2014/main" id="{AB7C9302-601A-5745-A90E-A65379144E6F}"/>
              </a:ext>
            </a:extLst>
          </p:cNvPr>
          <p:cNvSpPr>
            <a:spLocks noGrp="1"/>
          </p:cNvSpPr>
          <p:nvPr>
            <p:custDataLst>
              <p:tags r:id="rId8"/>
            </p:custDataLst>
          </p:nvPr>
        </p:nvSpPr>
        <p:spPr bwMode="gray">
          <a:xfrm>
            <a:off x="10602202" y="1768473"/>
            <a:ext cx="477837"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[Series </a:t>
            </a:r>
            <a:r>
              <a:rPr lang="en-US" sz="1200" b="0" dirty="0">
                <a:solidFill>
                  <a:srgbClr val="061F32"/>
                </a:solidFill>
                <a:latin typeface="Arial"/>
                <a:cs typeface="Arial"/>
                <a:sym typeface="Arial"/>
              </a:rPr>
              <a:t>2</a:t>
            </a: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a:t>
            </a:r>
          </a:p>
        </p:txBody>
      </p:sp>
      <p:sp>
        <p:nvSpPr>
          <p:cNvPr id="29" name="Text Placeholder 2">
            <a:extLst>
              <a:ext uri="{FF2B5EF4-FFF2-40B4-BE49-F238E27FC236}">
                <a16:creationId xmlns:a16="http://schemas.microsoft.com/office/drawing/2014/main" id="{641DB4F0-26B5-A145-BE53-020C189B1CF2}"/>
              </a:ext>
            </a:extLst>
          </p:cNvPr>
          <p:cNvSpPr>
            <a:spLocks noGrp="1"/>
          </p:cNvSpPr>
          <p:nvPr>
            <p:custDataLst>
              <p:tags r:id="rId9"/>
            </p:custDataLst>
          </p:nvPr>
        </p:nvSpPr>
        <p:spPr bwMode="gray">
          <a:xfrm>
            <a:off x="10602202" y="2212973"/>
            <a:ext cx="554037"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4]</a:t>
            </a:r>
          </a:p>
        </p:txBody>
      </p:sp>
      <p:sp>
        <p:nvSpPr>
          <p:cNvPr id="30" name="Text Placeholder 3">
            <a:extLst>
              <a:ext uri="{FF2B5EF4-FFF2-40B4-BE49-F238E27FC236}">
                <a16:creationId xmlns:a16="http://schemas.microsoft.com/office/drawing/2014/main" id="{0A9E078C-D4C9-9044-A222-61EB57520EE0}"/>
              </a:ext>
            </a:extLst>
          </p:cNvPr>
          <p:cNvSpPr>
            <a:spLocks noGrp="1"/>
          </p:cNvSpPr>
          <p:nvPr>
            <p:custDataLst>
              <p:tags r:id="rId10"/>
            </p:custDataLst>
          </p:nvPr>
        </p:nvSpPr>
        <p:spPr bwMode="gray">
          <a:xfrm>
            <a:off x="10602201" y="2435223"/>
            <a:ext cx="430212"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5]</a:t>
            </a: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1"/>
            </p:custDataLst>
          </p:nvPr>
        </p:nvCxnSpPr>
        <p:spPr bwMode="gray">
          <a:xfrm>
            <a:off x="2526403" y="2444403"/>
            <a:ext cx="1438406"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12"/>
            </p:custDataLst>
          </p:nvPr>
        </p:nvCxnSpPr>
        <p:spPr bwMode="gray">
          <a:xfrm flipV="1">
            <a:off x="2526403" y="2444403"/>
            <a:ext cx="0" cy="137697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13"/>
            </p:custDataLst>
          </p:nvPr>
        </p:nvCxnSpPr>
        <p:spPr bwMode="gray">
          <a:xfrm>
            <a:off x="3964809" y="2444403"/>
            <a:ext cx="0" cy="203200"/>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14"/>
            </p:custDataLst>
          </p:nvPr>
        </p:nvSpPr>
        <p:spPr bwMode="gray">
          <a:xfrm>
            <a:off x="2946997" y="2295003"/>
            <a:ext cx="65520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15"/>
            </p:custDataLst>
          </p:nvPr>
        </p:nvCxnSpPr>
        <p:spPr bwMode="gray">
          <a:xfrm>
            <a:off x="4849818" y="2098080"/>
            <a:ext cx="1438406"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16"/>
            </p:custDataLst>
          </p:nvPr>
        </p:nvCxnSpPr>
        <p:spPr bwMode="gray">
          <a:xfrm flipV="1">
            <a:off x="4849818" y="2098081"/>
            <a:ext cx="0" cy="1701978"/>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17"/>
            </p:custDataLst>
          </p:nvPr>
        </p:nvCxnSpPr>
        <p:spPr bwMode="gray">
          <a:xfrm>
            <a:off x="6288224" y="2098080"/>
            <a:ext cx="0" cy="203200"/>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18"/>
            </p:custDataLst>
          </p:nvPr>
        </p:nvSpPr>
        <p:spPr bwMode="gray">
          <a:xfrm>
            <a:off x="5241421" y="1948680"/>
            <a:ext cx="65520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4310242-2F19-1E8B-2F35-DE2CA9448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B2D8843C-84B4-48F0-14BF-C107B35967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6" name="TextBox 5">
            <a:extLst>
              <a:ext uri="{FF2B5EF4-FFF2-40B4-BE49-F238E27FC236}">
                <a16:creationId xmlns:a16="http://schemas.microsoft.com/office/drawing/2014/main" id="{53077124-DF74-CEC2-DA0E-C49ACD8F1B29}"/>
              </a:ext>
            </a:extLst>
          </p:cNvPr>
          <p:cNvSpPr txBox="1"/>
          <p:nvPr/>
        </p:nvSpPr>
        <p:spPr>
          <a:xfrm>
            <a:off x="2008100"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solidFill>
                  <a:schemeClr val="bg1"/>
                </a:solidFill>
              </a:rPr>
              <a:t>[Insert description or main takeaway]</a:t>
            </a:r>
          </a:p>
        </p:txBody>
      </p:sp>
      <p:sp>
        <p:nvSpPr>
          <p:cNvPr id="8" name="TextBox 7">
            <a:extLst>
              <a:ext uri="{FF2B5EF4-FFF2-40B4-BE49-F238E27FC236}">
                <a16:creationId xmlns:a16="http://schemas.microsoft.com/office/drawing/2014/main" id="{02509FFD-6FCE-6B79-2A51-210AA48147CC}"/>
              </a:ext>
            </a:extLst>
          </p:cNvPr>
          <p:cNvSpPr txBox="1"/>
          <p:nvPr/>
        </p:nvSpPr>
        <p:spPr>
          <a:xfrm>
            <a:off x="4354582"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solidFill>
                  <a:schemeClr val="bg1"/>
                </a:solidFill>
              </a:rPr>
              <a:t>[Insert description or main takeaway]</a:t>
            </a:r>
          </a:p>
        </p:txBody>
      </p:sp>
      <p:sp>
        <p:nvSpPr>
          <p:cNvPr id="14" name="TextBox 13">
            <a:extLst>
              <a:ext uri="{FF2B5EF4-FFF2-40B4-BE49-F238E27FC236}">
                <a16:creationId xmlns:a16="http://schemas.microsoft.com/office/drawing/2014/main" id="{3CEAAA21-F660-78D3-C5B1-D8EC661EE98A}"/>
              </a:ext>
            </a:extLst>
          </p:cNvPr>
          <p:cNvSpPr txBox="1"/>
          <p:nvPr/>
        </p:nvSpPr>
        <p:spPr>
          <a:xfrm>
            <a:off x="6701064"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solidFill>
                  <a:schemeClr val="bg1"/>
                </a:solidFill>
              </a:rPr>
              <a:t>[Insert description or main takeaway]</a:t>
            </a:r>
          </a:p>
        </p:txBody>
      </p:sp>
      <p:sp>
        <p:nvSpPr>
          <p:cNvPr id="15" name="TextBox 14">
            <a:extLst>
              <a:ext uri="{FF2B5EF4-FFF2-40B4-BE49-F238E27FC236}">
                <a16:creationId xmlns:a16="http://schemas.microsoft.com/office/drawing/2014/main" id="{66583F9B-9440-70F4-1FC8-F551FDDE796A}"/>
              </a:ext>
            </a:extLst>
          </p:cNvPr>
          <p:cNvSpPr txBox="1"/>
          <p:nvPr/>
        </p:nvSpPr>
        <p:spPr>
          <a:xfrm>
            <a:off x="9047545" y="5552003"/>
            <a:ext cx="2344430" cy="575916"/>
          </a:xfrm>
          <a:prstGeom prst="rect">
            <a:avLst/>
          </a:prstGeom>
          <a:ln w="6350">
            <a:noFill/>
            <a:miter lim="800000"/>
          </a:ln>
        </p:spPr>
        <p:txBody>
          <a:bodyPr vert="horz" wrap="square" lIns="91440" tIns="0" rIns="91440" bIns="0" rtlCol="0">
            <a:noAutofit/>
          </a:bodyPr>
          <a:lstStyle/>
          <a:p>
            <a:pPr algn="ctr">
              <a:spcBef>
                <a:spcPts val="300"/>
              </a:spcBef>
              <a:spcAft>
                <a:spcPts val="300"/>
              </a:spcAft>
              <a:buNone/>
            </a:pPr>
            <a:r>
              <a:rPr lang="en-US" sz="1200" dirty="0">
                <a:solidFill>
                  <a:schemeClr val="bg1"/>
                </a:solidFill>
              </a:rPr>
              <a:t>[Insert description or main takeaway]</a:t>
            </a:r>
          </a:p>
        </p:txBody>
      </p:sp>
      <p:sp>
        <p:nvSpPr>
          <p:cNvPr id="19" name="TextBox 18">
            <a:extLst>
              <a:ext uri="{FF2B5EF4-FFF2-40B4-BE49-F238E27FC236}">
                <a16:creationId xmlns:a16="http://schemas.microsoft.com/office/drawing/2014/main" id="{79329EB2-1F5A-DC2E-3CE1-239403DA4E55}"/>
              </a:ext>
            </a:extLst>
          </p:cNvPr>
          <p:cNvSpPr txBox="1"/>
          <p:nvPr/>
        </p:nvSpPr>
        <p:spPr>
          <a:xfrm>
            <a:off x="1155032" y="53259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cxnSp>
        <p:nvCxnSpPr>
          <p:cNvPr id="32" name="Straight Connector 31">
            <a:extLst>
              <a:ext uri="{FF2B5EF4-FFF2-40B4-BE49-F238E27FC236}">
                <a16:creationId xmlns:a16="http://schemas.microsoft.com/office/drawing/2014/main" id="{70CA3788-9D05-39AB-9EE7-F5B0D8394054}"/>
              </a:ext>
            </a:extLst>
          </p:cNvPr>
          <p:cNvCxnSpPr>
            <a:cxnSpLocks/>
          </p:cNvCxnSpPr>
          <p:nvPr/>
        </p:nvCxnSpPr>
        <p:spPr bwMode="gray">
          <a:xfrm>
            <a:off x="7153185" y="3104356"/>
            <a:ext cx="1438339"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D754E3-E784-45C9-0A1D-0002D35F9E1D}"/>
              </a:ext>
            </a:extLst>
          </p:cNvPr>
          <p:cNvCxnSpPr>
            <a:cxnSpLocks/>
          </p:cNvCxnSpPr>
          <p:nvPr/>
        </p:nvCxnSpPr>
        <p:spPr bwMode="gray">
          <a:xfrm flipV="1">
            <a:off x="7164356" y="3126502"/>
            <a:ext cx="0" cy="219272"/>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4D3C6B-B56A-E7F6-BA08-779EA58E087E}"/>
              </a:ext>
            </a:extLst>
          </p:cNvPr>
          <p:cNvCxnSpPr>
            <a:cxnSpLocks/>
          </p:cNvCxnSpPr>
          <p:nvPr/>
        </p:nvCxnSpPr>
        <p:spPr bwMode="gray">
          <a:xfrm>
            <a:off x="8592710" y="3116430"/>
            <a:ext cx="0" cy="160935"/>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5" name="Text Placeholder 17">
            <a:extLst>
              <a:ext uri="{FF2B5EF4-FFF2-40B4-BE49-F238E27FC236}">
                <a16:creationId xmlns:a16="http://schemas.microsoft.com/office/drawing/2014/main" id="{A55C6322-1C94-4C72-785C-B0D98BE40E1B}"/>
              </a:ext>
            </a:extLst>
          </p:cNvPr>
          <p:cNvSpPr>
            <a:spLocks noGrp="1"/>
          </p:cNvSpPr>
          <p:nvPr/>
        </p:nvSpPr>
        <p:spPr bwMode="gray">
          <a:xfrm>
            <a:off x="7630160" y="2953154"/>
            <a:ext cx="65521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latin typeface="Arial"/>
                <a:cs typeface="Arial"/>
                <a:sym typeface="Arial"/>
              </a:rPr>
              <a:t>+xx ppt</a:t>
            </a:r>
          </a:p>
        </p:txBody>
      </p:sp>
      <p:cxnSp>
        <p:nvCxnSpPr>
          <p:cNvPr id="36" name="Straight Connector 35">
            <a:extLst>
              <a:ext uri="{FF2B5EF4-FFF2-40B4-BE49-F238E27FC236}">
                <a16:creationId xmlns:a16="http://schemas.microsoft.com/office/drawing/2014/main" id="{BA2721B5-6DC4-6C2B-B391-12DA5D2CA7C3}"/>
              </a:ext>
            </a:extLst>
          </p:cNvPr>
          <p:cNvCxnSpPr>
            <a:cxnSpLocks/>
          </p:cNvCxnSpPr>
          <p:nvPr/>
        </p:nvCxnSpPr>
        <p:spPr bwMode="gray">
          <a:xfrm>
            <a:off x="9470015" y="3104356"/>
            <a:ext cx="1438339"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92A319-9ACB-D6F8-C7C2-C8DE623DA2DB}"/>
              </a:ext>
            </a:extLst>
          </p:cNvPr>
          <p:cNvCxnSpPr>
            <a:cxnSpLocks/>
          </p:cNvCxnSpPr>
          <p:nvPr/>
        </p:nvCxnSpPr>
        <p:spPr bwMode="gray">
          <a:xfrm flipV="1">
            <a:off x="9481186" y="3126502"/>
            <a:ext cx="0" cy="219272"/>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00AA72-7832-929D-A7A5-3973D2B924EC}"/>
              </a:ext>
            </a:extLst>
          </p:cNvPr>
          <p:cNvCxnSpPr>
            <a:cxnSpLocks/>
          </p:cNvCxnSpPr>
          <p:nvPr/>
        </p:nvCxnSpPr>
        <p:spPr bwMode="gray">
          <a:xfrm>
            <a:off x="10909540" y="3116430"/>
            <a:ext cx="0" cy="160935"/>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7">
            <a:extLst>
              <a:ext uri="{FF2B5EF4-FFF2-40B4-BE49-F238E27FC236}">
                <a16:creationId xmlns:a16="http://schemas.microsoft.com/office/drawing/2014/main" id="{A2DA0034-03CF-C78B-0580-28B56333BAD2}"/>
              </a:ext>
            </a:extLst>
          </p:cNvPr>
          <p:cNvSpPr>
            <a:spLocks noGrp="1"/>
          </p:cNvSpPr>
          <p:nvPr/>
        </p:nvSpPr>
        <p:spPr bwMode="gray">
          <a:xfrm>
            <a:off x="9946990" y="2953154"/>
            <a:ext cx="65521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latin typeface="Arial"/>
                <a:cs typeface="Arial"/>
                <a:sym typeface="Arial"/>
              </a:rPr>
              <a:t>+xx ppt</a:t>
            </a:r>
          </a:p>
        </p:txBody>
      </p:sp>
    </p:spTree>
    <p:extLst>
      <p:ext uri="{BB962C8B-B14F-4D97-AF65-F5344CB8AC3E}">
        <p14:creationId xmlns:p14="http://schemas.microsoft.com/office/powerpoint/2010/main" val="159346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extLst>
              <p:ext uri="{D42A27DB-BD31-4B8C-83A1-F6EECF244321}">
                <p14:modId xmlns:p14="http://schemas.microsoft.com/office/powerpoint/2010/main" val="4068294207"/>
              </p:ext>
            </p:extLst>
          </p:nvPr>
        </p:nvGraphicFramePr>
        <p:xfrm>
          <a:off x="1699375" y="2019108"/>
          <a:ext cx="9885489" cy="3080095"/>
        </p:xfrm>
        <a:graphic>
          <a:graphicData uri="http://schemas.openxmlformats.org/drawingml/2006/chart">
            <c:chart xmlns:c="http://schemas.openxmlformats.org/drawingml/2006/chart" xmlns:r="http://schemas.openxmlformats.org/officeDocument/2006/relationships" r:id="rId2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dirty="0"/>
              <a:t>[Clustered column chart with two metrics / Insert action title]</a:t>
            </a:r>
          </a:p>
        </p:txBody>
      </p:sp>
      <p:sp>
        <p:nvSpPr>
          <p:cNvPr id="9" name="Text Placeholder 8">
            <a:extLst>
              <a:ext uri="{FF2B5EF4-FFF2-40B4-BE49-F238E27FC236}">
                <a16:creationId xmlns:a16="http://schemas.microsoft.com/office/drawing/2014/main" id="{52E6D74E-7E5D-A232-17F9-A453DF23EDCF}"/>
              </a:ext>
            </a:extLst>
          </p:cNvPr>
          <p:cNvSpPr>
            <a:spLocks noGrp="1"/>
          </p:cNvSpPr>
          <p:nvPr>
            <p:ph type="body" sz="quarter" idx="17"/>
          </p:nvPr>
        </p:nvSpPr>
        <p:spPr/>
        <p:txBody>
          <a:bodyPr/>
          <a:lstStyle/>
          <a:p>
            <a:endParaRPr lang="en-US"/>
          </a:p>
        </p:txBody>
      </p:sp>
      <p:sp>
        <p:nvSpPr>
          <p:cNvPr id="7" name="Google Shape;13;p38">
            <a:extLst>
              <a:ext uri="{FF2B5EF4-FFF2-40B4-BE49-F238E27FC236}">
                <a16:creationId xmlns:a16="http://schemas.microsoft.com/office/drawing/2014/main" id="{A54A6CB2-B687-17D1-352A-6A9AE0F72248}"/>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29</a:t>
            </a:fld>
            <a:endParaRPr/>
          </a:p>
        </p:txBody>
      </p:sp>
      <p:sp>
        <p:nvSpPr>
          <p:cNvPr id="10" name="TextBox 9">
            <a:extLst>
              <a:ext uri="{FF2B5EF4-FFF2-40B4-BE49-F238E27FC236}">
                <a16:creationId xmlns:a16="http://schemas.microsoft.com/office/drawing/2014/main" id="{CE1C8169-40EF-CF4A-AF7D-83B6887CF032}"/>
              </a:ext>
            </a:extLst>
          </p:cNvPr>
          <p:cNvSpPr txBox="1"/>
          <p:nvPr/>
        </p:nvSpPr>
        <p:spPr>
          <a:xfrm>
            <a:off x="467805" y="5225855"/>
            <a:ext cx="20534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panose="020B0604020202020204"/>
                <a:cs typeface="Arial"/>
                <a:sym typeface="Arial"/>
              </a:rPr>
              <a:t>[Metric], [Unit]:</a:t>
            </a:r>
            <a:endParaRPr kumimoji="0" lang="en-GB" sz="1200" b="1" i="0" u="none" strike="noStrike" kern="1200" cap="none" spc="0" normalizeH="0" baseline="0" noProof="0" dirty="0">
              <a:ln>
                <a:noFill/>
              </a:ln>
              <a:solidFill>
                <a:srgbClr val="061F32"/>
              </a:solidFill>
              <a:effectLst/>
              <a:uLnTx/>
              <a:uFillTx/>
              <a:latin typeface="Arial" panose="020B0604020202020204"/>
              <a:ea typeface="+mn-ea"/>
              <a:cs typeface="Arial"/>
              <a:sym typeface="Arial"/>
            </a:endParaRPr>
          </a:p>
        </p:txBody>
      </p:sp>
      <p:sp>
        <p:nvSpPr>
          <p:cNvPr id="11" name="TextBox 10">
            <a:extLst>
              <a:ext uri="{FF2B5EF4-FFF2-40B4-BE49-F238E27FC236}">
                <a16:creationId xmlns:a16="http://schemas.microsoft.com/office/drawing/2014/main" id="{70143FD1-18BA-004E-8B32-9AC64DB9B883}"/>
              </a:ext>
            </a:extLst>
          </p:cNvPr>
          <p:cNvSpPr txBox="1"/>
          <p:nvPr/>
        </p:nvSpPr>
        <p:spPr>
          <a:xfrm>
            <a:off x="467804" y="5705128"/>
            <a:ext cx="16142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panose="020B0604020202020204"/>
                <a:cs typeface="Arial"/>
                <a:sym typeface="Arial"/>
              </a:rPr>
              <a:t>[Metric], [Unit]:</a:t>
            </a:r>
            <a:endParaRPr kumimoji="0" lang="en-GB" sz="1200" b="1" i="0" u="none" strike="noStrike" kern="1200" cap="none" spc="0" normalizeH="0" baseline="0" noProof="0" dirty="0">
              <a:ln>
                <a:noFill/>
              </a:ln>
              <a:solidFill>
                <a:srgbClr val="061F32"/>
              </a:solidFill>
              <a:effectLst/>
              <a:uLnTx/>
              <a:uFillTx/>
              <a:latin typeface="Arial" panose="020B0604020202020204"/>
              <a:ea typeface="+mn-ea"/>
              <a:cs typeface="Arial"/>
              <a:sym typeface="Arial"/>
            </a:endParaRPr>
          </a:p>
        </p:txBody>
      </p:sp>
      <p:sp>
        <p:nvSpPr>
          <p:cNvPr id="12" name="TextBox 11">
            <a:extLst>
              <a:ext uri="{FF2B5EF4-FFF2-40B4-BE49-F238E27FC236}">
                <a16:creationId xmlns:a16="http://schemas.microsoft.com/office/drawing/2014/main" id="{0B5B5A34-1905-E247-8D55-947576539360}"/>
              </a:ext>
            </a:extLst>
          </p:cNvPr>
          <p:cNvSpPr txBox="1"/>
          <p:nvPr/>
        </p:nvSpPr>
        <p:spPr>
          <a:xfrm>
            <a:off x="7371172"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13" name="TextBox 12">
            <a:extLst>
              <a:ext uri="{FF2B5EF4-FFF2-40B4-BE49-F238E27FC236}">
                <a16:creationId xmlns:a16="http://schemas.microsoft.com/office/drawing/2014/main" id="{1BDFE023-B4A2-0C4B-99D8-F65AAD732CC6}"/>
              </a:ext>
            </a:extLst>
          </p:cNvPr>
          <p:cNvSpPr txBox="1"/>
          <p:nvPr/>
        </p:nvSpPr>
        <p:spPr>
          <a:xfrm>
            <a:off x="7371172"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128753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[Description]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17" name="Rectangle 16">
            <a:extLst>
              <a:ext uri="{FF2B5EF4-FFF2-40B4-BE49-F238E27FC236}">
                <a16:creationId xmlns:a16="http://schemas.microsoft.com/office/drawing/2014/main" id="{6E4D5D25-14DB-FC4E-B758-D8C03DFC1719}"/>
              </a:ext>
            </a:extLst>
          </p:cNvPr>
          <p:cNvSpPr/>
          <p:nvPr>
            <p:custDataLst>
              <p:tags r:id="rId1"/>
            </p:custDataLst>
          </p:nvPr>
        </p:nvSpPr>
        <p:spPr bwMode="gray">
          <a:xfrm>
            <a:off x="10372015" y="2000248"/>
            <a:ext cx="179387" cy="133350"/>
          </a:xfrm>
          <a:prstGeom prst="rect">
            <a:avLst/>
          </a:prstGeom>
          <a:solidFill>
            <a:schemeClr val="tx1">
              <a:lumMod val="65000"/>
            </a:schemeClr>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18" name="Rectangle 17">
            <a:extLst>
              <a:ext uri="{FF2B5EF4-FFF2-40B4-BE49-F238E27FC236}">
                <a16:creationId xmlns:a16="http://schemas.microsoft.com/office/drawing/2014/main" id="{3E128719-B77A-D04F-84CC-B8A1D8711347}"/>
              </a:ext>
            </a:extLst>
          </p:cNvPr>
          <p:cNvSpPr/>
          <p:nvPr>
            <p:custDataLst>
              <p:tags r:id="rId2"/>
            </p:custDataLst>
          </p:nvPr>
        </p:nvSpPr>
        <p:spPr bwMode="gray">
          <a:xfrm>
            <a:off x="10372015" y="1777998"/>
            <a:ext cx="179387" cy="133350"/>
          </a:xfrm>
          <a:prstGeom prst="rect">
            <a:avLst/>
          </a:prstGeom>
          <a:solidFill>
            <a:schemeClr val="tx1">
              <a:lumMod val="8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0" name="Rectangle 19">
            <a:extLst>
              <a:ext uri="{FF2B5EF4-FFF2-40B4-BE49-F238E27FC236}">
                <a16:creationId xmlns:a16="http://schemas.microsoft.com/office/drawing/2014/main" id="{5C4F2280-152C-DB42-8344-C61A0FA5BD71}"/>
              </a:ext>
            </a:extLst>
          </p:cNvPr>
          <p:cNvSpPr/>
          <p:nvPr>
            <p:custDataLst>
              <p:tags r:id="rId3"/>
            </p:custDataLst>
          </p:nvPr>
        </p:nvSpPr>
        <p:spPr bwMode="gray">
          <a:xfrm>
            <a:off x="10372015" y="1555748"/>
            <a:ext cx="179387" cy="133350"/>
          </a:xfrm>
          <a:prstGeom prst="rect">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1" name="Rectangle 20">
            <a:extLst>
              <a:ext uri="{FF2B5EF4-FFF2-40B4-BE49-F238E27FC236}">
                <a16:creationId xmlns:a16="http://schemas.microsoft.com/office/drawing/2014/main" id="{1459C9D5-D425-784B-84F2-7A9A29BC880C}"/>
              </a:ext>
            </a:extLst>
          </p:cNvPr>
          <p:cNvSpPr/>
          <p:nvPr>
            <p:custDataLst>
              <p:tags r:id="rId4"/>
            </p:custDataLst>
          </p:nvPr>
        </p:nvSpPr>
        <p:spPr bwMode="gray">
          <a:xfrm>
            <a:off x="10372015" y="2222498"/>
            <a:ext cx="179387" cy="133350"/>
          </a:xfrm>
          <a:prstGeom prst="rect">
            <a:avLst/>
          </a:prstGeom>
          <a:solidFill>
            <a:schemeClr val="accent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2" name="Rectangle 21">
            <a:extLst>
              <a:ext uri="{FF2B5EF4-FFF2-40B4-BE49-F238E27FC236}">
                <a16:creationId xmlns:a16="http://schemas.microsoft.com/office/drawing/2014/main" id="{04443EA2-411B-314A-961C-4CE6A6C791F9}"/>
              </a:ext>
            </a:extLst>
          </p:cNvPr>
          <p:cNvSpPr/>
          <p:nvPr>
            <p:custDataLst>
              <p:tags r:id="rId5"/>
            </p:custDataLst>
          </p:nvPr>
        </p:nvSpPr>
        <p:spPr bwMode="gray">
          <a:xfrm>
            <a:off x="10372015" y="2444748"/>
            <a:ext cx="179387" cy="133350"/>
          </a:xfrm>
          <a:prstGeom prst="rect">
            <a:avLst/>
          </a:prstGeom>
          <a:solidFill>
            <a:schemeClr val="bg1"/>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4" name="Text Placeholder 11">
            <a:extLst>
              <a:ext uri="{FF2B5EF4-FFF2-40B4-BE49-F238E27FC236}">
                <a16:creationId xmlns:a16="http://schemas.microsoft.com/office/drawing/2014/main" id="{161A679B-3366-0649-806C-3564AE2051BB}"/>
              </a:ext>
            </a:extLst>
          </p:cNvPr>
          <p:cNvSpPr>
            <a:spLocks noGrp="1"/>
          </p:cNvSpPr>
          <p:nvPr>
            <p:custDataLst>
              <p:tags r:id="rId6"/>
            </p:custDataLst>
          </p:nvPr>
        </p:nvSpPr>
        <p:spPr bwMode="gray">
          <a:xfrm>
            <a:off x="10602203" y="1990723"/>
            <a:ext cx="276225"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3]</a:t>
            </a:r>
          </a:p>
        </p:txBody>
      </p:sp>
      <p:sp>
        <p:nvSpPr>
          <p:cNvPr id="25" name="Text Placeholder 23">
            <a:extLst>
              <a:ext uri="{FF2B5EF4-FFF2-40B4-BE49-F238E27FC236}">
                <a16:creationId xmlns:a16="http://schemas.microsoft.com/office/drawing/2014/main" id="{60AB8D44-89EB-D140-9C37-AE940400608C}"/>
              </a:ext>
            </a:extLst>
          </p:cNvPr>
          <p:cNvSpPr>
            <a:spLocks noGrp="1"/>
          </p:cNvSpPr>
          <p:nvPr>
            <p:custDataLst>
              <p:tags r:id="rId7"/>
            </p:custDataLst>
          </p:nvPr>
        </p:nvSpPr>
        <p:spPr bwMode="gray">
          <a:xfrm>
            <a:off x="10602200" y="1546223"/>
            <a:ext cx="303212"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[Series 1]</a:t>
            </a:r>
          </a:p>
        </p:txBody>
      </p:sp>
      <p:sp>
        <p:nvSpPr>
          <p:cNvPr id="27" name="Text Placeholder 25">
            <a:extLst>
              <a:ext uri="{FF2B5EF4-FFF2-40B4-BE49-F238E27FC236}">
                <a16:creationId xmlns:a16="http://schemas.microsoft.com/office/drawing/2014/main" id="{AB7C9302-601A-5745-A90E-A65379144E6F}"/>
              </a:ext>
            </a:extLst>
          </p:cNvPr>
          <p:cNvSpPr>
            <a:spLocks noGrp="1"/>
          </p:cNvSpPr>
          <p:nvPr>
            <p:custDataLst>
              <p:tags r:id="rId8"/>
            </p:custDataLst>
          </p:nvPr>
        </p:nvSpPr>
        <p:spPr bwMode="gray">
          <a:xfrm>
            <a:off x="10602202" y="1768473"/>
            <a:ext cx="477837"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[Series </a:t>
            </a:r>
            <a:r>
              <a:rPr lang="en-US" sz="1200" b="0" dirty="0">
                <a:solidFill>
                  <a:srgbClr val="061F32"/>
                </a:solidFill>
                <a:latin typeface="Arial"/>
                <a:cs typeface="Arial"/>
                <a:sym typeface="Arial"/>
              </a:rPr>
              <a:t>2</a:t>
            </a:r>
            <a:r>
              <a:rPr kumimoji="0" lang="en-US" sz="1200" b="0" i="0" u="none" strike="noStrike" kern="1200" cap="none" spc="0" normalizeH="0" baseline="0" noProof="0" dirty="0">
                <a:ln>
                  <a:noFill/>
                </a:ln>
                <a:solidFill>
                  <a:srgbClr val="061F32"/>
                </a:solidFill>
                <a:effectLst/>
                <a:uLnTx/>
                <a:uFillTx/>
                <a:latin typeface="Arial"/>
                <a:ea typeface="+mn-ea"/>
                <a:cs typeface="Arial"/>
                <a:sym typeface="Arial"/>
              </a:rPr>
              <a:t>]</a:t>
            </a:r>
          </a:p>
        </p:txBody>
      </p:sp>
      <p:sp>
        <p:nvSpPr>
          <p:cNvPr id="29" name="Text Placeholder 2">
            <a:extLst>
              <a:ext uri="{FF2B5EF4-FFF2-40B4-BE49-F238E27FC236}">
                <a16:creationId xmlns:a16="http://schemas.microsoft.com/office/drawing/2014/main" id="{641DB4F0-26B5-A145-BE53-020C189B1CF2}"/>
              </a:ext>
            </a:extLst>
          </p:cNvPr>
          <p:cNvSpPr>
            <a:spLocks noGrp="1"/>
          </p:cNvSpPr>
          <p:nvPr>
            <p:custDataLst>
              <p:tags r:id="rId9"/>
            </p:custDataLst>
          </p:nvPr>
        </p:nvSpPr>
        <p:spPr bwMode="gray">
          <a:xfrm>
            <a:off x="10602202" y="2212973"/>
            <a:ext cx="554037"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4]</a:t>
            </a:r>
          </a:p>
        </p:txBody>
      </p:sp>
      <p:sp>
        <p:nvSpPr>
          <p:cNvPr id="30" name="Text Placeholder 3">
            <a:extLst>
              <a:ext uri="{FF2B5EF4-FFF2-40B4-BE49-F238E27FC236}">
                <a16:creationId xmlns:a16="http://schemas.microsoft.com/office/drawing/2014/main" id="{0A9E078C-D4C9-9044-A222-61EB57520EE0}"/>
              </a:ext>
            </a:extLst>
          </p:cNvPr>
          <p:cNvSpPr>
            <a:spLocks noGrp="1"/>
          </p:cNvSpPr>
          <p:nvPr>
            <p:custDataLst>
              <p:tags r:id="rId10"/>
            </p:custDataLst>
          </p:nvPr>
        </p:nvSpPr>
        <p:spPr bwMode="gray">
          <a:xfrm>
            <a:off x="10602201" y="2435223"/>
            <a:ext cx="430212"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Verdana"/>
                <a:cs typeface="Arial"/>
                <a:sym typeface="Arial"/>
              </a:rPr>
              <a:t>[Series 5]</a:t>
            </a:r>
          </a:p>
        </p:txBody>
      </p:sp>
      <p:sp>
        <p:nvSpPr>
          <p:cNvPr id="39" name="TextBox 38">
            <a:extLst>
              <a:ext uri="{FF2B5EF4-FFF2-40B4-BE49-F238E27FC236}">
                <a16:creationId xmlns:a16="http://schemas.microsoft.com/office/drawing/2014/main" id="{8BC347C8-0CA5-AA49-82EB-290FBE1D6023}"/>
              </a:ext>
            </a:extLst>
          </p:cNvPr>
          <p:cNvSpPr txBox="1"/>
          <p:nvPr/>
        </p:nvSpPr>
        <p:spPr>
          <a:xfrm>
            <a:off x="271527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a:sym typeface="Arial"/>
              </a:rPr>
              <a:t>xx%</a:t>
            </a:r>
          </a:p>
        </p:txBody>
      </p:sp>
      <p:sp>
        <p:nvSpPr>
          <p:cNvPr id="40" name="TextBox 39">
            <a:extLst>
              <a:ext uri="{FF2B5EF4-FFF2-40B4-BE49-F238E27FC236}">
                <a16:creationId xmlns:a16="http://schemas.microsoft.com/office/drawing/2014/main" id="{7B648258-DD07-8E4B-A90A-71761095CD60}"/>
              </a:ext>
            </a:extLst>
          </p:cNvPr>
          <p:cNvSpPr txBox="1"/>
          <p:nvPr/>
        </p:nvSpPr>
        <p:spPr>
          <a:xfrm>
            <a:off x="271527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1" name="TextBox 40">
            <a:extLst>
              <a:ext uri="{FF2B5EF4-FFF2-40B4-BE49-F238E27FC236}">
                <a16:creationId xmlns:a16="http://schemas.microsoft.com/office/drawing/2014/main" id="{41C6C295-98CF-6449-B52B-ADC6E8C2C249}"/>
              </a:ext>
            </a:extLst>
          </p:cNvPr>
          <p:cNvSpPr txBox="1"/>
          <p:nvPr/>
        </p:nvSpPr>
        <p:spPr>
          <a:xfrm>
            <a:off x="5043225"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2" name="TextBox 41">
            <a:extLst>
              <a:ext uri="{FF2B5EF4-FFF2-40B4-BE49-F238E27FC236}">
                <a16:creationId xmlns:a16="http://schemas.microsoft.com/office/drawing/2014/main" id="{01A64CEC-A525-6649-8207-1350D301BE19}"/>
              </a:ext>
            </a:extLst>
          </p:cNvPr>
          <p:cNvSpPr txBox="1"/>
          <p:nvPr/>
        </p:nvSpPr>
        <p:spPr>
          <a:xfrm>
            <a:off x="5043225"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4" name="TextBox 43">
            <a:extLst>
              <a:ext uri="{FF2B5EF4-FFF2-40B4-BE49-F238E27FC236}">
                <a16:creationId xmlns:a16="http://schemas.microsoft.com/office/drawing/2014/main" id="{D48A31A6-202E-B541-A31F-1F1BEFCE37F6}"/>
              </a:ext>
            </a:extLst>
          </p:cNvPr>
          <p:cNvSpPr txBox="1"/>
          <p:nvPr/>
        </p:nvSpPr>
        <p:spPr>
          <a:xfrm>
            <a:off x="969911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5" name="TextBox 44">
            <a:extLst>
              <a:ext uri="{FF2B5EF4-FFF2-40B4-BE49-F238E27FC236}">
                <a16:creationId xmlns:a16="http://schemas.microsoft.com/office/drawing/2014/main" id="{8570356F-ABA0-6443-95C4-BEEEB5E56169}"/>
              </a:ext>
            </a:extLst>
          </p:cNvPr>
          <p:cNvSpPr txBox="1"/>
          <p:nvPr/>
        </p:nvSpPr>
        <p:spPr>
          <a:xfrm>
            <a:off x="969911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solidFill>
                  <a:srgbClr val="061F32"/>
                </a:solidFill>
                <a:latin typeface="Arial" panose="020B0604020202020204"/>
                <a:cs typeface="Arial"/>
                <a:sym typeface="Arial"/>
              </a:rPr>
              <a:t>x</a:t>
            </a: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a:sym typeface="Arial"/>
              </a:rPr>
              <a:t>x%</a:t>
            </a: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1"/>
            </p:custDataLst>
          </p:nvPr>
        </p:nvCxnSpPr>
        <p:spPr bwMode="gray">
          <a:xfrm>
            <a:off x="2526403" y="2396307"/>
            <a:ext cx="1438406"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12"/>
            </p:custDataLst>
          </p:nvPr>
        </p:nvCxnSpPr>
        <p:spPr bwMode="gray">
          <a:xfrm flipV="1">
            <a:off x="2521269" y="2396307"/>
            <a:ext cx="0" cy="114368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13"/>
            </p:custDataLst>
          </p:nvPr>
        </p:nvCxnSpPr>
        <p:spPr bwMode="gray">
          <a:xfrm>
            <a:off x="3964809" y="2396307"/>
            <a:ext cx="0" cy="203200"/>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14"/>
            </p:custDataLst>
          </p:nvPr>
        </p:nvSpPr>
        <p:spPr bwMode="gray">
          <a:xfrm>
            <a:off x="2946997" y="2246907"/>
            <a:ext cx="65520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15"/>
            </p:custDataLst>
          </p:nvPr>
        </p:nvCxnSpPr>
        <p:spPr bwMode="gray">
          <a:xfrm>
            <a:off x="4849818" y="2049984"/>
            <a:ext cx="1438406"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16"/>
            </p:custDataLst>
          </p:nvPr>
        </p:nvCxnSpPr>
        <p:spPr bwMode="gray">
          <a:xfrm flipV="1">
            <a:off x="4849818" y="2049985"/>
            <a:ext cx="0" cy="1682919"/>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17"/>
            </p:custDataLst>
          </p:nvPr>
        </p:nvCxnSpPr>
        <p:spPr bwMode="gray">
          <a:xfrm>
            <a:off x="6288224" y="2049984"/>
            <a:ext cx="0" cy="203200"/>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18"/>
            </p:custDataLst>
          </p:nvPr>
        </p:nvSpPr>
        <p:spPr bwMode="gray">
          <a:xfrm>
            <a:off x="5241421" y="1900584"/>
            <a:ext cx="65520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4310242-2F19-1E8B-2F35-DE2CA9448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B2D8843C-84B4-48F0-14BF-C107B35967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2DD5F202-959C-CD93-1DFE-71EACEF9AA9B}"/>
              </a:ext>
            </a:extLst>
          </p:cNvPr>
          <p:cNvCxnSpPr>
            <a:cxnSpLocks/>
          </p:cNvCxnSpPr>
          <p:nvPr/>
        </p:nvCxnSpPr>
        <p:spPr bwMode="gray">
          <a:xfrm>
            <a:off x="7153185" y="2892322"/>
            <a:ext cx="1438339"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D7E1E6-BD99-A5BF-D0F7-068B8A61AE93}"/>
              </a:ext>
            </a:extLst>
          </p:cNvPr>
          <p:cNvCxnSpPr>
            <a:cxnSpLocks/>
          </p:cNvCxnSpPr>
          <p:nvPr/>
        </p:nvCxnSpPr>
        <p:spPr bwMode="gray">
          <a:xfrm flipV="1">
            <a:off x="7164356" y="2914468"/>
            <a:ext cx="0" cy="219272"/>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9A5A76-6723-0DB8-F5A5-CD73EE7647C4}"/>
              </a:ext>
            </a:extLst>
          </p:cNvPr>
          <p:cNvCxnSpPr>
            <a:cxnSpLocks/>
          </p:cNvCxnSpPr>
          <p:nvPr/>
        </p:nvCxnSpPr>
        <p:spPr bwMode="gray">
          <a:xfrm>
            <a:off x="8592710" y="2904396"/>
            <a:ext cx="0" cy="160935"/>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28" name="Text Placeholder 17">
            <a:extLst>
              <a:ext uri="{FF2B5EF4-FFF2-40B4-BE49-F238E27FC236}">
                <a16:creationId xmlns:a16="http://schemas.microsoft.com/office/drawing/2014/main" id="{A37A5D2D-903E-3876-29EE-49641D53530A}"/>
              </a:ext>
            </a:extLst>
          </p:cNvPr>
          <p:cNvSpPr>
            <a:spLocks noGrp="1"/>
          </p:cNvSpPr>
          <p:nvPr/>
        </p:nvSpPr>
        <p:spPr bwMode="gray">
          <a:xfrm>
            <a:off x="7630160" y="2741120"/>
            <a:ext cx="65521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latin typeface="Arial"/>
                <a:cs typeface="Arial"/>
                <a:sym typeface="Arial"/>
              </a:rPr>
              <a:t>+xx ppt</a:t>
            </a:r>
          </a:p>
        </p:txBody>
      </p:sp>
      <p:cxnSp>
        <p:nvCxnSpPr>
          <p:cNvPr id="31" name="Straight Connector 30">
            <a:extLst>
              <a:ext uri="{FF2B5EF4-FFF2-40B4-BE49-F238E27FC236}">
                <a16:creationId xmlns:a16="http://schemas.microsoft.com/office/drawing/2014/main" id="{E91F4C73-7EF2-C19A-E9E2-50608257AA38}"/>
              </a:ext>
            </a:extLst>
          </p:cNvPr>
          <p:cNvCxnSpPr>
            <a:cxnSpLocks/>
          </p:cNvCxnSpPr>
          <p:nvPr/>
        </p:nvCxnSpPr>
        <p:spPr bwMode="gray">
          <a:xfrm>
            <a:off x="9470015" y="2892322"/>
            <a:ext cx="1438339" cy="0"/>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583249-D9C5-4C99-D0DA-F3D1CEAE80F0}"/>
              </a:ext>
            </a:extLst>
          </p:cNvPr>
          <p:cNvCxnSpPr>
            <a:cxnSpLocks/>
          </p:cNvCxnSpPr>
          <p:nvPr/>
        </p:nvCxnSpPr>
        <p:spPr bwMode="gray">
          <a:xfrm flipV="1">
            <a:off x="9481186" y="2914468"/>
            <a:ext cx="0" cy="219272"/>
          </a:xfrm>
          <a:prstGeom prst="line">
            <a:avLst/>
          </a:prstGeom>
          <a:ln w="9525">
            <a:solidFill>
              <a:schemeClr val="bg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E06954A-A026-1C90-7610-228D6FB9205A}"/>
              </a:ext>
            </a:extLst>
          </p:cNvPr>
          <p:cNvCxnSpPr>
            <a:cxnSpLocks/>
          </p:cNvCxnSpPr>
          <p:nvPr/>
        </p:nvCxnSpPr>
        <p:spPr bwMode="gray">
          <a:xfrm>
            <a:off x="10909540" y="2904396"/>
            <a:ext cx="0" cy="160935"/>
          </a:xfrm>
          <a:prstGeom prst="line">
            <a:avLst/>
          </a:prstGeom>
          <a:ln w="9525">
            <a:solidFill>
              <a:schemeClr val="bg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4" name="Text Placeholder 17">
            <a:extLst>
              <a:ext uri="{FF2B5EF4-FFF2-40B4-BE49-F238E27FC236}">
                <a16:creationId xmlns:a16="http://schemas.microsoft.com/office/drawing/2014/main" id="{7552A1BF-E192-66D4-7C45-C1F7A4E9B81C}"/>
              </a:ext>
            </a:extLst>
          </p:cNvPr>
          <p:cNvSpPr>
            <a:spLocks noGrp="1"/>
          </p:cNvSpPr>
          <p:nvPr/>
        </p:nvSpPr>
        <p:spPr bwMode="gray">
          <a:xfrm>
            <a:off x="9946990" y="2741120"/>
            <a:ext cx="655210" cy="298800"/>
          </a:xfrm>
          <a:prstGeom prst="ellipse">
            <a:avLst/>
          </a:prstGeom>
          <a:solidFill>
            <a:schemeClr val="bg1"/>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spcAft>
                <a:spcPct val="0"/>
              </a:spcAft>
            </a:pPr>
            <a:r>
              <a:rPr lang="en-US" sz="1200" b="0" dirty="0">
                <a:latin typeface="Arial"/>
                <a:cs typeface="Arial"/>
                <a:sym typeface="Arial"/>
              </a:rPr>
              <a:t>+xx ppt</a:t>
            </a:r>
          </a:p>
        </p:txBody>
      </p:sp>
    </p:spTree>
    <p:extLst>
      <p:ext uri="{BB962C8B-B14F-4D97-AF65-F5344CB8AC3E}">
        <p14:creationId xmlns:p14="http://schemas.microsoft.com/office/powerpoint/2010/main" val="270745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Business &amp; Consulting Toolkit</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A: Common frameworks and tools used in </a:t>
            </a:r>
            <a:r>
              <a:rPr lang="en-US" sz="1400" dirty="0" err="1">
                <a:solidFill>
                  <a:schemeClr val="tx2">
                    <a:lumMod val="10000"/>
                  </a:schemeClr>
                </a:solidFill>
              </a:rPr>
              <a:t>mgmt</a:t>
            </a:r>
            <a:r>
              <a:rPr lang="en-US" sz="1400" dirty="0">
                <a:solidFill>
                  <a:schemeClr val="tx2">
                    <a:lumMod val="10000"/>
                  </a:schemeClr>
                </a:solidFill>
              </a:rPr>
              <a:t> consulting</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B: Checklist and best practices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813168"/>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latin typeface="Arial"/>
                <a:ea typeface="Arial"/>
                <a:cs typeface="Arial"/>
                <a:sym typeface="Arial"/>
              </a:rPr>
              <a:t>i</a:t>
            </a:r>
            <a:endParaRPr dirty="0"/>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239449"/>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a:t>
            </a:r>
            <a:endParaRPr dirty="0"/>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665730"/>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iii</a:t>
            </a:r>
            <a:endParaRPr dirty="0"/>
          </a:p>
        </p:txBody>
      </p:sp>
    </p:spTree>
    <p:extLst>
      <p:ext uri="{BB962C8B-B14F-4D97-AF65-F5344CB8AC3E}">
        <p14:creationId xmlns:p14="http://schemas.microsoft.com/office/powerpoint/2010/main" val="371690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[Stacked bar chart (%) / Insert action title]</a:t>
            </a:r>
            <a:endParaRPr lang="en-DK" dirty="0"/>
          </a:p>
        </p:txBody>
      </p:sp>
      <p:sp>
        <p:nvSpPr>
          <p:cNvPr id="12" name="Subtitle 11">
            <a:extLst>
              <a:ext uri="{FF2B5EF4-FFF2-40B4-BE49-F238E27FC236}">
                <a16:creationId xmlns:a16="http://schemas.microsoft.com/office/drawing/2014/main" id="{D924F7BE-109D-5745-DA23-5FE4B4BD4FD8}"/>
              </a:ext>
            </a:extLst>
          </p:cNvPr>
          <p:cNvSpPr>
            <a:spLocks noGrp="1"/>
          </p:cNvSpPr>
          <p:nvPr>
            <p:ph type="subTitle" idx="1"/>
          </p:nvPr>
        </p:nvSpPr>
        <p:spPr/>
        <p:txBody>
          <a:bodyPr/>
          <a:lstStyle/>
          <a:p>
            <a:endParaRPr lang="en-US"/>
          </a:p>
        </p:txBody>
      </p:sp>
      <p:sp>
        <p:nvSpPr>
          <p:cNvPr id="13" name="Text Placeholder 12">
            <a:extLst>
              <a:ext uri="{FF2B5EF4-FFF2-40B4-BE49-F238E27FC236}">
                <a16:creationId xmlns:a16="http://schemas.microsoft.com/office/drawing/2014/main" id="{29EF6E3C-2217-C9FA-836F-E6156A0D4EDD}"/>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EF4AB800-C905-B584-575C-6C9EBF65D68E}"/>
              </a:ext>
            </a:extLst>
          </p:cNvPr>
          <p:cNvGraphicFramePr/>
          <p:nvPr>
            <p:extLst>
              <p:ext uri="{D42A27DB-BD31-4B8C-83A1-F6EECF244321}">
                <p14:modId xmlns:p14="http://schemas.microsoft.com/office/powerpoint/2010/main" val="3665422553"/>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5"/>
          </a:graphicData>
        </a:graphic>
      </p:graphicFrame>
      <p:sp>
        <p:nvSpPr>
          <p:cNvPr id="8" name="Google Shape;742;p20">
            <a:extLst>
              <a:ext uri="{FF2B5EF4-FFF2-40B4-BE49-F238E27FC236}">
                <a16:creationId xmlns:a16="http://schemas.microsoft.com/office/drawing/2014/main" id="{08ED0792-11D8-7AE2-A1AC-9802524BBFD7}"/>
              </a:ext>
            </a:extLst>
          </p:cNvPr>
          <p:cNvSpPr/>
          <p:nvPr/>
        </p:nvSpPr>
        <p:spPr>
          <a:xfrm>
            <a:off x="554736" y="1785976"/>
            <a:ext cx="3662615" cy="523180"/>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dirty="0">
                <a:ln>
                  <a:noFill/>
                </a:ln>
                <a:solidFill>
                  <a:srgbClr val="171616"/>
                </a:solidFill>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dirty="0">
                <a:ln>
                  <a:noFill/>
                </a:ln>
                <a:solidFill>
                  <a:srgbClr val="7F7F7F"/>
                </a:solidFill>
                <a:effectLst/>
                <a:uLnTx/>
                <a:uFillTx/>
                <a:latin typeface="Arial"/>
                <a:ea typeface="Arial"/>
                <a:cs typeface="Arial"/>
                <a:sym typeface="Arial"/>
              </a:rPr>
              <a:t>[Unit]</a:t>
            </a:r>
            <a:endParaRPr kumimoji="0" lang="en-US" sz="1400" b="0" i="0" u="none" strike="noStrike" kern="0" cap="none" spc="0" normalizeH="0" baseline="0" dirty="0">
              <a:ln>
                <a:noFill/>
              </a:ln>
              <a:solidFill>
                <a:srgbClr val="171616"/>
              </a:solidFill>
              <a:effectLst/>
              <a:uLnTx/>
              <a:uFillTx/>
              <a:latin typeface="Arial"/>
              <a:ea typeface="Arial"/>
              <a:cs typeface="Arial"/>
              <a:sym typeface="Arial"/>
            </a:endParaRPr>
          </a:p>
        </p:txBody>
      </p:sp>
      <p:sp>
        <p:nvSpPr>
          <p:cNvPr id="15" name="Google Shape;507;p14">
            <a:extLst>
              <a:ext uri="{FF2B5EF4-FFF2-40B4-BE49-F238E27FC236}">
                <a16:creationId xmlns:a16="http://schemas.microsoft.com/office/drawing/2014/main" id="{6A62AEE1-B062-E959-C524-F78743420F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7" name="Google Shape;538;p14">
            <a:extLst>
              <a:ext uri="{FF2B5EF4-FFF2-40B4-BE49-F238E27FC236}">
                <a16:creationId xmlns:a16="http://schemas.microsoft.com/office/drawing/2014/main" id="{432DBEF4-F9B9-C4A9-13DF-61FE073F64E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988880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C96D-EC36-B414-D67C-7CFAC7331A97}"/>
              </a:ext>
            </a:extLst>
          </p:cNvPr>
          <p:cNvSpPr>
            <a:spLocks noGrp="1"/>
          </p:cNvSpPr>
          <p:nvPr>
            <p:ph type="title"/>
          </p:nvPr>
        </p:nvSpPr>
        <p:spPr/>
        <p:txBody>
          <a:bodyPr>
            <a:normAutofit/>
          </a:bodyPr>
          <a:lstStyle/>
          <a:p>
            <a:r>
              <a:rPr lang="en-US" dirty="0"/>
              <a:t>[Stacked bar chart (%) with extra metric / Insert action title]</a:t>
            </a:r>
          </a:p>
        </p:txBody>
      </p:sp>
      <p:sp>
        <p:nvSpPr>
          <p:cNvPr id="18" name="Subtitle 17">
            <a:extLst>
              <a:ext uri="{FF2B5EF4-FFF2-40B4-BE49-F238E27FC236}">
                <a16:creationId xmlns:a16="http://schemas.microsoft.com/office/drawing/2014/main" id="{7C0E86C9-54D1-3F59-50A0-D09D23DD92B3}"/>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E7F96B5D-8486-0447-B903-137D7E1A90B2}"/>
              </a:ext>
            </a:extLst>
          </p:cNvPr>
          <p:cNvSpPr>
            <a:spLocks noGrp="1"/>
          </p:cNvSpPr>
          <p:nvPr>
            <p:ph type="body" sz="quarter" idx="17"/>
          </p:nvPr>
        </p:nvSpPr>
        <p:spPr/>
        <p:txBody>
          <a:bodyPr/>
          <a:lstStyle/>
          <a:p>
            <a:endParaRPr lang="en-US"/>
          </a:p>
        </p:txBody>
      </p:sp>
      <p:graphicFrame>
        <p:nvGraphicFramePr>
          <p:cNvPr id="4" name="Chart 3">
            <a:extLst>
              <a:ext uri="{FF2B5EF4-FFF2-40B4-BE49-F238E27FC236}">
                <a16:creationId xmlns:a16="http://schemas.microsoft.com/office/drawing/2014/main" id="{449DA29C-1517-BD5B-0C2A-260976A17DEF}"/>
              </a:ext>
            </a:extLst>
          </p:cNvPr>
          <p:cNvGraphicFramePr/>
          <p:nvPr>
            <p:extLst>
              <p:ext uri="{D42A27DB-BD31-4B8C-83A1-F6EECF244321}">
                <p14:modId xmlns:p14="http://schemas.microsoft.com/office/powerpoint/2010/main" val="3949365477"/>
              </p:ext>
            </p:extLst>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25DAA08-0131-6B34-DBED-CDE2CD18B593}"/>
              </a:ext>
            </a:extLst>
          </p:cNvPr>
          <p:cNvSpPr txBox="1"/>
          <p:nvPr/>
        </p:nvSpPr>
        <p:spPr>
          <a:xfrm>
            <a:off x="554736" y="5873638"/>
            <a:ext cx="698268" cy="276999"/>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dirty="0">
                <a:ln>
                  <a:noFill/>
                </a:ln>
                <a:solidFill>
                  <a:srgbClr val="000000"/>
                </a:solidFill>
                <a:effectLst/>
                <a:uLnTx/>
                <a:uFillTx/>
                <a:latin typeface="Arial" panose="020B0604020202020204" pitchFamily="34" charset="0"/>
                <a:ea typeface="+mn-ea"/>
                <a:cs typeface="Arial" panose="020B0604020202020204" pitchFamily="34" charset="0"/>
                <a:sym typeface="Arial"/>
              </a:rPr>
              <a:t>[Metric]:</a:t>
            </a:r>
            <a:endParaRPr kumimoji="0" lang="en-US" sz="1200" b="0" i="0" u="none" strike="noStrike" kern="0" cap="none" spc="0" normalizeH="0" baseline="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endParaRPr>
          </a:p>
        </p:txBody>
      </p:sp>
      <p:sp>
        <p:nvSpPr>
          <p:cNvPr id="6" name="Oval 5">
            <a:extLst>
              <a:ext uri="{FF2B5EF4-FFF2-40B4-BE49-F238E27FC236}">
                <a16:creationId xmlns:a16="http://schemas.microsoft.com/office/drawing/2014/main" id="{C4EE68A7-A54C-6654-DBAA-F44BD7528E8C}"/>
              </a:ext>
            </a:extLst>
          </p:cNvPr>
          <p:cNvSpPr/>
          <p:nvPr/>
        </p:nvSpPr>
        <p:spPr>
          <a:xfrm>
            <a:off x="1298790"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7" name="Oval 6">
            <a:extLst>
              <a:ext uri="{FF2B5EF4-FFF2-40B4-BE49-F238E27FC236}">
                <a16:creationId xmlns:a16="http://schemas.microsoft.com/office/drawing/2014/main" id="{E2FE1A8C-7679-8CD7-4592-19C44FBF72E5}"/>
              </a:ext>
            </a:extLst>
          </p:cNvPr>
          <p:cNvSpPr/>
          <p:nvPr/>
        </p:nvSpPr>
        <p:spPr>
          <a:xfrm>
            <a:off x="2242667"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8" name="Oval 7">
            <a:extLst>
              <a:ext uri="{FF2B5EF4-FFF2-40B4-BE49-F238E27FC236}">
                <a16:creationId xmlns:a16="http://schemas.microsoft.com/office/drawing/2014/main" id="{DF5E7F95-7513-21E3-28B8-70CCB068EDB2}"/>
              </a:ext>
            </a:extLst>
          </p:cNvPr>
          <p:cNvSpPr/>
          <p:nvPr/>
        </p:nvSpPr>
        <p:spPr>
          <a:xfrm>
            <a:off x="8849806"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9" name="Oval 8">
            <a:extLst>
              <a:ext uri="{FF2B5EF4-FFF2-40B4-BE49-F238E27FC236}">
                <a16:creationId xmlns:a16="http://schemas.microsoft.com/office/drawing/2014/main" id="{20AD6768-3E42-069F-904C-8777F384C281}"/>
              </a:ext>
            </a:extLst>
          </p:cNvPr>
          <p:cNvSpPr/>
          <p:nvPr/>
        </p:nvSpPr>
        <p:spPr>
          <a:xfrm>
            <a:off x="9793683"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0" name="Oval 9">
            <a:extLst>
              <a:ext uri="{FF2B5EF4-FFF2-40B4-BE49-F238E27FC236}">
                <a16:creationId xmlns:a16="http://schemas.microsoft.com/office/drawing/2014/main" id="{778291A8-C2E9-D274-87A2-71D9C1DA2B1A}"/>
              </a:ext>
            </a:extLst>
          </p:cNvPr>
          <p:cNvSpPr/>
          <p:nvPr/>
        </p:nvSpPr>
        <p:spPr>
          <a:xfrm>
            <a:off x="10737564"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1" name="Oval 10">
            <a:extLst>
              <a:ext uri="{FF2B5EF4-FFF2-40B4-BE49-F238E27FC236}">
                <a16:creationId xmlns:a16="http://schemas.microsoft.com/office/drawing/2014/main" id="{693B96BA-95AA-2AB6-ACCD-E806BA6FC064}"/>
              </a:ext>
            </a:extLst>
          </p:cNvPr>
          <p:cNvSpPr/>
          <p:nvPr/>
        </p:nvSpPr>
        <p:spPr>
          <a:xfrm>
            <a:off x="3186544"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2" name="Oval 11">
            <a:extLst>
              <a:ext uri="{FF2B5EF4-FFF2-40B4-BE49-F238E27FC236}">
                <a16:creationId xmlns:a16="http://schemas.microsoft.com/office/drawing/2014/main" id="{A0D25909-7777-3749-F548-6574DCD6ED6A}"/>
              </a:ext>
            </a:extLst>
          </p:cNvPr>
          <p:cNvSpPr/>
          <p:nvPr/>
        </p:nvSpPr>
        <p:spPr>
          <a:xfrm>
            <a:off x="4130421"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3" name="Oval 12">
            <a:extLst>
              <a:ext uri="{FF2B5EF4-FFF2-40B4-BE49-F238E27FC236}">
                <a16:creationId xmlns:a16="http://schemas.microsoft.com/office/drawing/2014/main" id="{D1124BE1-4186-0920-40A5-426171302594}"/>
              </a:ext>
            </a:extLst>
          </p:cNvPr>
          <p:cNvSpPr/>
          <p:nvPr/>
        </p:nvSpPr>
        <p:spPr>
          <a:xfrm>
            <a:off x="5074298"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4" name="Oval 13">
            <a:extLst>
              <a:ext uri="{FF2B5EF4-FFF2-40B4-BE49-F238E27FC236}">
                <a16:creationId xmlns:a16="http://schemas.microsoft.com/office/drawing/2014/main" id="{A5D93C7D-5BF5-F260-A5A0-4930DD0F0898}"/>
              </a:ext>
            </a:extLst>
          </p:cNvPr>
          <p:cNvSpPr/>
          <p:nvPr/>
        </p:nvSpPr>
        <p:spPr>
          <a:xfrm>
            <a:off x="6962052"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5" name="Oval 14">
            <a:extLst>
              <a:ext uri="{FF2B5EF4-FFF2-40B4-BE49-F238E27FC236}">
                <a16:creationId xmlns:a16="http://schemas.microsoft.com/office/drawing/2014/main" id="{F563BBCC-26C5-D4C5-D266-6CF5BFA2722D}"/>
              </a:ext>
            </a:extLst>
          </p:cNvPr>
          <p:cNvSpPr/>
          <p:nvPr/>
        </p:nvSpPr>
        <p:spPr>
          <a:xfrm>
            <a:off x="7905929"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16" name="Oval 15">
            <a:extLst>
              <a:ext uri="{FF2B5EF4-FFF2-40B4-BE49-F238E27FC236}">
                <a16:creationId xmlns:a16="http://schemas.microsoft.com/office/drawing/2014/main" id="{896318C4-43CF-C332-9E12-0CE864AAE625}"/>
              </a:ext>
            </a:extLst>
          </p:cNvPr>
          <p:cNvSpPr/>
          <p:nvPr/>
        </p:nvSpPr>
        <p:spPr>
          <a:xfrm>
            <a:off x="6018175" y="5832137"/>
            <a:ext cx="608806"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Arial"/>
              </a:rPr>
              <a:t>xx</a:t>
            </a:r>
          </a:p>
        </p:txBody>
      </p:sp>
      <p:sp>
        <p:nvSpPr>
          <p:cNvPr id="3" name="Google Shape;742;p20">
            <a:extLst>
              <a:ext uri="{FF2B5EF4-FFF2-40B4-BE49-F238E27FC236}">
                <a16:creationId xmlns:a16="http://schemas.microsoft.com/office/drawing/2014/main" id="{7F916139-45E9-E60F-B1BF-3F9A4FAC1C5C}"/>
              </a:ext>
            </a:extLst>
          </p:cNvPr>
          <p:cNvSpPr/>
          <p:nvPr/>
        </p:nvSpPr>
        <p:spPr>
          <a:xfrm>
            <a:off x="554736" y="1785976"/>
            <a:ext cx="3662615" cy="461624"/>
          </a:xfrm>
          <a:prstGeom prst="rect">
            <a:avLst/>
          </a:prstGeom>
          <a:noFill/>
          <a:ln>
            <a:noFill/>
          </a:ln>
        </p:spPr>
        <p:txBody>
          <a:bodyPr spcFirstLastPara="1" wrap="square" lIns="0"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dirty="0">
                <a:ln>
                  <a:noFill/>
                </a:ln>
                <a:solidFill>
                  <a:srgbClr val="171616"/>
                </a:solidFill>
                <a:effectLst/>
                <a:uLnTx/>
                <a:uFillTx/>
                <a:latin typeface="Arial"/>
                <a:ea typeface="Arial"/>
                <a:cs typeface="Arial"/>
                <a:sym typeface="Arial"/>
              </a:rPr>
              <a:t>[Description]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dirty="0">
                <a:ln>
                  <a:noFill/>
                </a:ln>
                <a:solidFill>
                  <a:srgbClr val="7F7F7F"/>
                </a:solidFill>
                <a:effectLst/>
                <a:uLnTx/>
                <a:uFillTx/>
                <a:latin typeface="Arial"/>
                <a:ea typeface="Arial"/>
                <a:cs typeface="Arial"/>
                <a:sym typeface="Arial"/>
              </a:rPr>
              <a:t>[Unit]</a:t>
            </a:r>
            <a:endParaRPr kumimoji="0" lang="en-US" sz="1200" b="0" i="0" u="none" strike="noStrike" kern="0" cap="none" spc="0" normalizeH="0" baseline="0" dirty="0">
              <a:ln>
                <a:noFill/>
              </a:ln>
              <a:solidFill>
                <a:srgbClr val="171616"/>
              </a:solidFill>
              <a:effectLst/>
              <a:uLnTx/>
              <a:uFillTx/>
              <a:latin typeface="Arial"/>
              <a:ea typeface="Arial"/>
              <a:cs typeface="Arial"/>
              <a:sym typeface="Arial"/>
            </a:endParaRPr>
          </a:p>
        </p:txBody>
      </p:sp>
      <p:sp>
        <p:nvSpPr>
          <p:cNvPr id="20" name="Google Shape;507;p14">
            <a:extLst>
              <a:ext uri="{FF2B5EF4-FFF2-40B4-BE49-F238E27FC236}">
                <a16:creationId xmlns:a16="http://schemas.microsoft.com/office/drawing/2014/main" id="{316D2E5D-5073-CE42-B9B6-25EA50E804E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2" name="Google Shape;538;p14">
            <a:extLst>
              <a:ext uri="{FF2B5EF4-FFF2-40B4-BE49-F238E27FC236}">
                <a16:creationId xmlns:a16="http://schemas.microsoft.com/office/drawing/2014/main" id="{D8DBDF0F-B458-0BA4-0356-03FA3A94E9A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113428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over time / Insert action title]</a:t>
            </a:r>
          </a:p>
        </p:txBody>
      </p:sp>
      <p:sp>
        <p:nvSpPr>
          <p:cNvPr id="11" name="Subtitle 10">
            <a:extLst>
              <a:ext uri="{FF2B5EF4-FFF2-40B4-BE49-F238E27FC236}">
                <a16:creationId xmlns:a16="http://schemas.microsoft.com/office/drawing/2014/main" id="{8B51F13A-1002-6EBA-38D0-3E4455CC09E1}"/>
              </a:ext>
            </a:extLst>
          </p:cNvPr>
          <p:cNvSpPr>
            <a:spLocks noGrp="1"/>
          </p:cNvSpPr>
          <p:nvPr>
            <p:ph type="subTitle" idx="1"/>
          </p:nvPr>
        </p:nvSpPr>
        <p:spPr/>
        <p:txBody>
          <a:bodyPr/>
          <a:lstStyle/>
          <a:p>
            <a:endParaRPr lang="en-US"/>
          </a:p>
        </p:txBody>
      </p:sp>
      <p:sp>
        <p:nvSpPr>
          <p:cNvPr id="12" name="Text Placeholder 11">
            <a:extLst>
              <a:ext uri="{FF2B5EF4-FFF2-40B4-BE49-F238E27FC236}">
                <a16:creationId xmlns:a16="http://schemas.microsoft.com/office/drawing/2014/main" id="{B83036DE-8E81-6ED8-6494-82C863C1D68E}"/>
              </a:ext>
            </a:extLst>
          </p:cNvPr>
          <p:cNvSpPr>
            <a:spLocks noGrp="1"/>
          </p:cNvSpPr>
          <p:nvPr>
            <p:ph type="body" sz="quarter" idx="17"/>
          </p:nvPr>
        </p:nvSpPr>
        <p:spPr/>
        <p:txBody>
          <a:bodyPr/>
          <a:lstStyle/>
          <a:p>
            <a:endParaRPr lang="en-US"/>
          </a:p>
        </p:txBody>
      </p:sp>
      <p:graphicFrame>
        <p:nvGraphicFramePr>
          <p:cNvPr id="2" name="Chart 1">
            <a:extLst>
              <a:ext uri="{FF2B5EF4-FFF2-40B4-BE49-F238E27FC236}">
                <a16:creationId xmlns:a16="http://schemas.microsoft.com/office/drawing/2014/main" id="{6A49F427-42EF-1111-82BB-0B94D975FB24}"/>
              </a:ext>
            </a:extLst>
          </p:cNvPr>
          <p:cNvGraphicFramePr/>
          <p:nvPr>
            <p:extLst>
              <p:ext uri="{D42A27DB-BD31-4B8C-83A1-F6EECF244321}">
                <p14:modId xmlns:p14="http://schemas.microsoft.com/office/powerpoint/2010/main" val="190856038"/>
              </p:ext>
            </p:extLst>
          </p:nvPr>
        </p:nvGraphicFramePr>
        <p:xfrm>
          <a:off x="469309" y="2302130"/>
          <a:ext cx="11182777"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36300F21-66C0-8C34-180C-77B5E5123602}"/>
              </a:ext>
            </a:extLst>
          </p:cNvPr>
          <p:cNvSpPr/>
          <p:nvPr/>
        </p:nvSpPr>
        <p:spPr>
          <a:xfrm>
            <a:off x="467806" y="1720744"/>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35289AB3-11BB-1191-9FB0-514F094A03E9}"/>
              </a:ext>
            </a:extLst>
          </p:cNvPr>
          <p:cNvSpPr/>
          <p:nvPr/>
        </p:nvSpPr>
        <p:spPr>
          <a:xfrm>
            <a:off x="974879" y="2577899"/>
            <a:ext cx="2719791" cy="1386574"/>
          </a:xfrm>
          <a:prstGeom prst="rect">
            <a:avLst/>
          </a:prstGeom>
          <a:solidFill>
            <a:schemeClr val="tx1"/>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F1FC795-7671-B334-2374-B8FBC84D0E7B}"/>
              </a:ext>
            </a:extLst>
          </p:cNvPr>
          <p:cNvSpPr/>
          <p:nvPr/>
        </p:nvSpPr>
        <p:spPr>
          <a:xfrm>
            <a:off x="1110343" y="3127186"/>
            <a:ext cx="288000" cy="288000"/>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11CE9D7-AF11-624F-8676-E0CCA43347E4}"/>
              </a:ext>
            </a:extLst>
          </p:cNvPr>
          <p:cNvSpPr/>
          <p:nvPr/>
        </p:nvSpPr>
        <p:spPr>
          <a:xfrm>
            <a:off x="1110343" y="3557632"/>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1537FB4-B11C-58AD-653D-0248E7A29727}"/>
              </a:ext>
            </a:extLst>
          </p:cNvPr>
          <p:cNvSpPr/>
          <p:nvPr/>
        </p:nvSpPr>
        <p:spPr>
          <a:xfrm>
            <a:off x="1110343" y="2696740"/>
            <a:ext cx="288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7" name="TextBox 16">
            <a:extLst>
              <a:ext uri="{FF2B5EF4-FFF2-40B4-BE49-F238E27FC236}">
                <a16:creationId xmlns:a16="http://schemas.microsoft.com/office/drawing/2014/main" id="{1125362C-AB82-C6FA-0AA8-F936D2B1C8FA}"/>
              </a:ext>
            </a:extLst>
          </p:cNvPr>
          <p:cNvSpPr txBox="1"/>
          <p:nvPr/>
        </p:nvSpPr>
        <p:spPr>
          <a:xfrm>
            <a:off x="1445669" y="2686851"/>
            <a:ext cx="2124706"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data/category]</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B3539C30-94D9-4AA0-F26A-FB3FDFB11264}"/>
              </a:ext>
            </a:extLst>
          </p:cNvPr>
          <p:cNvSpPr txBox="1"/>
          <p:nvPr/>
        </p:nvSpPr>
        <p:spPr>
          <a:xfrm>
            <a:off x="1445669" y="3117297"/>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data/category]</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9ED8A2B7-F82D-BFD1-255E-086E3646476E}"/>
              </a:ext>
            </a:extLst>
          </p:cNvPr>
          <p:cNvSpPr txBox="1"/>
          <p:nvPr/>
        </p:nvSpPr>
        <p:spPr>
          <a:xfrm>
            <a:off x="1445669" y="3547743"/>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data/category]</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6" name="Google Shape;507;p14">
            <a:extLst>
              <a:ext uri="{FF2B5EF4-FFF2-40B4-BE49-F238E27FC236}">
                <a16:creationId xmlns:a16="http://schemas.microsoft.com/office/drawing/2014/main" id="{B45784E3-3313-28E4-B1BE-ACD8F4B1887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96E086E8-160A-433F-59DF-0810DBB9DD3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11784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[Bar chart with descriptions / Insert action title]</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endParaRPr lang="en-US" sz="1800" b="0" dirty="0"/>
          </a:p>
        </p:txBody>
      </p:sp>
      <p:sp>
        <p:nvSpPr>
          <p:cNvPr id="15" name="Rectangle 14">
            <a:extLst>
              <a:ext uri="{FF2B5EF4-FFF2-40B4-BE49-F238E27FC236}">
                <a16:creationId xmlns:a16="http://schemas.microsoft.com/office/drawing/2014/main" id="{4FF29979-3053-0B74-72EE-0FEF70D8164B}"/>
              </a:ext>
            </a:extLst>
          </p:cNvPr>
          <p:cNvSpPr/>
          <p:nvPr/>
        </p:nvSpPr>
        <p:spPr>
          <a:xfrm>
            <a:off x="554735" y="2240439"/>
            <a:ext cx="2893233" cy="112783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[Data/input category 1]</a:t>
            </a:r>
          </a:p>
          <a:p>
            <a:pPr>
              <a:spcBef>
                <a:spcPts val="300"/>
              </a:spcBef>
              <a:spcAft>
                <a:spcPts val="300"/>
              </a:spcAft>
            </a:pPr>
            <a:r>
              <a:rPr lang="en-US" sz="1200" dirty="0">
                <a:solidFill>
                  <a:schemeClr val="tx1"/>
                </a:solidFill>
              </a:rPr>
              <a:t>[Insert description]</a:t>
            </a:r>
          </a:p>
        </p:txBody>
      </p:sp>
      <p:graphicFrame>
        <p:nvGraphicFramePr>
          <p:cNvPr id="16" name="Chart 15">
            <a:extLst>
              <a:ext uri="{FF2B5EF4-FFF2-40B4-BE49-F238E27FC236}">
                <a16:creationId xmlns:a16="http://schemas.microsoft.com/office/drawing/2014/main" id="{84B68109-A9FA-FE9D-9FC4-143BF5EF0809}"/>
              </a:ext>
            </a:extLst>
          </p:cNvPr>
          <p:cNvGraphicFramePr/>
          <p:nvPr>
            <p:extLst>
              <p:ext uri="{D42A27DB-BD31-4B8C-83A1-F6EECF244321}">
                <p14:modId xmlns:p14="http://schemas.microsoft.com/office/powerpoint/2010/main" val="1066996084"/>
              </p:ext>
            </p:extLst>
          </p:nvPr>
        </p:nvGraphicFramePr>
        <p:xfrm>
          <a:off x="4451230" y="2325615"/>
          <a:ext cx="7200856"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1B78A2EC-1341-1A51-6F86-B53C666A5A71}"/>
              </a:ext>
            </a:extLst>
          </p:cNvPr>
          <p:cNvSpPr/>
          <p:nvPr/>
        </p:nvSpPr>
        <p:spPr>
          <a:xfrm>
            <a:off x="4451230" y="1796629"/>
            <a:ext cx="69121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1897172A-C3A9-F6A7-E09C-36A20FEDE871}"/>
              </a:ext>
            </a:extLst>
          </p:cNvPr>
          <p:cNvSpPr txBox="1"/>
          <p:nvPr/>
        </p:nvSpPr>
        <p:spPr>
          <a:xfrm>
            <a:off x="5339454" y="4973876"/>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8</a:t>
            </a:r>
          </a:p>
        </p:txBody>
      </p:sp>
      <p:sp>
        <p:nvSpPr>
          <p:cNvPr id="26" name="TextBox 25">
            <a:extLst>
              <a:ext uri="{FF2B5EF4-FFF2-40B4-BE49-F238E27FC236}">
                <a16:creationId xmlns:a16="http://schemas.microsoft.com/office/drawing/2014/main" id="{BF6F63E7-67A0-3461-67BA-FCE6C12097F8}"/>
              </a:ext>
            </a:extLst>
          </p:cNvPr>
          <p:cNvSpPr txBox="1"/>
          <p:nvPr/>
        </p:nvSpPr>
        <p:spPr>
          <a:xfrm>
            <a:off x="6666557" y="4605668"/>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17</a:t>
            </a:r>
          </a:p>
        </p:txBody>
      </p:sp>
      <p:sp>
        <p:nvSpPr>
          <p:cNvPr id="27" name="TextBox 26">
            <a:extLst>
              <a:ext uri="{FF2B5EF4-FFF2-40B4-BE49-F238E27FC236}">
                <a16:creationId xmlns:a16="http://schemas.microsoft.com/office/drawing/2014/main" id="{242EF43F-050A-1F6B-6861-3529A5730801}"/>
              </a:ext>
            </a:extLst>
          </p:cNvPr>
          <p:cNvSpPr txBox="1"/>
          <p:nvPr/>
        </p:nvSpPr>
        <p:spPr>
          <a:xfrm>
            <a:off x="7986986" y="3831104"/>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34</a:t>
            </a:r>
          </a:p>
        </p:txBody>
      </p:sp>
      <p:sp>
        <p:nvSpPr>
          <p:cNvPr id="28" name="TextBox 27">
            <a:extLst>
              <a:ext uri="{FF2B5EF4-FFF2-40B4-BE49-F238E27FC236}">
                <a16:creationId xmlns:a16="http://schemas.microsoft.com/office/drawing/2014/main" id="{9F335D7C-8A58-C076-347D-3CCD9FC63F9B}"/>
              </a:ext>
            </a:extLst>
          </p:cNvPr>
          <p:cNvSpPr txBox="1"/>
          <p:nvPr/>
        </p:nvSpPr>
        <p:spPr>
          <a:xfrm>
            <a:off x="9300741" y="310546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50</a:t>
            </a:r>
          </a:p>
        </p:txBody>
      </p:sp>
      <p:sp>
        <p:nvSpPr>
          <p:cNvPr id="29" name="TextBox 28">
            <a:extLst>
              <a:ext uri="{FF2B5EF4-FFF2-40B4-BE49-F238E27FC236}">
                <a16:creationId xmlns:a16="http://schemas.microsoft.com/office/drawing/2014/main" id="{00D20A7E-CBFB-3BF4-489F-8403D559503E}"/>
              </a:ext>
            </a:extLst>
          </p:cNvPr>
          <p:cNvSpPr txBox="1"/>
          <p:nvPr/>
        </p:nvSpPr>
        <p:spPr>
          <a:xfrm>
            <a:off x="10634519" y="254020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62</a:t>
            </a:r>
          </a:p>
        </p:txBody>
      </p:sp>
      <p:sp>
        <p:nvSpPr>
          <p:cNvPr id="30" name="Rectangle 29">
            <a:extLst>
              <a:ext uri="{FF2B5EF4-FFF2-40B4-BE49-F238E27FC236}">
                <a16:creationId xmlns:a16="http://schemas.microsoft.com/office/drawing/2014/main" id="{7C0DD84E-4075-A4B4-7EA5-E460A3E8EADE}"/>
              </a:ext>
            </a:extLst>
          </p:cNvPr>
          <p:cNvSpPr/>
          <p:nvPr/>
        </p:nvSpPr>
        <p:spPr>
          <a:xfrm>
            <a:off x="554736" y="1796629"/>
            <a:ext cx="1600759"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[Data/input types]</a:t>
            </a:r>
          </a:p>
        </p:txBody>
      </p:sp>
      <p:sp>
        <p:nvSpPr>
          <p:cNvPr id="31" name="Rectangle 30">
            <a:extLst>
              <a:ext uri="{FF2B5EF4-FFF2-40B4-BE49-F238E27FC236}">
                <a16:creationId xmlns:a16="http://schemas.microsoft.com/office/drawing/2014/main" id="{9792518C-4250-0E18-94CE-0CDA2A44457D}"/>
              </a:ext>
            </a:extLst>
          </p:cNvPr>
          <p:cNvSpPr/>
          <p:nvPr/>
        </p:nvSpPr>
        <p:spPr>
          <a:xfrm>
            <a:off x="554735" y="3649002"/>
            <a:ext cx="2893233" cy="112783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bg1"/>
                </a:solidFill>
              </a:rPr>
              <a:t>[Data/input category 2]</a:t>
            </a:r>
          </a:p>
          <a:p>
            <a:pPr>
              <a:spcBef>
                <a:spcPts val="300"/>
              </a:spcBef>
              <a:spcAft>
                <a:spcPts val="300"/>
              </a:spcAft>
            </a:pPr>
            <a:r>
              <a:rPr lang="en-US" sz="1200" dirty="0">
                <a:solidFill>
                  <a:schemeClr val="bg1"/>
                </a:solidFill>
              </a:rPr>
              <a:t>[Insert description]</a:t>
            </a:r>
          </a:p>
        </p:txBody>
      </p:sp>
      <p:sp>
        <p:nvSpPr>
          <p:cNvPr id="32" name="Rectangle 31">
            <a:extLst>
              <a:ext uri="{FF2B5EF4-FFF2-40B4-BE49-F238E27FC236}">
                <a16:creationId xmlns:a16="http://schemas.microsoft.com/office/drawing/2014/main" id="{730415BF-40A1-9C64-7FE6-F255E488AC2D}"/>
              </a:ext>
            </a:extLst>
          </p:cNvPr>
          <p:cNvSpPr/>
          <p:nvPr/>
        </p:nvSpPr>
        <p:spPr>
          <a:xfrm>
            <a:off x="554735" y="5057564"/>
            <a:ext cx="2893233" cy="112783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[Data/input category 3]</a:t>
            </a:r>
          </a:p>
          <a:p>
            <a:pPr>
              <a:spcBef>
                <a:spcPts val="300"/>
              </a:spcBef>
              <a:spcAft>
                <a:spcPts val="300"/>
              </a:spcAft>
            </a:pPr>
            <a:r>
              <a:rPr lang="en-US" sz="1200" dirty="0">
                <a:solidFill>
                  <a:schemeClr val="tx1"/>
                </a:solidFill>
              </a:rPr>
              <a:t>[Insert description]</a:t>
            </a:r>
          </a:p>
        </p:txBody>
      </p:sp>
      <p:cxnSp>
        <p:nvCxnSpPr>
          <p:cNvPr id="33" name="Straight Connector 32">
            <a:extLst>
              <a:ext uri="{FF2B5EF4-FFF2-40B4-BE49-F238E27FC236}">
                <a16:creationId xmlns:a16="http://schemas.microsoft.com/office/drawing/2014/main" id="{69167483-C813-DDF6-EDD0-AD694A5585B8}"/>
              </a:ext>
            </a:extLst>
          </p:cNvPr>
          <p:cNvCxnSpPr>
            <a:cxnSpLocks/>
          </p:cNvCxnSpPr>
          <p:nvPr/>
        </p:nvCxnSpPr>
        <p:spPr>
          <a:xfrm>
            <a:off x="3949603" y="2292677"/>
            <a:ext cx="0" cy="384048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1F0B51-742A-EDC6-0829-E90D64D49411}"/>
              </a:ext>
            </a:extLst>
          </p:cNvPr>
          <p:cNvGrpSpPr/>
          <p:nvPr/>
        </p:nvGrpSpPr>
        <p:grpSpPr>
          <a:xfrm>
            <a:off x="3744403" y="4007177"/>
            <a:ext cx="410399" cy="411480"/>
            <a:chOff x="5945672" y="4205532"/>
            <a:chExt cx="410399" cy="411480"/>
          </a:xfrm>
        </p:grpSpPr>
        <p:sp>
          <p:nvSpPr>
            <p:cNvPr id="35" name="Oval 34">
              <a:extLst>
                <a:ext uri="{FF2B5EF4-FFF2-40B4-BE49-F238E27FC236}">
                  <a16:creationId xmlns:a16="http://schemas.microsoft.com/office/drawing/2014/main" id="{B41F08E4-44D7-B8A2-32D6-F18FC361F845}"/>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riangle 35">
              <a:extLst>
                <a:ext uri="{FF2B5EF4-FFF2-40B4-BE49-F238E27FC236}">
                  <a16:creationId xmlns:a16="http://schemas.microsoft.com/office/drawing/2014/main" id="{21DA8DA1-8F35-70FF-2A21-4746D67D9108}"/>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1DA8D211-250E-9BD9-5B6D-36A8D020C703}"/>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Text Placeholder 7">
            <a:extLst>
              <a:ext uri="{FF2B5EF4-FFF2-40B4-BE49-F238E27FC236}">
                <a16:creationId xmlns:a16="http://schemas.microsoft.com/office/drawing/2014/main" id="{2D6EE34C-FE73-8DE0-99BA-60E3C5ADE8AF}"/>
              </a:ext>
            </a:extLst>
          </p:cNvPr>
          <p:cNvSpPr>
            <a:spLocks noGrp="1"/>
          </p:cNvSpPr>
          <p:nvPr>
            <p:ph type="body" sz="quarter" idx="17"/>
          </p:nvPr>
        </p:nvSpPr>
        <p:spPr/>
        <p:txBody>
          <a:bodyPr/>
          <a:lstStyle/>
          <a:p>
            <a:endParaRPr lang="en-US"/>
          </a:p>
        </p:txBody>
      </p:sp>
      <p:sp>
        <p:nvSpPr>
          <p:cNvPr id="2" name="Google Shape;507;p14">
            <a:extLst>
              <a:ext uri="{FF2B5EF4-FFF2-40B4-BE49-F238E27FC236}">
                <a16:creationId xmlns:a16="http://schemas.microsoft.com/office/drawing/2014/main" id="{C3501DBF-019D-A5A3-45A4-00F924A1F9E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A65D45E3-5BAC-872D-1366-65D463D471A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16592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sp>
        <p:nvSpPr>
          <p:cNvPr id="10" name="TextBox 9">
            <a:extLst>
              <a:ext uri="{FF2B5EF4-FFF2-40B4-BE49-F238E27FC236}">
                <a16:creationId xmlns:a16="http://schemas.microsoft.com/office/drawing/2014/main" id="{1F490835-9A03-0509-5F9B-6ACA4E863C9C}"/>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505107574"/>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24" name="TextBox 23">
            <a:extLst>
              <a:ext uri="{FF2B5EF4-FFF2-40B4-BE49-F238E27FC236}">
                <a16:creationId xmlns:a16="http://schemas.microsoft.com/office/drawing/2014/main" id="{E79E5E8D-0FB4-5F50-A80B-983B2D0C4F38}"/>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11B3EE4C-35CF-72D7-029B-52EDB9F845D8}"/>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3383D90-9959-9FAB-CFF2-3233B832E23C}"/>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E77B0F01-E443-78BF-99EC-D73149E944B4}"/>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6289D686-B66A-AAC5-6BEE-92776382A93D}"/>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F73ACB-523B-FC09-AD73-C36500BB66B7}"/>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69D96BE-0A1C-EDD5-4F38-F2161B29B1B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DF281EE9-0DD9-F022-67B7-415C1BBCB9F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DE753A26-C7BF-5B19-17C5-64F627A33AD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009291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with takeaways / Insert action title]</a:t>
            </a:r>
            <a:endParaRPr lang="en-DK" dirty="0"/>
          </a:p>
        </p:txBody>
      </p:sp>
      <p:sp>
        <p:nvSpPr>
          <p:cNvPr id="4" name="Subtitle 3">
            <a:extLst>
              <a:ext uri="{FF2B5EF4-FFF2-40B4-BE49-F238E27FC236}">
                <a16:creationId xmlns:a16="http://schemas.microsoft.com/office/drawing/2014/main" id="{82CD9483-FFEE-521F-6A2B-08C3CA220B89}"/>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55AA652-3BAB-7074-222A-4A1AF1062F28}"/>
              </a:ext>
            </a:extLst>
          </p:cNvPr>
          <p:cNvSpPr>
            <a:spLocks noGrp="1"/>
          </p:cNvSpPr>
          <p:nvPr>
            <p:ph type="body" sz="quarter" idx="17"/>
          </p:nvPr>
        </p:nvSpPr>
        <p:spPr/>
        <p:txBody>
          <a:bodyPr/>
          <a:lstStyle/>
          <a:p>
            <a:endParaRPr lang="en-US"/>
          </a:p>
        </p:txBody>
      </p:sp>
      <p:graphicFrame>
        <p:nvGraphicFramePr>
          <p:cNvPr id="17" name="Chart 16">
            <a:extLst>
              <a:ext uri="{FF2B5EF4-FFF2-40B4-BE49-F238E27FC236}">
                <a16:creationId xmlns:a16="http://schemas.microsoft.com/office/drawing/2014/main" id="{E89132E8-B989-4E05-3D69-E0D7739F15B0}"/>
              </a:ext>
            </a:extLst>
          </p:cNvPr>
          <p:cNvGraphicFramePr>
            <a:graphicFrameLocks/>
          </p:cNvGraphicFramePr>
          <p:nvPr>
            <p:extLst>
              <p:ext uri="{D42A27DB-BD31-4B8C-83A1-F6EECF244321}">
                <p14:modId xmlns:p14="http://schemas.microsoft.com/office/powerpoint/2010/main" val="1247393546"/>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5"/>
          </a:graphicData>
        </a:graphic>
      </p:graphicFrame>
      <p:sp>
        <p:nvSpPr>
          <p:cNvPr id="18" name="Rectangle 17">
            <a:extLst>
              <a:ext uri="{FF2B5EF4-FFF2-40B4-BE49-F238E27FC236}">
                <a16:creationId xmlns:a16="http://schemas.microsoft.com/office/drawing/2014/main" id="{7492BDBB-5920-AFBE-B839-164DD6A7C11F}"/>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[Series 1]</a:t>
            </a:r>
          </a:p>
        </p:txBody>
      </p:sp>
      <p:sp>
        <p:nvSpPr>
          <p:cNvPr id="20" name="Rectangle 19">
            <a:extLst>
              <a:ext uri="{FF2B5EF4-FFF2-40B4-BE49-F238E27FC236}">
                <a16:creationId xmlns:a16="http://schemas.microsoft.com/office/drawing/2014/main" id="{22654B36-D7DA-74E8-EF8E-E9B0C6316448}"/>
              </a:ext>
            </a:extLst>
          </p:cNvPr>
          <p:cNvSpPr>
            <a:spLocks/>
          </p:cNvSpPr>
          <p:nvPr/>
        </p:nvSpPr>
        <p:spPr>
          <a:xfrm>
            <a:off x="5039459"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6B3DF595-7B6C-A45E-E2E4-C658A94386D7}"/>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[Series 2]</a:t>
            </a:r>
          </a:p>
        </p:txBody>
      </p:sp>
      <p:sp>
        <p:nvSpPr>
          <p:cNvPr id="27" name="Rectangle 26">
            <a:extLst>
              <a:ext uri="{FF2B5EF4-FFF2-40B4-BE49-F238E27FC236}">
                <a16:creationId xmlns:a16="http://schemas.microsoft.com/office/drawing/2014/main" id="{ED81619B-F6B7-45A7-6798-94462E7A6EFB}"/>
              </a:ext>
            </a:extLst>
          </p:cNvPr>
          <p:cNvSpPr>
            <a:spLocks/>
          </p:cNvSpPr>
          <p:nvPr/>
        </p:nvSpPr>
        <p:spPr>
          <a:xfrm>
            <a:off x="642468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A54BA2A-441C-27A6-F9CA-B49DFD0C4EC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7" name="Straight Connector 6">
            <a:extLst>
              <a:ext uri="{FF2B5EF4-FFF2-40B4-BE49-F238E27FC236}">
                <a16:creationId xmlns:a16="http://schemas.microsoft.com/office/drawing/2014/main" id="{E4F8EC2C-532F-0BF0-F153-8D6FA5B55D14}"/>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2940797-6503-8DF6-02A2-BF5E0B3B869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E4656B7F-8961-D85E-1190-99087EAD0D8F}"/>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9" name="Straight Connector 18">
            <a:extLst>
              <a:ext uri="{FF2B5EF4-FFF2-40B4-BE49-F238E27FC236}">
                <a16:creationId xmlns:a16="http://schemas.microsoft.com/office/drawing/2014/main" id="{BA9E5E88-D8AE-0DCA-F1D8-F11BAC46401E}"/>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3B9403C-0978-8263-8160-D2CF3A47FB24}"/>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FD163-EFDD-9161-9B9D-F122448FB50A}"/>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8" name="Google Shape;507;p14">
            <a:extLst>
              <a:ext uri="{FF2B5EF4-FFF2-40B4-BE49-F238E27FC236}">
                <a16:creationId xmlns:a16="http://schemas.microsoft.com/office/drawing/2014/main" id="{9D5D2DE5-1F26-95A5-FBFA-761619F0664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01C21A4B-D6BF-E95C-DD12-3A923C22F5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87777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[Stacked bar chart (%) with takeaways / Insert action title]</a:t>
            </a:r>
            <a:endParaRPr lang="en-DK" dirty="0"/>
          </a:p>
        </p:txBody>
      </p:sp>
      <p:sp>
        <p:nvSpPr>
          <p:cNvPr id="27" name="Subtitle 26">
            <a:extLst>
              <a:ext uri="{FF2B5EF4-FFF2-40B4-BE49-F238E27FC236}">
                <a16:creationId xmlns:a16="http://schemas.microsoft.com/office/drawing/2014/main" id="{1BE37F01-58D1-3367-6539-5285E8255B9F}"/>
              </a:ext>
            </a:extLst>
          </p:cNvPr>
          <p:cNvSpPr>
            <a:spLocks noGrp="1"/>
          </p:cNvSpPr>
          <p:nvPr>
            <p:ph type="subTitle" idx="1"/>
          </p:nvPr>
        </p:nvSpPr>
        <p:spPr/>
        <p:txBody>
          <a:bodyPr/>
          <a:lstStyle/>
          <a:p>
            <a:endParaRPr lang="en-GB"/>
          </a:p>
        </p:txBody>
      </p:sp>
      <p:sp>
        <p:nvSpPr>
          <p:cNvPr id="28" name="Text Placeholder 27">
            <a:extLst>
              <a:ext uri="{FF2B5EF4-FFF2-40B4-BE49-F238E27FC236}">
                <a16:creationId xmlns:a16="http://schemas.microsoft.com/office/drawing/2014/main" id="{4DB2E1B0-C5AF-FEE1-C880-332C8BA680E0}"/>
              </a:ext>
            </a:extLst>
          </p:cNvPr>
          <p:cNvSpPr>
            <a:spLocks noGrp="1"/>
          </p:cNvSpPr>
          <p:nvPr>
            <p:ph type="body" sz="quarter" idx="17"/>
          </p:nvPr>
        </p:nvSpPr>
        <p:spPr/>
        <p:txBody>
          <a:bodyPr/>
          <a:lstStyle/>
          <a:p>
            <a:endParaRPr lang="en-GB"/>
          </a:p>
        </p:txBody>
      </p:sp>
      <p:graphicFrame>
        <p:nvGraphicFramePr>
          <p:cNvPr id="3" name="Chart 2">
            <a:extLst>
              <a:ext uri="{FF2B5EF4-FFF2-40B4-BE49-F238E27FC236}">
                <a16:creationId xmlns:a16="http://schemas.microsoft.com/office/drawing/2014/main" id="{6D0514CC-A4E6-C73F-65A4-4916439A2957}"/>
              </a:ext>
            </a:extLst>
          </p:cNvPr>
          <p:cNvGraphicFramePr>
            <a:graphicFrameLocks/>
          </p:cNvGraphicFramePr>
          <p:nvPr>
            <p:extLst>
              <p:ext uri="{D42A27DB-BD31-4B8C-83A1-F6EECF244321}">
                <p14:modId xmlns:p14="http://schemas.microsoft.com/office/powerpoint/2010/main" val="3254861120"/>
              </p:ext>
            </p:extLst>
          </p:nvPr>
        </p:nvGraphicFramePr>
        <p:xfrm>
          <a:off x="550863" y="2901966"/>
          <a:ext cx="7213033" cy="3255409"/>
        </p:xfrm>
        <a:graphic>
          <a:graphicData uri="http://schemas.openxmlformats.org/drawingml/2006/chart">
            <c:chart xmlns:c="http://schemas.openxmlformats.org/drawingml/2006/chart" xmlns:r="http://schemas.openxmlformats.org/officeDocument/2006/relationships" r:id="rId6"/>
          </a:graphicData>
        </a:graphic>
      </p:graphicFrame>
      <p:sp>
        <p:nvSpPr>
          <p:cNvPr id="10" name="Rectangle 9">
            <a:extLst>
              <a:ext uri="{FF2B5EF4-FFF2-40B4-BE49-F238E27FC236}">
                <a16:creationId xmlns:a16="http://schemas.microsoft.com/office/drawing/2014/main" id="{43AEE68C-45B6-A78C-8CE7-2404E80BF4D4}"/>
              </a:ext>
            </a:extLst>
          </p:cNvPr>
          <p:cNvSpPr>
            <a:spLocks/>
          </p:cNvSpPr>
          <p:nvPr/>
        </p:nvSpPr>
        <p:spPr>
          <a:xfrm>
            <a:off x="5315599"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[Series 1]</a:t>
            </a:r>
          </a:p>
        </p:txBody>
      </p:sp>
      <p:sp>
        <p:nvSpPr>
          <p:cNvPr id="11" name="Rectangle 10">
            <a:extLst>
              <a:ext uri="{FF2B5EF4-FFF2-40B4-BE49-F238E27FC236}">
                <a16:creationId xmlns:a16="http://schemas.microsoft.com/office/drawing/2014/main" id="{3E2970E3-B4B4-DCDB-1B65-27827BFF4E01}"/>
              </a:ext>
            </a:extLst>
          </p:cNvPr>
          <p:cNvSpPr>
            <a:spLocks/>
          </p:cNvSpPr>
          <p:nvPr/>
        </p:nvSpPr>
        <p:spPr>
          <a:xfrm>
            <a:off x="5039459" y="2435214"/>
            <a:ext cx="219456" cy="215444"/>
          </a:xfrm>
          <a:prstGeom prst="rect">
            <a:avLst/>
          </a:prstGeom>
          <a:solidFill>
            <a:schemeClr val="bg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D0C3703-C44A-3821-AE85-3C22C70738FA}"/>
              </a:ext>
            </a:extLst>
          </p:cNvPr>
          <p:cNvSpPr>
            <a:spLocks/>
          </p:cNvSpPr>
          <p:nvPr/>
        </p:nvSpPr>
        <p:spPr>
          <a:xfrm>
            <a:off x="6700823" y="2450603"/>
            <a:ext cx="1053976" cy="184666"/>
          </a:xfrm>
          <a:prstGeom prst="rect">
            <a:avLst/>
          </a:prstGeom>
          <a:noFill/>
          <a:ln w="19050" cap="flat" cmpd="sng" algn="ctr">
            <a:noFill/>
            <a:prstDash val="solid"/>
            <a:miter lim="800000"/>
          </a:ln>
          <a:effectLst/>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300"/>
              </a:spcAft>
              <a:buClr>
                <a:srgbClr val="1F6FD8"/>
              </a:buClr>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[Series 2]</a:t>
            </a:r>
          </a:p>
        </p:txBody>
      </p:sp>
      <p:sp>
        <p:nvSpPr>
          <p:cNvPr id="13" name="Rectangle 12">
            <a:extLst>
              <a:ext uri="{FF2B5EF4-FFF2-40B4-BE49-F238E27FC236}">
                <a16:creationId xmlns:a16="http://schemas.microsoft.com/office/drawing/2014/main" id="{C3BB7DE3-45A7-C40F-CF4F-39ED955717DC}"/>
              </a:ext>
            </a:extLst>
          </p:cNvPr>
          <p:cNvSpPr>
            <a:spLocks/>
          </p:cNvSpPr>
          <p:nvPr/>
        </p:nvSpPr>
        <p:spPr>
          <a:xfrm>
            <a:off x="6424683" y="2435214"/>
            <a:ext cx="219456" cy="215444"/>
          </a:xfrm>
          <a:prstGeom prst="rect">
            <a:avLst/>
          </a:prstGeom>
          <a:solidFill>
            <a:schemeClr val="accent1"/>
          </a:solidFill>
          <a:ln w="19050" cap="flat" cmpd="sng" algn="ctr">
            <a:noFill/>
            <a:prstDash val="solid"/>
            <a:miter lim="800000"/>
          </a:ln>
          <a:effectLst/>
        </p:spPr>
        <p:txBody>
          <a:bodyPr tIns="108000" bIns="108000" rtlCol="0" anchor="t"/>
          <a:lstStyle/>
          <a:p>
            <a:pPr marL="285750" marR="0" lvl="0" indent="-2857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IN" sz="1200" b="0"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824A192F-BD62-49C4-A501-E09E4789E5B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6" name="Straight Connector 5">
            <a:extLst>
              <a:ext uri="{FF2B5EF4-FFF2-40B4-BE49-F238E27FC236}">
                <a16:creationId xmlns:a16="http://schemas.microsoft.com/office/drawing/2014/main" id="{A46904E4-BE11-CC54-0641-B49DA81B7D46}"/>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69E32A6-D795-0939-FE39-54F16816E6C8}"/>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9" name="TextBox 8">
            <a:extLst>
              <a:ext uri="{FF2B5EF4-FFF2-40B4-BE49-F238E27FC236}">
                <a16:creationId xmlns:a16="http://schemas.microsoft.com/office/drawing/2014/main" id="{F106A6C9-331C-4D1A-3A06-82B43993DBCC}"/>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76A78558-9B9C-C586-83AF-BFCC081D9DBC}"/>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C85D3B-AD00-97DF-18A7-A3975C1EB275}"/>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91056D-C9DC-C3BD-3521-C8E7AC1B410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8" name="Google Shape;507;p14">
            <a:extLst>
              <a:ext uri="{FF2B5EF4-FFF2-40B4-BE49-F238E27FC236}">
                <a16:creationId xmlns:a16="http://schemas.microsoft.com/office/drawing/2014/main" id="{D0DF1535-B4AE-7173-4E00-77F5228B33E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4" name="Google Shape;538;p14">
            <a:extLst>
              <a:ext uri="{FF2B5EF4-FFF2-40B4-BE49-F238E27FC236}">
                <a16:creationId xmlns:a16="http://schemas.microsoft.com/office/drawing/2014/main" id="{A7188384-336E-B9A8-23C9-1E1BAA03F01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539936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a:xfrm>
            <a:off x="554736" y="355092"/>
            <a:ext cx="11082528" cy="731520"/>
          </a:xfrm>
        </p:spPr>
        <p:txBody>
          <a:bodyPr/>
          <a:lstStyle/>
          <a:p>
            <a:r>
              <a:rPr lang="en-US" dirty="0"/>
              <a:t>[Bar chart with illustration left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071" y="2478041"/>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xx</a:t>
            </a:r>
            <a:br>
              <a:rPr lang="en-US"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[insert description]</a:t>
            </a:r>
          </a:p>
        </p:txBody>
      </p: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4013637953"/>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 Placeholder 14">
            <a:extLst>
              <a:ext uri="{FF2B5EF4-FFF2-40B4-BE49-F238E27FC236}">
                <a16:creationId xmlns:a16="http://schemas.microsoft.com/office/drawing/2014/main" id="{BC48AD7C-1C1F-B5CB-5391-6FC946E843D0}"/>
              </a:ext>
            </a:extLst>
          </p:cNvPr>
          <p:cNvSpPr>
            <a:spLocks noGrp="1"/>
          </p:cNvSpPr>
          <p:nvPr>
            <p:ph type="body" sz="quarter" idx="17"/>
          </p:nvPr>
        </p:nvSpPr>
        <p:spPr/>
        <p:txBody>
          <a:bodyPr/>
          <a:lstStyle/>
          <a:p>
            <a:endParaRPr lang="en-US"/>
          </a:p>
        </p:txBody>
      </p:sp>
      <p:cxnSp>
        <p:nvCxnSpPr>
          <p:cNvPr id="12" name="Straight Connector 11">
            <a:extLst>
              <a:ext uri="{FF2B5EF4-FFF2-40B4-BE49-F238E27FC236}">
                <a16:creationId xmlns:a16="http://schemas.microsoft.com/office/drawing/2014/main" id="{FF1547FE-C621-8C44-1473-0B9928A7A886}"/>
              </a:ext>
            </a:extLst>
          </p:cNvPr>
          <p:cNvCxnSpPr>
            <a:cxnSpLocks/>
          </p:cNvCxnSpPr>
          <p:nvPr/>
        </p:nvCxnSpPr>
        <p:spPr>
          <a:xfrm>
            <a:off x="6095999"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BF70C85-92C1-6426-9B70-D719A4EA2ED2}"/>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18" name="TextBox 17">
            <a:extLst>
              <a:ext uri="{FF2B5EF4-FFF2-40B4-BE49-F238E27FC236}">
                <a16:creationId xmlns:a16="http://schemas.microsoft.com/office/drawing/2014/main" id="{5D2DFE8E-1674-BAC7-431E-457E26F4CD1D}"/>
              </a:ext>
            </a:extLst>
          </p:cNvPr>
          <p:cNvSpPr txBox="1"/>
          <p:nvPr/>
        </p:nvSpPr>
        <p:spPr>
          <a:xfrm>
            <a:off x="6377575"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cxnSp>
        <p:nvCxnSpPr>
          <p:cNvPr id="19" name="Straight Connector 18">
            <a:extLst>
              <a:ext uri="{FF2B5EF4-FFF2-40B4-BE49-F238E27FC236}">
                <a16:creationId xmlns:a16="http://schemas.microsoft.com/office/drawing/2014/main" id="{5EE93D7E-CE6B-C86D-21E7-21206AD60994}"/>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5F3AFE-6BB1-8E61-5776-8D68115B5B17}"/>
              </a:ext>
            </a:extLst>
          </p:cNvPr>
          <p:cNvCxnSpPr>
            <a:cxnSpLocks/>
          </p:cNvCxnSpPr>
          <p:nvPr/>
        </p:nvCxnSpPr>
        <p:spPr>
          <a:xfrm>
            <a:off x="6377575"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C655CB-488F-846E-5DC4-0898F2A21525}"/>
              </a:ext>
            </a:extLst>
          </p:cNvPr>
          <p:cNvSpPr txBox="1"/>
          <p:nvPr/>
        </p:nvSpPr>
        <p:spPr>
          <a:xfrm>
            <a:off x="6377575"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8" name="Google Shape;507;p14">
            <a:extLst>
              <a:ext uri="{FF2B5EF4-FFF2-40B4-BE49-F238E27FC236}">
                <a16:creationId xmlns:a16="http://schemas.microsoft.com/office/drawing/2014/main" id="{396DE58C-0E17-4ED5-FC64-ED6F61E2D5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0" name="Google Shape;538;p14">
            <a:extLst>
              <a:ext uri="{FF2B5EF4-FFF2-40B4-BE49-F238E27FC236}">
                <a16:creationId xmlns:a16="http://schemas.microsoft.com/office/drawing/2014/main" id="{F268AE8F-51DE-CF8C-26C1-9C60D07DF33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809047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a:xfrm>
            <a:off x="558609" y="355092"/>
            <a:ext cx="11082528" cy="731520"/>
          </a:xfrm>
        </p:spPr>
        <p:txBody>
          <a:bodyPr/>
          <a:lstStyle/>
          <a:p>
            <a:r>
              <a:rPr lang="en-US" dirty="0"/>
              <a:t>[Bar chart with illustration right / Insert action title]</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a:xfrm>
            <a:off x="554736" y="1318966"/>
            <a:ext cx="11082528" cy="276999"/>
          </a:xfrm>
        </p:spPr>
        <p:txBody>
          <a:bodyPr/>
          <a:lstStyle/>
          <a:p>
            <a:endParaRPr lang="en-US" dirty="0"/>
          </a:p>
        </p:txBody>
      </p: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387295" y="2471942"/>
            <a:ext cx="2965280" cy="1277917"/>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381448" y="2525877"/>
            <a:ext cx="2965278" cy="930038"/>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53986" y="2525877"/>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441792" y="3499832"/>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[Insert customer bio]</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461561" y="3875426"/>
            <a:ext cx="2965280" cy="1050692"/>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512503" y="3936674"/>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516058" y="4691075"/>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461561" y="3871620"/>
            <a:ext cx="2965276" cy="888540"/>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3499792182"/>
              </p:ext>
            </p:extLst>
          </p:nvPr>
        </p:nvGraphicFramePr>
        <p:xfrm>
          <a:off x="554736" y="2890413"/>
          <a:ext cx="5115186" cy="324791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Diagonal Corners Rounded 78">
            <a:extLst>
              <a:ext uri="{FF2B5EF4-FFF2-40B4-BE49-F238E27FC236}">
                <a16:creationId xmlns:a16="http://schemas.microsoft.com/office/drawing/2014/main" id="{0F9A6946-C514-880E-B3FD-9AE56017E42A}"/>
              </a:ext>
            </a:extLst>
          </p:cNvPr>
          <p:cNvSpPr/>
          <p:nvPr/>
        </p:nvSpPr>
        <p:spPr>
          <a:xfrm>
            <a:off x="7019444" y="5048621"/>
            <a:ext cx="2965280" cy="1050692"/>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pic>
        <p:nvPicPr>
          <p:cNvPr id="23" name="Picture 46">
            <a:extLst>
              <a:ext uri="{FF2B5EF4-FFF2-40B4-BE49-F238E27FC236}">
                <a16:creationId xmlns:a16="http://schemas.microsoft.com/office/drawing/2014/main" id="{EEFD2E06-9BE4-548B-364F-9EA39F4352AC}"/>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070386" y="5109869"/>
            <a:ext cx="187606" cy="191434"/>
          </a:xfrm>
          <a:prstGeom prst="rect">
            <a:avLst/>
          </a:prstGeom>
        </p:spPr>
      </p:pic>
      <p:sp>
        <p:nvSpPr>
          <p:cNvPr id="24" name="TextBox 23">
            <a:extLst>
              <a:ext uri="{FF2B5EF4-FFF2-40B4-BE49-F238E27FC236}">
                <a16:creationId xmlns:a16="http://schemas.microsoft.com/office/drawing/2014/main" id="{61820513-DB6F-B3C7-A55A-2102B8914D53}"/>
              </a:ext>
            </a:extLst>
          </p:cNvPr>
          <p:cNvSpPr txBox="1"/>
          <p:nvPr/>
        </p:nvSpPr>
        <p:spPr>
          <a:xfrm>
            <a:off x="7073941" y="5864270"/>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[Insert customer bio]</a:t>
            </a:r>
          </a:p>
        </p:txBody>
      </p:sp>
      <p:sp>
        <p:nvSpPr>
          <p:cNvPr id="25" name="TextBox 24">
            <a:extLst>
              <a:ext uri="{FF2B5EF4-FFF2-40B4-BE49-F238E27FC236}">
                <a16:creationId xmlns:a16="http://schemas.microsoft.com/office/drawing/2014/main" id="{5C873201-AE43-5A01-7015-D463CDFDD5EA}"/>
              </a:ext>
            </a:extLst>
          </p:cNvPr>
          <p:cNvSpPr txBox="1"/>
          <p:nvPr/>
        </p:nvSpPr>
        <p:spPr>
          <a:xfrm>
            <a:off x="7019444" y="5044815"/>
            <a:ext cx="2965276" cy="888540"/>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[Insert customer quote, if relevant]</a:t>
            </a:r>
          </a:p>
        </p:txBody>
      </p:sp>
      <p:cxnSp>
        <p:nvCxnSpPr>
          <p:cNvPr id="26" name="Straight Connector 25">
            <a:extLst>
              <a:ext uri="{FF2B5EF4-FFF2-40B4-BE49-F238E27FC236}">
                <a16:creationId xmlns:a16="http://schemas.microsoft.com/office/drawing/2014/main" id="{8FC14A76-EF9A-F056-47FE-7B0A3A5BFEA4}"/>
              </a:ext>
            </a:extLst>
          </p:cNvPr>
          <p:cNvCxnSpPr>
            <a:cxnSpLocks/>
          </p:cNvCxnSpPr>
          <p:nvPr/>
        </p:nvCxnSpPr>
        <p:spPr>
          <a:xfrm>
            <a:off x="6095999"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EBB598-2AE2-918F-6E72-2979CADFBF8F}"/>
              </a:ext>
            </a:extLst>
          </p:cNvPr>
          <p:cNvCxnSpPr>
            <a:cxnSpLocks/>
          </p:cNvCxnSpPr>
          <p:nvPr/>
        </p:nvCxnSpPr>
        <p:spPr>
          <a:xfrm>
            <a:off x="6097936"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7AB753E-FCA1-A907-9059-91F3ED292AD0}"/>
              </a:ext>
            </a:extLst>
          </p:cNvPr>
          <p:cNvSpPr txBox="1"/>
          <p:nvPr/>
        </p:nvSpPr>
        <p:spPr>
          <a:xfrm>
            <a:off x="554736"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sp>
        <p:nvSpPr>
          <p:cNvPr id="31" name="TextBox 30">
            <a:extLst>
              <a:ext uri="{FF2B5EF4-FFF2-40B4-BE49-F238E27FC236}">
                <a16:creationId xmlns:a16="http://schemas.microsoft.com/office/drawing/2014/main" id="{B496690E-3B13-B88E-35DD-EF9DE911B214}"/>
              </a:ext>
            </a:extLst>
          </p:cNvPr>
          <p:cNvSpPr txBox="1"/>
          <p:nvPr/>
        </p:nvSpPr>
        <p:spPr>
          <a:xfrm>
            <a:off x="6381448" y="1794094"/>
            <a:ext cx="5259689" cy="414024"/>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[Description/main conclusion]</a:t>
            </a:r>
          </a:p>
        </p:txBody>
      </p:sp>
      <p:cxnSp>
        <p:nvCxnSpPr>
          <p:cNvPr id="32" name="Straight Connector 31">
            <a:extLst>
              <a:ext uri="{FF2B5EF4-FFF2-40B4-BE49-F238E27FC236}">
                <a16:creationId xmlns:a16="http://schemas.microsoft.com/office/drawing/2014/main" id="{09706592-6D72-FDDE-DA61-A0E2A9A9B46F}"/>
              </a:ext>
            </a:extLst>
          </p:cNvPr>
          <p:cNvCxnSpPr>
            <a:cxnSpLocks/>
          </p:cNvCxnSpPr>
          <p:nvPr/>
        </p:nvCxnSpPr>
        <p:spPr>
          <a:xfrm>
            <a:off x="554736"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8629AA1-D5FB-4732-61D2-3FD18A7A7E2C}"/>
              </a:ext>
            </a:extLst>
          </p:cNvPr>
          <p:cNvCxnSpPr>
            <a:cxnSpLocks/>
          </p:cNvCxnSpPr>
          <p:nvPr/>
        </p:nvCxnSpPr>
        <p:spPr>
          <a:xfrm>
            <a:off x="6381448" y="2292428"/>
            <a:ext cx="525968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7B11529-F83D-D9D7-0188-7E1264307554}"/>
              </a:ext>
            </a:extLst>
          </p:cNvPr>
          <p:cNvSpPr txBox="1"/>
          <p:nvPr/>
        </p:nvSpPr>
        <p:spPr>
          <a:xfrm>
            <a:off x="554736"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7" name="Google Shape;507;p14">
            <a:extLst>
              <a:ext uri="{FF2B5EF4-FFF2-40B4-BE49-F238E27FC236}">
                <a16:creationId xmlns:a16="http://schemas.microsoft.com/office/drawing/2014/main" id="{2841B362-5D3E-35DC-6787-ECA60DF066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F50D4AFA-9AD7-D2BF-821B-403DE6525C5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10" name="Text Placeholder 9">
            <a:extLst>
              <a:ext uri="{FF2B5EF4-FFF2-40B4-BE49-F238E27FC236}">
                <a16:creationId xmlns:a16="http://schemas.microsoft.com/office/drawing/2014/main" id="{E39AD54A-0271-9708-3EA6-8224D63FBCFE}"/>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1025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[Clustered bar chart with takeaways / Insert action title]</a:t>
            </a:r>
            <a:endParaRPr lang="en-DK" dirty="0"/>
          </a:p>
        </p:txBody>
      </p:sp>
      <p:sp>
        <p:nvSpPr>
          <p:cNvPr id="21" name="Subtitle 20">
            <a:extLst>
              <a:ext uri="{FF2B5EF4-FFF2-40B4-BE49-F238E27FC236}">
                <a16:creationId xmlns:a16="http://schemas.microsoft.com/office/drawing/2014/main" id="{ACCB438A-316F-89DE-1969-B74491C1ABF0}"/>
              </a:ext>
            </a:extLst>
          </p:cNvPr>
          <p:cNvSpPr>
            <a:spLocks noGrp="1"/>
          </p:cNvSpPr>
          <p:nvPr>
            <p:ph type="subTitle" idx="1"/>
          </p:nvPr>
        </p:nvSpPr>
        <p:spPr/>
        <p:txBody>
          <a:bodyPr/>
          <a:lstStyle/>
          <a:p>
            <a:endParaRPr lang="en-GB"/>
          </a:p>
        </p:txBody>
      </p:sp>
      <p:sp>
        <p:nvSpPr>
          <p:cNvPr id="25" name="Text Placeholder 24">
            <a:extLst>
              <a:ext uri="{FF2B5EF4-FFF2-40B4-BE49-F238E27FC236}">
                <a16:creationId xmlns:a16="http://schemas.microsoft.com/office/drawing/2014/main" id="{98F8A974-018D-978A-A264-B01CA451BD82}"/>
              </a:ext>
            </a:extLst>
          </p:cNvPr>
          <p:cNvSpPr>
            <a:spLocks noGrp="1"/>
          </p:cNvSpPr>
          <p:nvPr>
            <p:ph type="body" sz="quarter" idx="17"/>
          </p:nvPr>
        </p:nvSpPr>
        <p:spPr/>
        <p:txBody>
          <a:bodyPr/>
          <a:lstStyle/>
          <a:p>
            <a:endParaRPr lang="en-GB"/>
          </a:p>
        </p:txBody>
      </p:sp>
      <p:sp>
        <p:nvSpPr>
          <p:cNvPr id="3" name="TextBox 2">
            <a:extLst>
              <a:ext uri="{FF2B5EF4-FFF2-40B4-BE49-F238E27FC236}">
                <a16:creationId xmlns:a16="http://schemas.microsoft.com/office/drawing/2014/main" id="{C3AACF77-D6F3-F508-5F77-43639085BBEA}"/>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1C37577-7B7C-7C87-52BC-728142EC74E7}"/>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4E8313-0EE4-D91A-6184-819306D70CC4}"/>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3" name="TextBox 12">
            <a:extLst>
              <a:ext uri="{FF2B5EF4-FFF2-40B4-BE49-F238E27FC236}">
                <a16:creationId xmlns:a16="http://schemas.microsoft.com/office/drawing/2014/main" id="{07E4409F-56FB-89CD-CAB1-7D2647C71A7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5" name="Straight Connector 14">
            <a:extLst>
              <a:ext uri="{FF2B5EF4-FFF2-40B4-BE49-F238E27FC236}">
                <a16:creationId xmlns:a16="http://schemas.microsoft.com/office/drawing/2014/main" id="{54AE5CA8-CFC7-B98A-B0F3-CAD992060EEC}"/>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C523C9-7B9D-A172-57B1-FC1E711179DC}"/>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6CE9D6-0D56-A44F-C9AF-2D689C53D46F}"/>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graphicFrame>
        <p:nvGraphicFramePr>
          <p:cNvPr id="4" name="Chart 3">
            <a:extLst>
              <a:ext uri="{FF2B5EF4-FFF2-40B4-BE49-F238E27FC236}">
                <a16:creationId xmlns:a16="http://schemas.microsoft.com/office/drawing/2014/main" id="{8BFB4CCE-81F5-9793-AFD6-06624D8925CC}"/>
              </a:ext>
            </a:extLst>
          </p:cNvPr>
          <p:cNvGraphicFramePr/>
          <p:nvPr>
            <p:extLst>
              <p:ext uri="{D42A27DB-BD31-4B8C-83A1-F6EECF244321}">
                <p14:modId xmlns:p14="http://schemas.microsoft.com/office/powerpoint/2010/main" val="1248966960"/>
              </p:ext>
            </p:extLst>
          </p:nvPr>
        </p:nvGraphicFramePr>
        <p:xfrm>
          <a:off x="558610" y="2721476"/>
          <a:ext cx="7292220" cy="3614001"/>
        </p:xfrm>
        <a:graphic>
          <a:graphicData uri="http://schemas.openxmlformats.org/drawingml/2006/chart">
            <c:chart xmlns:c="http://schemas.openxmlformats.org/drawingml/2006/chart" xmlns:r="http://schemas.openxmlformats.org/officeDocument/2006/relationships" r:id="rId6"/>
          </a:graphicData>
        </a:graphic>
      </p:graphicFrame>
      <p:sp>
        <p:nvSpPr>
          <p:cNvPr id="7" name="Google Shape;507;p14">
            <a:extLst>
              <a:ext uri="{FF2B5EF4-FFF2-40B4-BE49-F238E27FC236}">
                <a16:creationId xmlns:a16="http://schemas.microsoft.com/office/drawing/2014/main" id="{53BCB70B-1249-8946-E839-DF7F5585212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56BD83A8-16AD-45F3-B47B-587D1E63B71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83445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3080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Template</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latin typeface="Georgia"/>
                <a:ea typeface="Georgia"/>
                <a:cs typeface="Georgia"/>
                <a:sym typeface="Georgia"/>
              </a:rPr>
              <a:t>Business &amp; Consulting Toolkit </a:t>
            </a:r>
            <a:br>
              <a:rPr lang="en-US" sz="3600" b="1" i="0" u="none" strike="noStrike" cap="none" dirty="0">
                <a:latin typeface="Georgia"/>
                <a:ea typeface="Georgia"/>
                <a:cs typeface="Georgia"/>
                <a:sym typeface="Georgia"/>
              </a:rPr>
            </a:br>
            <a:endParaRPr lang="en-US" dirty="0"/>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45723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F296-F561-2390-10DF-8F2922CE5363}"/>
              </a:ext>
            </a:extLst>
          </p:cNvPr>
          <p:cNvSpPr>
            <a:spLocks noGrp="1"/>
          </p:cNvSpPr>
          <p:nvPr>
            <p:ph type="title"/>
          </p:nvPr>
        </p:nvSpPr>
        <p:spPr/>
        <p:txBody>
          <a:bodyPr/>
          <a:lstStyle/>
          <a:p>
            <a:r>
              <a:rPr lang="en-GB" dirty="0"/>
              <a:t>[Grouped bar chart / Insert action title]</a:t>
            </a:r>
            <a:endParaRPr lang="en-US" dirty="0"/>
          </a:p>
        </p:txBody>
      </p:sp>
      <p:sp>
        <p:nvSpPr>
          <p:cNvPr id="5" name="Rectangle 4">
            <a:extLst>
              <a:ext uri="{FF2B5EF4-FFF2-40B4-BE49-F238E27FC236}">
                <a16:creationId xmlns:a16="http://schemas.microsoft.com/office/drawing/2014/main" id="{2246A934-A500-1B77-B9D9-1D0C423CA1C7}"/>
              </a:ext>
            </a:extLst>
          </p:cNvPr>
          <p:cNvSpPr/>
          <p:nvPr/>
        </p:nvSpPr>
        <p:spPr>
          <a:xfrm>
            <a:off x="467806" y="1368884"/>
            <a:ext cx="1704313"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[Data/description]</a:t>
            </a:r>
          </a:p>
          <a:p>
            <a:pPr lvl="0"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CB651116-7EF7-45EA-22A2-094CE5FEB53C}"/>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0FB6EB95-0D8A-DBC7-6666-40ADBB6C3E2B}"/>
              </a:ext>
            </a:extLst>
          </p:cNvPr>
          <p:cNvSpPr/>
          <p:nvPr/>
        </p:nvSpPr>
        <p:spPr>
          <a:xfrm>
            <a:off x="936170" y="4927747"/>
            <a:ext cx="6986007" cy="40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[Description of these groups]</a:t>
            </a:r>
          </a:p>
        </p:txBody>
      </p:sp>
      <p:sp>
        <p:nvSpPr>
          <p:cNvPr id="8" name="Rectangle 7">
            <a:extLst>
              <a:ext uri="{FF2B5EF4-FFF2-40B4-BE49-F238E27FC236}">
                <a16:creationId xmlns:a16="http://schemas.microsoft.com/office/drawing/2014/main" id="{785E52C1-E886-5E1B-6C91-BD284DDBA4A0}"/>
              </a:ext>
            </a:extLst>
          </p:cNvPr>
          <p:cNvSpPr/>
          <p:nvPr/>
        </p:nvSpPr>
        <p:spPr>
          <a:xfrm>
            <a:off x="8058150" y="4927747"/>
            <a:ext cx="3507770" cy="408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[Description of this group]</a:t>
            </a:r>
          </a:p>
        </p:txBody>
      </p:sp>
      <p:sp>
        <p:nvSpPr>
          <p:cNvPr id="9" name="Rectangle 8">
            <a:extLst>
              <a:ext uri="{FF2B5EF4-FFF2-40B4-BE49-F238E27FC236}">
                <a16:creationId xmlns:a16="http://schemas.microsoft.com/office/drawing/2014/main" id="{9506F276-A563-2505-0D76-D4E034334721}"/>
              </a:ext>
            </a:extLst>
          </p:cNvPr>
          <p:cNvSpPr/>
          <p:nvPr/>
        </p:nvSpPr>
        <p:spPr>
          <a:xfrm>
            <a:off x="936170" y="5301207"/>
            <a:ext cx="6986007"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[Insert description or main takeaway]</a:t>
            </a:r>
          </a:p>
        </p:txBody>
      </p:sp>
      <p:sp>
        <p:nvSpPr>
          <p:cNvPr id="10" name="Rectangle 9">
            <a:extLst>
              <a:ext uri="{FF2B5EF4-FFF2-40B4-BE49-F238E27FC236}">
                <a16:creationId xmlns:a16="http://schemas.microsoft.com/office/drawing/2014/main" id="{27DCCBB9-2334-7C4C-879B-4083493C98BF}"/>
              </a:ext>
            </a:extLst>
          </p:cNvPr>
          <p:cNvSpPr/>
          <p:nvPr/>
        </p:nvSpPr>
        <p:spPr>
          <a:xfrm>
            <a:off x="8058150" y="5301207"/>
            <a:ext cx="3507770"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[Insert description or main takeaway]</a:t>
            </a:r>
          </a:p>
        </p:txBody>
      </p:sp>
      <p:graphicFrame>
        <p:nvGraphicFramePr>
          <p:cNvPr id="11" name="Chart 10">
            <a:extLst>
              <a:ext uri="{FF2B5EF4-FFF2-40B4-BE49-F238E27FC236}">
                <a16:creationId xmlns:a16="http://schemas.microsoft.com/office/drawing/2014/main" id="{06ACB3EF-0E91-C603-A6C8-5D7D22C2113F}"/>
              </a:ext>
            </a:extLst>
          </p:cNvPr>
          <p:cNvGraphicFramePr/>
          <p:nvPr/>
        </p:nvGraphicFramePr>
        <p:xfrm>
          <a:off x="467805" y="2244150"/>
          <a:ext cx="11173331" cy="243114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91E312B2-FBA6-112E-BBF5-6CDB696EF6CD}"/>
              </a:ext>
            </a:extLst>
          </p:cNvPr>
          <p:cNvSpPr/>
          <p:nvPr/>
        </p:nvSpPr>
        <p:spPr>
          <a:xfrm>
            <a:off x="9004000" y="4591505"/>
            <a:ext cx="2561920" cy="307777"/>
          </a:xfrm>
          <a:prstGeom prst="rect">
            <a:avLst/>
          </a:prstGeom>
          <a:ln>
            <a:noFill/>
          </a:ln>
        </p:spPr>
        <p:txBody>
          <a:bodyPr wrap="none">
            <a:spAutoFit/>
          </a:bodyPr>
          <a:lstStyle/>
          <a:p>
            <a:pPr lvl="0" algn="r"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[Unit e.g. customer segments]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Rectangle 12">
            <a:extLst>
              <a:ext uri="{FF2B5EF4-FFF2-40B4-BE49-F238E27FC236}">
                <a16:creationId xmlns:a16="http://schemas.microsoft.com/office/drawing/2014/main" id="{FABCD7E3-22ED-FF6D-6480-68BA565AB40C}"/>
              </a:ext>
            </a:extLst>
          </p:cNvPr>
          <p:cNvSpPr/>
          <p:nvPr/>
        </p:nvSpPr>
        <p:spPr>
          <a:xfrm>
            <a:off x="915571"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Defend the core</a:t>
            </a:r>
          </a:p>
        </p:txBody>
      </p:sp>
      <p:sp>
        <p:nvSpPr>
          <p:cNvPr id="14" name="Rectangle 13">
            <a:extLst>
              <a:ext uri="{FF2B5EF4-FFF2-40B4-BE49-F238E27FC236}">
                <a16:creationId xmlns:a16="http://schemas.microsoft.com/office/drawing/2014/main" id="{7BC4DEA4-B96F-1736-153D-670CF674B469}"/>
              </a:ext>
            </a:extLst>
          </p:cNvPr>
          <p:cNvSpPr/>
          <p:nvPr/>
        </p:nvSpPr>
        <p:spPr>
          <a:xfrm>
            <a:off x="4453263"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Accelerate growth</a:t>
            </a:r>
          </a:p>
        </p:txBody>
      </p:sp>
      <p:sp>
        <p:nvSpPr>
          <p:cNvPr id="15" name="Rectangle 14">
            <a:extLst>
              <a:ext uri="{FF2B5EF4-FFF2-40B4-BE49-F238E27FC236}">
                <a16:creationId xmlns:a16="http://schemas.microsoft.com/office/drawing/2014/main" id="{067100C2-186A-B0EF-DBB8-00FB7D314F63}"/>
              </a:ext>
            </a:extLst>
          </p:cNvPr>
          <p:cNvSpPr/>
          <p:nvPr/>
        </p:nvSpPr>
        <p:spPr>
          <a:xfrm>
            <a:off x="7990955"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Tap into new growth segments</a:t>
            </a:r>
          </a:p>
        </p:txBody>
      </p:sp>
      <p:sp>
        <p:nvSpPr>
          <p:cNvPr id="23" name="TextBox 22">
            <a:extLst>
              <a:ext uri="{FF2B5EF4-FFF2-40B4-BE49-F238E27FC236}">
                <a16:creationId xmlns:a16="http://schemas.microsoft.com/office/drawing/2014/main" id="{993386F0-4690-B7C9-FFF1-DB92823BEFBA}"/>
              </a:ext>
            </a:extLst>
          </p:cNvPr>
          <p:cNvSpPr txBox="1"/>
          <p:nvPr/>
        </p:nvSpPr>
        <p:spPr>
          <a:xfrm>
            <a:off x="1849316"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grouping/segment]</a:t>
            </a:r>
          </a:p>
        </p:txBody>
      </p:sp>
      <p:sp>
        <p:nvSpPr>
          <p:cNvPr id="24" name="TextBox 23">
            <a:extLst>
              <a:ext uri="{FF2B5EF4-FFF2-40B4-BE49-F238E27FC236}">
                <a16:creationId xmlns:a16="http://schemas.microsoft.com/office/drawing/2014/main" id="{EAFF2CBD-4C4B-1D7F-67F5-4FB9CD105A00}"/>
              </a:ext>
            </a:extLst>
          </p:cNvPr>
          <p:cNvSpPr txBox="1"/>
          <p:nvPr/>
        </p:nvSpPr>
        <p:spPr>
          <a:xfrm>
            <a:off x="5387008"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grouping/segment]</a:t>
            </a:r>
          </a:p>
        </p:txBody>
      </p:sp>
      <p:sp>
        <p:nvSpPr>
          <p:cNvPr id="25" name="TextBox 24">
            <a:extLst>
              <a:ext uri="{FF2B5EF4-FFF2-40B4-BE49-F238E27FC236}">
                <a16:creationId xmlns:a16="http://schemas.microsoft.com/office/drawing/2014/main" id="{71A182F5-DA91-FE9D-20F5-39B6E9BD077B}"/>
              </a:ext>
            </a:extLst>
          </p:cNvPr>
          <p:cNvSpPr txBox="1"/>
          <p:nvPr/>
        </p:nvSpPr>
        <p:spPr>
          <a:xfrm>
            <a:off x="8924700"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grouping/segment]</a:t>
            </a:r>
          </a:p>
        </p:txBody>
      </p:sp>
      <p:sp>
        <p:nvSpPr>
          <p:cNvPr id="4" name="Google Shape;746;p20">
            <a:extLst>
              <a:ext uri="{FF2B5EF4-FFF2-40B4-BE49-F238E27FC236}">
                <a16:creationId xmlns:a16="http://schemas.microsoft.com/office/drawing/2014/main" id="{12510A16-7C75-D99D-4AE4-87262F6BBA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7" name="Text Placeholder 16">
            <a:extLst>
              <a:ext uri="{FF2B5EF4-FFF2-40B4-BE49-F238E27FC236}">
                <a16:creationId xmlns:a16="http://schemas.microsoft.com/office/drawing/2014/main" id="{0769DF05-66AB-C806-F580-0DF499EB87F7}"/>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84435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[Bar chart comparing units / Insert action title]</a:t>
            </a:r>
            <a:endParaRPr lang="en-DK" dirty="0">
              <a:solidFill>
                <a:schemeClr val="bg2">
                  <a:lumMod val="10000"/>
                </a:schemeClr>
              </a:solidFill>
            </a:endParaRPr>
          </a:p>
        </p:txBody>
      </p:sp>
      <p:sp>
        <p:nvSpPr>
          <p:cNvPr id="18" name="Subtitle 17">
            <a:extLst>
              <a:ext uri="{FF2B5EF4-FFF2-40B4-BE49-F238E27FC236}">
                <a16:creationId xmlns:a16="http://schemas.microsoft.com/office/drawing/2014/main" id="{314AB3C5-2A54-AEFD-D490-3E87DE5FD817}"/>
              </a:ext>
            </a:extLst>
          </p:cNvPr>
          <p:cNvSpPr>
            <a:spLocks noGrp="1"/>
          </p:cNvSpPr>
          <p:nvPr>
            <p:ph type="subTitle" idx="1"/>
          </p:nvPr>
        </p:nvSpPr>
        <p:spPr/>
        <p:txBody>
          <a:bodyPr/>
          <a:lstStyle/>
          <a:p>
            <a:endParaRPr lang="en-US"/>
          </a:p>
        </p:txBody>
      </p:sp>
      <p:sp>
        <p:nvSpPr>
          <p:cNvPr id="19" name="Text Placeholder 18">
            <a:extLst>
              <a:ext uri="{FF2B5EF4-FFF2-40B4-BE49-F238E27FC236}">
                <a16:creationId xmlns:a16="http://schemas.microsoft.com/office/drawing/2014/main" id="{C56FFA06-F732-8AA7-5307-1F08653DA7B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8CDE1DF8-EE2E-4C43-9BD2-77EC2CDF742F}"/>
              </a:ext>
            </a:extLst>
          </p:cNvPr>
          <p:cNvGraphicFramePr/>
          <p:nvPr>
            <p:extLst>
              <p:ext uri="{D42A27DB-BD31-4B8C-83A1-F6EECF244321}">
                <p14:modId xmlns:p14="http://schemas.microsoft.com/office/powerpoint/2010/main" val="87793266"/>
              </p:ext>
            </p:extLst>
          </p:nvPr>
        </p:nvGraphicFramePr>
        <p:xfrm>
          <a:off x="550863" y="2764375"/>
          <a:ext cx="7296096" cy="352212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CE052A6-0C47-7443-9CB7-F24C57D0F4A2}"/>
              </a:ext>
            </a:extLst>
          </p:cNvPr>
          <p:cNvSpPr txBox="1"/>
          <p:nvPr/>
        </p:nvSpPr>
        <p:spPr>
          <a:xfrm>
            <a:off x="2234218" y="5583273"/>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Top 10%</a:t>
            </a:r>
          </a:p>
        </p:txBody>
      </p:sp>
      <p:sp>
        <p:nvSpPr>
          <p:cNvPr id="33" name="TextBox 32">
            <a:extLst>
              <a:ext uri="{FF2B5EF4-FFF2-40B4-BE49-F238E27FC236}">
                <a16:creationId xmlns:a16="http://schemas.microsoft.com/office/drawing/2014/main" id="{DBEB5DF2-E278-C644-937D-63D11DDEA305}"/>
              </a:ext>
            </a:extLst>
          </p:cNvPr>
          <p:cNvSpPr txBox="1"/>
          <p:nvPr/>
        </p:nvSpPr>
        <p:spPr>
          <a:xfrm>
            <a:off x="5518604" y="4477592"/>
            <a:ext cx="11238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Top 10%</a:t>
            </a:r>
          </a:p>
        </p:txBody>
      </p:sp>
      <p:sp>
        <p:nvSpPr>
          <p:cNvPr id="34" name="TextBox 33">
            <a:extLst>
              <a:ext uri="{FF2B5EF4-FFF2-40B4-BE49-F238E27FC236}">
                <a16:creationId xmlns:a16="http://schemas.microsoft.com/office/drawing/2014/main" id="{B1A86F7D-651B-7448-8C23-D19FA5ACA1E6}"/>
              </a:ext>
            </a:extLst>
          </p:cNvPr>
          <p:cNvSpPr txBox="1"/>
          <p:nvPr/>
        </p:nvSpPr>
        <p:spPr>
          <a:xfrm>
            <a:off x="2234218" y="4007619"/>
            <a:ext cx="112380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Remaining 90%</a:t>
            </a:r>
          </a:p>
        </p:txBody>
      </p:sp>
      <p:sp>
        <p:nvSpPr>
          <p:cNvPr id="35" name="TextBox 34">
            <a:extLst>
              <a:ext uri="{FF2B5EF4-FFF2-40B4-BE49-F238E27FC236}">
                <a16:creationId xmlns:a16="http://schemas.microsoft.com/office/drawing/2014/main" id="{2ABC1B76-5643-F14B-8FB7-B309056E74E8}"/>
              </a:ext>
            </a:extLst>
          </p:cNvPr>
          <p:cNvSpPr txBox="1"/>
          <p:nvPr/>
        </p:nvSpPr>
        <p:spPr>
          <a:xfrm>
            <a:off x="5347952" y="2997831"/>
            <a:ext cx="14651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Arial"/>
                <a:ea typeface="+mn-ea"/>
                <a:cs typeface="+mn-cs"/>
              </a:rPr>
              <a:t>Remaining 90%</a:t>
            </a:r>
          </a:p>
        </p:txBody>
      </p:sp>
      <p:cxnSp>
        <p:nvCxnSpPr>
          <p:cNvPr id="36" name="Straight Connector 35">
            <a:extLst>
              <a:ext uri="{FF2B5EF4-FFF2-40B4-BE49-F238E27FC236}">
                <a16:creationId xmlns:a16="http://schemas.microsoft.com/office/drawing/2014/main" id="{CCFFFDFD-C669-5647-8F75-3F7F5AB023CD}"/>
              </a:ext>
            </a:extLst>
          </p:cNvPr>
          <p:cNvCxnSpPr>
            <a:cxnSpLocks/>
          </p:cNvCxnSpPr>
          <p:nvPr/>
        </p:nvCxnSpPr>
        <p:spPr>
          <a:xfrm flipH="1">
            <a:off x="3385931" y="3183790"/>
            <a:ext cx="1967947" cy="239948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38996-E9E5-0441-B3C3-3DCCEBA12721}"/>
              </a:ext>
            </a:extLst>
          </p:cNvPr>
          <p:cNvCxnSpPr>
            <a:cxnSpLocks/>
          </p:cNvCxnSpPr>
          <p:nvPr/>
        </p:nvCxnSpPr>
        <p:spPr>
          <a:xfrm flipH="1">
            <a:off x="3385931" y="2932548"/>
            <a:ext cx="1967947"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347D62-9F32-CA4B-9018-3588ADD19AE6}"/>
              </a:ext>
            </a:extLst>
          </p:cNvPr>
          <p:cNvSpPr txBox="1"/>
          <p:nvPr/>
        </p:nvSpPr>
        <p:spPr>
          <a:xfrm>
            <a:off x="2063568"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Arial"/>
              </a:rPr>
              <a:t>x</a:t>
            </a:r>
            <a:r>
              <a:rPr kumimoji="0" lang="en-GB" sz="1200" b="1" i="0" u="none" strike="noStrike" kern="1200" cap="none" spc="0" normalizeH="0" baseline="0" noProof="0" dirty="0">
                <a:ln>
                  <a:noFill/>
                </a:ln>
                <a:solidFill>
                  <a:schemeClr val="bg1"/>
                </a:solidFill>
                <a:effectLst/>
                <a:uLnTx/>
                <a:uFillTx/>
                <a:latin typeface="Arial"/>
                <a:ea typeface="+mn-ea"/>
                <a:cs typeface="+mn-cs"/>
              </a:rPr>
              <a:t>x [quantity]</a:t>
            </a:r>
          </a:p>
        </p:txBody>
      </p:sp>
      <p:sp>
        <p:nvSpPr>
          <p:cNvPr id="46" name="TextBox 45">
            <a:extLst>
              <a:ext uri="{FF2B5EF4-FFF2-40B4-BE49-F238E27FC236}">
                <a16:creationId xmlns:a16="http://schemas.microsoft.com/office/drawing/2014/main" id="{C2DB261D-445F-DB4E-A408-264987A06D7C}"/>
              </a:ext>
            </a:extLst>
          </p:cNvPr>
          <p:cNvSpPr txBox="1"/>
          <p:nvPr/>
        </p:nvSpPr>
        <p:spPr>
          <a:xfrm>
            <a:off x="5347954" y="2596998"/>
            <a:ext cx="146510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mn-cs"/>
              </a:rPr>
              <a:t>xx (currency]</a:t>
            </a:r>
          </a:p>
        </p:txBody>
      </p:sp>
      <p:sp>
        <p:nvSpPr>
          <p:cNvPr id="9" name="TextBox 8">
            <a:extLst>
              <a:ext uri="{FF2B5EF4-FFF2-40B4-BE49-F238E27FC236}">
                <a16:creationId xmlns:a16="http://schemas.microsoft.com/office/drawing/2014/main" id="{2E11CD1A-4580-4504-6E98-5D556B751664}"/>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11" name="Straight Connector 10">
            <a:extLst>
              <a:ext uri="{FF2B5EF4-FFF2-40B4-BE49-F238E27FC236}">
                <a16:creationId xmlns:a16="http://schemas.microsoft.com/office/drawing/2014/main" id="{7CA39C5D-DD58-8BB0-0B27-2D0F697E0BEC}"/>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C4554-A2E1-133B-EB9F-DC08A06F7A1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4" name="Straight Connector 13">
            <a:extLst>
              <a:ext uri="{FF2B5EF4-FFF2-40B4-BE49-F238E27FC236}">
                <a16:creationId xmlns:a16="http://schemas.microsoft.com/office/drawing/2014/main" id="{361A1FBE-CDB1-EAE5-762F-B5265F06C9E7}"/>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7518B0-6D7D-0040-0211-2E77765452E8}"/>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D1F5796-F761-A664-0FE0-4181F2454F8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4" name="Google Shape;507;p14">
            <a:extLst>
              <a:ext uri="{FF2B5EF4-FFF2-40B4-BE49-F238E27FC236}">
                <a16:creationId xmlns:a16="http://schemas.microsoft.com/office/drawing/2014/main" id="{65DE013B-BA84-8B39-4307-A70D1ECD210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B51E5988-6BBE-60C0-3380-8BA7D0F3BFB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466763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[Savings-investments bar chart / Insert action title]</a:t>
            </a:r>
            <a:endParaRPr lang="en-DK" dirty="0">
              <a:solidFill>
                <a:schemeClr val="bg2">
                  <a:lumMod val="10000"/>
                </a:schemeClr>
              </a:solidFill>
            </a:endParaRPr>
          </a:p>
        </p:txBody>
      </p:sp>
      <p:sp>
        <p:nvSpPr>
          <p:cNvPr id="11" name="Text Placeholder 10">
            <a:extLst>
              <a:ext uri="{FF2B5EF4-FFF2-40B4-BE49-F238E27FC236}">
                <a16:creationId xmlns:a16="http://schemas.microsoft.com/office/drawing/2014/main" id="{88D9F32A-AC5B-C5F2-DD9C-570D2D885979}"/>
              </a:ext>
            </a:extLst>
          </p:cNvPr>
          <p:cNvSpPr>
            <a:spLocks noGrp="1"/>
          </p:cNvSpPr>
          <p:nvPr>
            <p:ph type="body" sz="quarter" idx="17"/>
          </p:nvPr>
        </p:nvSpPr>
        <p:spPr/>
        <p:txBody>
          <a:bodyPr/>
          <a:lstStyle/>
          <a:p>
            <a:endParaRPr lang="en-US"/>
          </a:p>
        </p:txBody>
      </p:sp>
      <p:sp>
        <p:nvSpPr>
          <p:cNvPr id="8" name="TextBox 7">
            <a:extLst>
              <a:ext uri="{FF2B5EF4-FFF2-40B4-BE49-F238E27FC236}">
                <a16:creationId xmlns:a16="http://schemas.microsoft.com/office/drawing/2014/main" id="{D31D4568-4506-0944-AA07-6A50D729C33B}"/>
              </a:ext>
            </a:extLst>
          </p:cNvPr>
          <p:cNvSpPr txBox="1"/>
          <p:nvPr/>
        </p:nvSpPr>
        <p:spPr>
          <a:xfrm>
            <a:off x="467805" y="5832422"/>
            <a:ext cx="12878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mn-cs"/>
              </a:rPr>
              <a:t>Net savings:</a:t>
            </a:r>
          </a:p>
        </p:txBody>
      </p:sp>
      <p:sp>
        <p:nvSpPr>
          <p:cNvPr id="47" name="Rectangle 46">
            <a:extLst>
              <a:ext uri="{FF2B5EF4-FFF2-40B4-BE49-F238E27FC236}">
                <a16:creationId xmlns:a16="http://schemas.microsoft.com/office/drawing/2014/main" id="{B64D439F-125A-A344-9475-315BE46677B1}"/>
              </a:ext>
            </a:extLst>
          </p:cNvPr>
          <p:cNvSpPr/>
          <p:nvPr/>
        </p:nvSpPr>
        <p:spPr>
          <a:xfrm>
            <a:off x="467806" y="1368884"/>
            <a:ext cx="3215945"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Estimated savings and investments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612197"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192883"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7934942" y="5828681"/>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773569"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6354255" y="582868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3" name="Chart 2">
            <a:extLst>
              <a:ext uri="{FF2B5EF4-FFF2-40B4-BE49-F238E27FC236}">
                <a16:creationId xmlns:a16="http://schemas.microsoft.com/office/drawing/2014/main" id="{D4EA52F6-D780-8E45-965E-299E35E2D178}"/>
              </a:ext>
            </a:extLst>
          </p:cNvPr>
          <p:cNvGraphicFramePr/>
          <p:nvPr>
            <p:extLst>
              <p:ext uri="{D42A27DB-BD31-4B8C-83A1-F6EECF244321}">
                <p14:modId xmlns:p14="http://schemas.microsoft.com/office/powerpoint/2010/main" val="2542797205"/>
              </p:ext>
            </p:extLst>
          </p:nvPr>
        </p:nvGraphicFramePr>
        <p:xfrm>
          <a:off x="926593" y="2114397"/>
          <a:ext cx="8529642" cy="362165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535939C9-28B3-564A-8674-E4FA50D3483D}"/>
              </a:ext>
            </a:extLst>
          </p:cNvPr>
          <p:cNvSpPr txBox="1"/>
          <p:nvPr/>
        </p:nvSpPr>
        <p:spPr>
          <a:xfrm>
            <a:off x="1612197" y="4005932"/>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savings]</a:t>
            </a:r>
          </a:p>
        </p:txBody>
      </p:sp>
      <p:sp>
        <p:nvSpPr>
          <p:cNvPr id="37" name="TextBox 36">
            <a:extLst>
              <a:ext uri="{FF2B5EF4-FFF2-40B4-BE49-F238E27FC236}">
                <a16:creationId xmlns:a16="http://schemas.microsoft.com/office/drawing/2014/main" id="{5E29A033-626F-744C-99C4-DE02D72A2550}"/>
              </a:ext>
            </a:extLst>
          </p:cNvPr>
          <p:cNvSpPr txBox="1"/>
          <p:nvPr/>
        </p:nvSpPr>
        <p:spPr>
          <a:xfrm>
            <a:off x="3192883" y="3474550"/>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savings]</a:t>
            </a:r>
          </a:p>
        </p:txBody>
      </p:sp>
      <p:sp>
        <p:nvSpPr>
          <p:cNvPr id="41" name="TextBox 40">
            <a:extLst>
              <a:ext uri="{FF2B5EF4-FFF2-40B4-BE49-F238E27FC236}">
                <a16:creationId xmlns:a16="http://schemas.microsoft.com/office/drawing/2014/main" id="{E46BA7D4-7688-B94F-8A69-6710202D8C04}"/>
              </a:ext>
            </a:extLst>
          </p:cNvPr>
          <p:cNvSpPr txBox="1"/>
          <p:nvPr/>
        </p:nvSpPr>
        <p:spPr>
          <a:xfrm>
            <a:off x="4773569" y="267644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savings]</a:t>
            </a:r>
          </a:p>
        </p:txBody>
      </p:sp>
      <p:sp>
        <p:nvSpPr>
          <p:cNvPr id="42" name="TextBox 41">
            <a:extLst>
              <a:ext uri="{FF2B5EF4-FFF2-40B4-BE49-F238E27FC236}">
                <a16:creationId xmlns:a16="http://schemas.microsoft.com/office/drawing/2014/main" id="{3131E9FA-E0EC-204A-91B6-483AF8B23802}"/>
              </a:ext>
            </a:extLst>
          </p:cNvPr>
          <p:cNvSpPr txBox="1"/>
          <p:nvPr/>
        </p:nvSpPr>
        <p:spPr>
          <a:xfrm>
            <a:off x="6354255"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savings]</a:t>
            </a:r>
          </a:p>
        </p:txBody>
      </p:sp>
      <p:sp>
        <p:nvSpPr>
          <p:cNvPr id="43" name="TextBox 42">
            <a:extLst>
              <a:ext uri="{FF2B5EF4-FFF2-40B4-BE49-F238E27FC236}">
                <a16:creationId xmlns:a16="http://schemas.microsoft.com/office/drawing/2014/main" id="{C5065D4E-6065-CD4B-8576-2F70F2B2051E}"/>
              </a:ext>
            </a:extLst>
          </p:cNvPr>
          <p:cNvSpPr txBox="1"/>
          <p:nvPr/>
        </p:nvSpPr>
        <p:spPr>
          <a:xfrm>
            <a:off x="7934942" y="2427683"/>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savings]</a:t>
            </a:r>
          </a:p>
        </p:txBody>
      </p:sp>
      <p:sp>
        <p:nvSpPr>
          <p:cNvPr id="6" name="Right Arrow 5">
            <a:extLst>
              <a:ext uri="{FF2B5EF4-FFF2-40B4-BE49-F238E27FC236}">
                <a16:creationId xmlns:a16="http://schemas.microsoft.com/office/drawing/2014/main" id="{3D6C8ECC-98A6-D646-8ED7-FEC729A18C2C}"/>
              </a:ext>
            </a:extLst>
          </p:cNvPr>
          <p:cNvSpPr/>
          <p:nvPr/>
        </p:nvSpPr>
        <p:spPr>
          <a:xfrm>
            <a:off x="9456235" y="3639738"/>
            <a:ext cx="594165" cy="30382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sp>
        <p:nvSpPr>
          <p:cNvPr id="39" name="TextBox 38">
            <a:extLst>
              <a:ext uri="{FF2B5EF4-FFF2-40B4-BE49-F238E27FC236}">
                <a16:creationId xmlns:a16="http://schemas.microsoft.com/office/drawing/2014/main" id="{44A42514-8A72-234D-A020-4A52ED03EAE8}"/>
              </a:ext>
            </a:extLst>
          </p:cNvPr>
          <p:cNvSpPr txBox="1"/>
          <p:nvPr/>
        </p:nvSpPr>
        <p:spPr>
          <a:xfrm>
            <a:off x="10184322" y="3520716"/>
            <a:ext cx="15382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chemeClr val="bg1"/>
                </a:solidFill>
                <a:effectLst/>
                <a:uLnTx/>
                <a:uFillTx/>
                <a:latin typeface="Arial"/>
                <a:ea typeface="+mn-ea"/>
                <a:cs typeface="+mn-cs"/>
              </a:rPr>
              <a:t>[Conclusion after year 5]</a:t>
            </a:r>
          </a:p>
        </p:txBody>
      </p:sp>
      <p:sp>
        <p:nvSpPr>
          <p:cNvPr id="40" name="TextBox 39">
            <a:extLst>
              <a:ext uri="{FF2B5EF4-FFF2-40B4-BE49-F238E27FC236}">
                <a16:creationId xmlns:a16="http://schemas.microsoft.com/office/drawing/2014/main" id="{52FFA687-CF21-154A-B7AF-F1F8D7B13EFF}"/>
              </a:ext>
            </a:extLst>
          </p:cNvPr>
          <p:cNvSpPr txBox="1"/>
          <p:nvPr/>
        </p:nvSpPr>
        <p:spPr>
          <a:xfrm>
            <a:off x="1612197" y="5050886"/>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investments]</a:t>
            </a:r>
          </a:p>
        </p:txBody>
      </p:sp>
      <p:sp>
        <p:nvSpPr>
          <p:cNvPr id="64" name="TextBox 63">
            <a:extLst>
              <a:ext uri="{FF2B5EF4-FFF2-40B4-BE49-F238E27FC236}">
                <a16:creationId xmlns:a16="http://schemas.microsoft.com/office/drawing/2014/main" id="{3F6016D3-E178-CA4F-94A6-582781F7E6C9}"/>
              </a:ext>
            </a:extLst>
          </p:cNvPr>
          <p:cNvSpPr txBox="1"/>
          <p:nvPr/>
        </p:nvSpPr>
        <p:spPr>
          <a:xfrm>
            <a:off x="3192883" y="4976704"/>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investments]</a:t>
            </a:r>
          </a:p>
        </p:txBody>
      </p:sp>
      <p:sp>
        <p:nvSpPr>
          <p:cNvPr id="66" name="TextBox 65">
            <a:extLst>
              <a:ext uri="{FF2B5EF4-FFF2-40B4-BE49-F238E27FC236}">
                <a16:creationId xmlns:a16="http://schemas.microsoft.com/office/drawing/2014/main" id="{3A81AA00-FF30-2845-AB42-46A2CFABCCA2}"/>
              </a:ext>
            </a:extLst>
          </p:cNvPr>
          <p:cNvSpPr txBox="1"/>
          <p:nvPr/>
        </p:nvSpPr>
        <p:spPr>
          <a:xfrm>
            <a:off x="4773569" y="4910117"/>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investments]</a:t>
            </a:r>
          </a:p>
        </p:txBody>
      </p:sp>
      <p:sp>
        <p:nvSpPr>
          <p:cNvPr id="67" name="TextBox 66">
            <a:extLst>
              <a:ext uri="{FF2B5EF4-FFF2-40B4-BE49-F238E27FC236}">
                <a16:creationId xmlns:a16="http://schemas.microsoft.com/office/drawing/2014/main" id="{5E501098-BFA3-844D-90DA-DE038B2223A5}"/>
              </a:ext>
            </a:extLst>
          </p:cNvPr>
          <p:cNvSpPr txBox="1"/>
          <p:nvPr/>
        </p:nvSpPr>
        <p:spPr>
          <a:xfrm>
            <a:off x="6354255" y="4807661"/>
            <a:ext cx="1170432" cy="276999"/>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[x investments]</a:t>
            </a:r>
          </a:p>
        </p:txBody>
      </p:sp>
      <p:sp>
        <p:nvSpPr>
          <p:cNvPr id="7" name="Rectangle 6">
            <a:extLst>
              <a:ext uri="{FF2B5EF4-FFF2-40B4-BE49-F238E27FC236}">
                <a16:creationId xmlns:a16="http://schemas.microsoft.com/office/drawing/2014/main" id="{AFED752E-A5CE-A748-AAB8-A55E3483FD19}"/>
              </a:ext>
            </a:extLst>
          </p:cNvPr>
          <p:cNvSpPr>
            <a:spLocks noChangeAspect="1"/>
          </p:cNvSpPr>
          <p:nvPr/>
        </p:nvSpPr>
        <p:spPr>
          <a:xfrm>
            <a:off x="1612197" y="2266122"/>
            <a:ext cx="216000" cy="2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E86E40B1-8AEA-7F46-B339-17ED4C2FB9F7}"/>
              </a:ext>
            </a:extLst>
          </p:cNvPr>
          <p:cNvSpPr>
            <a:spLocks noChangeAspect="1"/>
          </p:cNvSpPr>
          <p:nvPr/>
        </p:nvSpPr>
        <p:spPr>
          <a:xfrm>
            <a:off x="1612197" y="2623739"/>
            <a:ext cx="216000" cy="2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a:ea typeface="+mn-ea"/>
              <a:cs typeface="+mn-cs"/>
            </a:endParaRPr>
          </a:p>
        </p:txBody>
      </p:sp>
      <p:sp>
        <p:nvSpPr>
          <p:cNvPr id="70" name="TextBox 69">
            <a:extLst>
              <a:ext uri="{FF2B5EF4-FFF2-40B4-BE49-F238E27FC236}">
                <a16:creationId xmlns:a16="http://schemas.microsoft.com/office/drawing/2014/main" id="{3F1A38E2-51A4-444D-94CB-936A0C91DC6E}"/>
              </a:ext>
            </a:extLst>
          </p:cNvPr>
          <p:cNvSpPr txBox="1"/>
          <p:nvPr/>
        </p:nvSpPr>
        <p:spPr>
          <a:xfrm>
            <a:off x="1884776" y="2235623"/>
            <a:ext cx="11704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Savings</a:t>
            </a:r>
          </a:p>
        </p:txBody>
      </p:sp>
      <p:sp>
        <p:nvSpPr>
          <p:cNvPr id="71" name="TextBox 70">
            <a:extLst>
              <a:ext uri="{FF2B5EF4-FFF2-40B4-BE49-F238E27FC236}">
                <a16:creationId xmlns:a16="http://schemas.microsoft.com/office/drawing/2014/main" id="{0CFF4811-4C4A-5742-8475-EB83F2A8818A}"/>
              </a:ext>
            </a:extLst>
          </p:cNvPr>
          <p:cNvSpPr txBox="1"/>
          <p:nvPr/>
        </p:nvSpPr>
        <p:spPr>
          <a:xfrm>
            <a:off x="1884776" y="2593239"/>
            <a:ext cx="11704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Investments</a:t>
            </a:r>
          </a:p>
        </p:txBody>
      </p:sp>
      <p:sp>
        <p:nvSpPr>
          <p:cNvPr id="4" name="Google Shape;507;p14">
            <a:extLst>
              <a:ext uri="{FF2B5EF4-FFF2-40B4-BE49-F238E27FC236}">
                <a16:creationId xmlns:a16="http://schemas.microsoft.com/office/drawing/2014/main" id="{C814DF92-E0D5-1DE6-0268-F333F316A79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CA742492-8303-DF08-900C-85C8CC06671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650826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solidFill>
                  <a:schemeClr val="bg2">
                    <a:lumMod val="10000"/>
                  </a:schemeClr>
                </a:solidFill>
              </a:rPr>
              <a:t>[Double stacked charts with insights / Insert action title]</a:t>
            </a:r>
            <a:endParaRPr lang="en-DK" dirty="0">
              <a:solidFill>
                <a:schemeClr val="bg2">
                  <a:lumMod val="10000"/>
                </a:schemeClr>
              </a:solidFill>
            </a:endParaRPr>
          </a:p>
        </p:txBody>
      </p:sp>
      <p:sp>
        <p:nvSpPr>
          <p:cNvPr id="6" name="Subtitle 5">
            <a:extLst>
              <a:ext uri="{FF2B5EF4-FFF2-40B4-BE49-F238E27FC236}">
                <a16:creationId xmlns:a16="http://schemas.microsoft.com/office/drawing/2014/main" id="{7B7BE3BD-9853-D78D-B38C-38234CD1F744}"/>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E4BB7555-EF5A-0D6F-D579-D66865EA140C}"/>
              </a:ext>
            </a:extLst>
          </p:cNvPr>
          <p:cNvSpPr>
            <a:spLocks noGrp="1"/>
          </p:cNvSpPr>
          <p:nvPr>
            <p:ph type="body" sz="quarter" idx="17"/>
          </p:nvPr>
        </p:nvSpPr>
        <p:spPr/>
        <p:txBody>
          <a:bodyPr/>
          <a:lstStyle/>
          <a:p>
            <a:endParaRPr lang="en-US"/>
          </a:p>
        </p:txBody>
      </p:sp>
      <p:graphicFrame>
        <p:nvGraphicFramePr>
          <p:cNvPr id="8" name="Chart 7">
            <a:extLst>
              <a:ext uri="{FF2B5EF4-FFF2-40B4-BE49-F238E27FC236}">
                <a16:creationId xmlns:a16="http://schemas.microsoft.com/office/drawing/2014/main" id="{CCE0DA85-34C0-4646-8A72-9AEB0943E193}"/>
              </a:ext>
            </a:extLst>
          </p:cNvPr>
          <p:cNvGraphicFramePr/>
          <p:nvPr>
            <p:extLst>
              <p:ext uri="{D42A27DB-BD31-4B8C-83A1-F6EECF244321}">
                <p14:modId xmlns:p14="http://schemas.microsoft.com/office/powerpoint/2010/main" val="171980799"/>
              </p:ext>
            </p:extLst>
          </p:nvPr>
        </p:nvGraphicFramePr>
        <p:xfrm>
          <a:off x="550863" y="3087419"/>
          <a:ext cx="3317601" cy="3066948"/>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4BF29A91-95AC-8E4A-B1CF-6891A50253CC}"/>
              </a:ext>
            </a:extLst>
          </p:cNvPr>
          <p:cNvSpPr txBox="1"/>
          <p:nvPr/>
        </p:nvSpPr>
        <p:spPr>
          <a:xfrm>
            <a:off x="554736" y="2551261"/>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lumMod val="65000"/>
                  </a:schemeClr>
                </a:solidFill>
                <a:effectLst/>
                <a:uLnTx/>
                <a:uFillTx/>
                <a:latin typeface="Arial"/>
                <a:ea typeface="+mn-ea"/>
                <a:cs typeface="+mn-cs"/>
              </a:rPr>
              <a:t>[Unit]</a:t>
            </a:r>
          </a:p>
        </p:txBody>
      </p:sp>
      <p:sp>
        <p:nvSpPr>
          <p:cNvPr id="22" name="TextBox 21">
            <a:extLst>
              <a:ext uri="{FF2B5EF4-FFF2-40B4-BE49-F238E27FC236}">
                <a16:creationId xmlns:a16="http://schemas.microsoft.com/office/drawing/2014/main" id="{3378C78E-CCA8-D646-9AF6-A861A310E991}"/>
              </a:ext>
            </a:extLst>
          </p:cNvPr>
          <p:cNvSpPr txBox="1"/>
          <p:nvPr/>
        </p:nvSpPr>
        <p:spPr>
          <a:xfrm>
            <a:off x="2545975" y="5430909"/>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[Segment 1]</a:t>
            </a:r>
          </a:p>
        </p:txBody>
      </p:sp>
      <p:sp>
        <p:nvSpPr>
          <p:cNvPr id="23" name="TextBox 22">
            <a:extLst>
              <a:ext uri="{FF2B5EF4-FFF2-40B4-BE49-F238E27FC236}">
                <a16:creationId xmlns:a16="http://schemas.microsoft.com/office/drawing/2014/main" id="{EB0BDAAD-2D9B-8645-9290-B202E568A051}"/>
              </a:ext>
            </a:extLst>
          </p:cNvPr>
          <p:cNvSpPr txBox="1"/>
          <p:nvPr/>
        </p:nvSpPr>
        <p:spPr>
          <a:xfrm>
            <a:off x="2545975" y="48066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[Segment 2]</a:t>
            </a:r>
          </a:p>
        </p:txBody>
      </p:sp>
      <p:sp>
        <p:nvSpPr>
          <p:cNvPr id="24" name="TextBox 23">
            <a:extLst>
              <a:ext uri="{FF2B5EF4-FFF2-40B4-BE49-F238E27FC236}">
                <a16:creationId xmlns:a16="http://schemas.microsoft.com/office/drawing/2014/main" id="{ACC9FC9B-2DFA-4F44-926A-540E0B94B4AB}"/>
              </a:ext>
            </a:extLst>
          </p:cNvPr>
          <p:cNvSpPr txBox="1"/>
          <p:nvPr/>
        </p:nvSpPr>
        <p:spPr>
          <a:xfrm>
            <a:off x="2545975" y="443579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[Segment 3]</a:t>
            </a:r>
          </a:p>
        </p:txBody>
      </p:sp>
      <p:sp>
        <p:nvSpPr>
          <p:cNvPr id="25" name="TextBox 24">
            <a:extLst>
              <a:ext uri="{FF2B5EF4-FFF2-40B4-BE49-F238E27FC236}">
                <a16:creationId xmlns:a16="http://schemas.microsoft.com/office/drawing/2014/main" id="{BE423596-BB48-9040-BDEE-1CD99644A568}"/>
              </a:ext>
            </a:extLst>
          </p:cNvPr>
          <p:cNvSpPr txBox="1"/>
          <p:nvPr/>
        </p:nvSpPr>
        <p:spPr>
          <a:xfrm>
            <a:off x="2545975" y="3973771"/>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[Segment </a:t>
            </a:r>
            <a:r>
              <a:rPr lang="en-GB" sz="1200" dirty="0">
                <a:solidFill>
                  <a:schemeClr val="bg1"/>
                </a:solidFill>
                <a:latin typeface="Arial"/>
              </a:rPr>
              <a:t>4</a:t>
            </a:r>
            <a:r>
              <a:rPr kumimoji="0" lang="en-GB" sz="1200" b="0" i="0" u="none" strike="noStrike" kern="1200" cap="none" spc="0" normalizeH="0" baseline="0" noProof="0" dirty="0">
                <a:ln>
                  <a:noFill/>
                </a:ln>
                <a:solidFill>
                  <a:schemeClr val="bg1"/>
                </a:solidFill>
                <a:effectLst/>
                <a:uLnTx/>
                <a:uFillTx/>
                <a:latin typeface="Arial"/>
                <a:ea typeface="+mn-ea"/>
                <a:cs typeface="+mn-cs"/>
              </a:rPr>
              <a:t>]</a:t>
            </a:r>
          </a:p>
        </p:txBody>
      </p:sp>
      <p:graphicFrame>
        <p:nvGraphicFramePr>
          <p:cNvPr id="26" name="Chart 25">
            <a:extLst>
              <a:ext uri="{FF2B5EF4-FFF2-40B4-BE49-F238E27FC236}">
                <a16:creationId xmlns:a16="http://schemas.microsoft.com/office/drawing/2014/main" id="{36F0BF09-EFAF-E241-BD62-3F283B5A25AA}"/>
              </a:ext>
            </a:extLst>
          </p:cNvPr>
          <p:cNvGraphicFramePr/>
          <p:nvPr>
            <p:extLst>
              <p:ext uri="{D42A27DB-BD31-4B8C-83A1-F6EECF244321}">
                <p14:modId xmlns:p14="http://schemas.microsoft.com/office/powerpoint/2010/main" val="3586944186"/>
              </p:ext>
            </p:extLst>
          </p:nvPr>
        </p:nvGraphicFramePr>
        <p:xfrm>
          <a:off x="4354141" y="3087419"/>
          <a:ext cx="3400660" cy="3066948"/>
        </p:xfrm>
        <a:graphic>
          <a:graphicData uri="http://schemas.openxmlformats.org/drawingml/2006/chart">
            <c:chart xmlns:c="http://schemas.openxmlformats.org/drawingml/2006/chart" xmlns:r="http://schemas.openxmlformats.org/officeDocument/2006/relationships" r:id="rId4"/>
          </a:graphicData>
        </a:graphic>
      </p:graphicFrame>
      <p:sp>
        <p:nvSpPr>
          <p:cNvPr id="27" name="TextBox 26">
            <a:extLst>
              <a:ext uri="{FF2B5EF4-FFF2-40B4-BE49-F238E27FC236}">
                <a16:creationId xmlns:a16="http://schemas.microsoft.com/office/drawing/2014/main" id="{6DBEDB9C-2A3F-9144-939F-DC61F8D465A3}"/>
              </a:ext>
            </a:extLst>
          </p:cNvPr>
          <p:cNvSpPr txBox="1"/>
          <p:nvPr/>
        </p:nvSpPr>
        <p:spPr>
          <a:xfrm>
            <a:off x="4354141" y="2551261"/>
            <a:ext cx="3400660"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tx1">
                    <a:lumMod val="65000"/>
                  </a:schemeClr>
                </a:solidFill>
                <a:effectLst/>
                <a:uLnTx/>
                <a:uFillTx/>
                <a:latin typeface="Arial"/>
                <a:ea typeface="+mn-ea"/>
                <a:cs typeface="+mn-cs"/>
              </a:rPr>
              <a:t>[Unit]</a:t>
            </a:r>
          </a:p>
        </p:txBody>
      </p:sp>
      <p:sp>
        <p:nvSpPr>
          <p:cNvPr id="31" name="TextBox 30">
            <a:extLst>
              <a:ext uri="{FF2B5EF4-FFF2-40B4-BE49-F238E27FC236}">
                <a16:creationId xmlns:a16="http://schemas.microsoft.com/office/drawing/2014/main" id="{39E5766B-9034-F74A-9C48-96FBC33ADA7B}"/>
              </a:ext>
            </a:extLst>
          </p:cNvPr>
          <p:cNvSpPr txBox="1"/>
          <p:nvPr/>
        </p:nvSpPr>
        <p:spPr>
          <a:xfrm>
            <a:off x="6664757" y="3083085"/>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[Type 5]</a:t>
            </a:r>
          </a:p>
        </p:txBody>
      </p:sp>
      <p:sp>
        <p:nvSpPr>
          <p:cNvPr id="32" name="TextBox 31">
            <a:extLst>
              <a:ext uri="{FF2B5EF4-FFF2-40B4-BE49-F238E27FC236}">
                <a16:creationId xmlns:a16="http://schemas.microsoft.com/office/drawing/2014/main" id="{22082843-1D92-A040-8B29-B427AC3D8445}"/>
              </a:ext>
            </a:extLst>
          </p:cNvPr>
          <p:cNvSpPr txBox="1"/>
          <p:nvPr/>
        </p:nvSpPr>
        <p:spPr>
          <a:xfrm>
            <a:off x="6664757" y="3331497"/>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[Type 4]</a:t>
            </a:r>
          </a:p>
        </p:txBody>
      </p:sp>
      <p:sp>
        <p:nvSpPr>
          <p:cNvPr id="33" name="TextBox 32">
            <a:extLst>
              <a:ext uri="{FF2B5EF4-FFF2-40B4-BE49-F238E27FC236}">
                <a16:creationId xmlns:a16="http://schemas.microsoft.com/office/drawing/2014/main" id="{11BEADC7-95C6-EF46-8ED4-4FFD38B5B4AD}"/>
              </a:ext>
            </a:extLst>
          </p:cNvPr>
          <p:cNvSpPr txBox="1"/>
          <p:nvPr/>
        </p:nvSpPr>
        <p:spPr>
          <a:xfrm>
            <a:off x="6664757" y="357990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a:rPr>
              <a:t>[Type </a:t>
            </a:r>
            <a:r>
              <a:rPr kumimoji="0" lang="en-GB" sz="1200" b="0" i="0" u="none" strike="noStrike" kern="1200" cap="none" spc="0" normalizeH="0" baseline="0" noProof="0" dirty="0">
                <a:ln>
                  <a:noFill/>
                </a:ln>
                <a:solidFill>
                  <a:schemeClr val="bg1"/>
                </a:solidFill>
                <a:effectLst/>
                <a:uLnTx/>
                <a:uFillTx/>
                <a:latin typeface="Arial"/>
                <a:ea typeface="+mn-ea"/>
                <a:cs typeface="+mn-cs"/>
              </a:rPr>
              <a:t>3]</a:t>
            </a:r>
          </a:p>
        </p:txBody>
      </p:sp>
      <p:cxnSp>
        <p:nvCxnSpPr>
          <p:cNvPr id="35" name="Straight Connector 34">
            <a:extLst>
              <a:ext uri="{FF2B5EF4-FFF2-40B4-BE49-F238E27FC236}">
                <a16:creationId xmlns:a16="http://schemas.microsoft.com/office/drawing/2014/main" id="{D6532526-2B51-C744-924B-5284004F3A57}"/>
              </a:ext>
            </a:extLst>
          </p:cNvPr>
          <p:cNvCxnSpPr>
            <a:cxnSpLocks/>
            <a:endCxn id="32" idx="1"/>
          </p:cNvCxnSpPr>
          <p:nvPr/>
        </p:nvCxnSpPr>
        <p:spPr>
          <a:xfrm>
            <a:off x="6359236" y="3360084"/>
            <a:ext cx="305521" cy="1099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1CB7F1-23CD-CB43-A595-FBFC0C04C394}"/>
              </a:ext>
            </a:extLst>
          </p:cNvPr>
          <p:cNvCxnSpPr>
            <a:cxnSpLocks/>
            <a:endCxn id="33" idx="1"/>
          </p:cNvCxnSpPr>
          <p:nvPr/>
        </p:nvCxnSpPr>
        <p:spPr>
          <a:xfrm>
            <a:off x="6359236" y="3522785"/>
            <a:ext cx="305521" cy="1956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86CC763-52FD-0147-946A-641561D18FC2}"/>
              </a:ext>
            </a:extLst>
          </p:cNvPr>
          <p:cNvSpPr txBox="1"/>
          <p:nvPr/>
        </p:nvSpPr>
        <p:spPr>
          <a:xfrm>
            <a:off x="6664756" y="3889743"/>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[Type 2]</a:t>
            </a:r>
          </a:p>
        </p:txBody>
      </p:sp>
      <p:sp>
        <p:nvSpPr>
          <p:cNvPr id="41" name="TextBox 40">
            <a:extLst>
              <a:ext uri="{FF2B5EF4-FFF2-40B4-BE49-F238E27FC236}">
                <a16:creationId xmlns:a16="http://schemas.microsoft.com/office/drawing/2014/main" id="{A6B5A063-0CF1-2C40-AFFF-598B7E90CB8D}"/>
              </a:ext>
            </a:extLst>
          </p:cNvPr>
          <p:cNvSpPr txBox="1"/>
          <p:nvPr/>
        </p:nvSpPr>
        <p:spPr>
          <a:xfrm>
            <a:off x="6664755" y="5096738"/>
            <a:ext cx="13224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mn-cs"/>
              </a:rPr>
              <a:t>[Type 1]</a:t>
            </a:r>
          </a:p>
        </p:txBody>
      </p:sp>
      <p:sp>
        <p:nvSpPr>
          <p:cNvPr id="12" name="TextBox 11">
            <a:extLst>
              <a:ext uri="{FF2B5EF4-FFF2-40B4-BE49-F238E27FC236}">
                <a16:creationId xmlns:a16="http://schemas.microsoft.com/office/drawing/2014/main" id="{ED74D4AA-9BB3-1792-E748-A8AC49BEA976}"/>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D08F412A-9EB3-15E2-3EC3-5011D4CDE990}"/>
              </a:ext>
            </a:extLst>
          </p:cNvPr>
          <p:cNvCxnSpPr>
            <a:cxnSpLocks/>
          </p:cNvCxnSpPr>
          <p:nvPr/>
        </p:nvCxnSpPr>
        <p:spPr>
          <a:xfrm>
            <a:off x="7980920"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6A84D3-D9A1-BD16-A473-F13D272071F9}"/>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F0D7692-4045-A7DD-5F8D-C1040261D94D}"/>
              </a:ext>
            </a:extLst>
          </p:cNvPr>
          <p:cNvSpPr txBox="1"/>
          <p:nvPr/>
        </p:nvSpPr>
        <p:spPr>
          <a:xfrm>
            <a:off x="8106031" y="2551261"/>
            <a:ext cx="3539847"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5B478C73-676F-0F31-96E7-B12DFA802D7E}"/>
              </a:ext>
            </a:extLst>
          </p:cNvPr>
          <p:cNvSpPr txBox="1"/>
          <p:nvPr/>
        </p:nvSpPr>
        <p:spPr>
          <a:xfrm>
            <a:off x="554736"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 of graph]</a:t>
            </a:r>
          </a:p>
        </p:txBody>
      </p:sp>
      <p:cxnSp>
        <p:nvCxnSpPr>
          <p:cNvPr id="36" name="Straight Connector 35">
            <a:extLst>
              <a:ext uri="{FF2B5EF4-FFF2-40B4-BE49-F238E27FC236}">
                <a16:creationId xmlns:a16="http://schemas.microsoft.com/office/drawing/2014/main" id="{FC6A2083-B770-E5C5-FD73-9063C1522803}"/>
              </a:ext>
            </a:extLst>
          </p:cNvPr>
          <p:cNvCxnSpPr>
            <a:cxnSpLocks/>
          </p:cNvCxnSpPr>
          <p:nvPr/>
        </p:nvCxnSpPr>
        <p:spPr>
          <a:xfrm>
            <a:off x="554736"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17CFC06-3D7E-3796-26D3-D0CF443B506C}"/>
              </a:ext>
            </a:extLst>
          </p:cNvPr>
          <p:cNvSpPr txBox="1"/>
          <p:nvPr/>
        </p:nvSpPr>
        <p:spPr>
          <a:xfrm>
            <a:off x="4330384"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 of graph]</a:t>
            </a:r>
          </a:p>
        </p:txBody>
      </p:sp>
      <p:cxnSp>
        <p:nvCxnSpPr>
          <p:cNvPr id="39" name="Straight Connector 38">
            <a:extLst>
              <a:ext uri="{FF2B5EF4-FFF2-40B4-BE49-F238E27FC236}">
                <a16:creationId xmlns:a16="http://schemas.microsoft.com/office/drawing/2014/main" id="{CA0CCDEE-6D45-90A6-E721-B21002E34FF4}"/>
              </a:ext>
            </a:extLst>
          </p:cNvPr>
          <p:cNvCxnSpPr>
            <a:cxnSpLocks/>
          </p:cNvCxnSpPr>
          <p:nvPr/>
        </p:nvCxnSpPr>
        <p:spPr>
          <a:xfrm>
            <a:off x="4330384"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9238FF-6064-AF73-23C2-928D65BF16CE}"/>
              </a:ext>
            </a:extLst>
          </p:cNvPr>
          <p:cNvCxnSpPr>
            <a:cxnSpLocks/>
          </p:cNvCxnSpPr>
          <p:nvPr/>
        </p:nvCxnSpPr>
        <p:spPr>
          <a:xfrm>
            <a:off x="4210112"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Google Shape;507;p14">
            <a:extLst>
              <a:ext uri="{FF2B5EF4-FFF2-40B4-BE49-F238E27FC236}">
                <a16:creationId xmlns:a16="http://schemas.microsoft.com/office/drawing/2014/main" id="{EC7B7A1E-1ADC-86B2-1A19-EA1FE6E2B7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5" name="Google Shape;538;p14">
            <a:extLst>
              <a:ext uri="{FF2B5EF4-FFF2-40B4-BE49-F238E27FC236}">
                <a16:creationId xmlns:a16="http://schemas.microsoft.com/office/drawing/2014/main" id="{A1964CB1-9C8E-DC96-5ED4-DD7559F8ED0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149729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[Line graph / Insert action title]</a:t>
            </a:r>
          </a:p>
        </p:txBody>
      </p:sp>
      <p:sp>
        <p:nvSpPr>
          <p:cNvPr id="6" name="Subtitle 5">
            <a:extLst>
              <a:ext uri="{FF2B5EF4-FFF2-40B4-BE49-F238E27FC236}">
                <a16:creationId xmlns:a16="http://schemas.microsoft.com/office/drawing/2014/main" id="{5897AA29-75F7-7A98-F3BB-9A80CEBD03E3}"/>
              </a:ext>
            </a:extLst>
          </p:cNvPr>
          <p:cNvSpPr>
            <a:spLocks noGrp="1"/>
          </p:cNvSpPr>
          <p:nvPr>
            <p:ph type="subTitle" idx="1"/>
          </p:nvPr>
        </p:nvSpPr>
        <p:spPr/>
        <p:txBody>
          <a:bodyPr/>
          <a:lstStyle/>
          <a:p>
            <a:endParaRPr lang="en-US"/>
          </a:p>
        </p:txBody>
      </p:sp>
      <p:sp>
        <p:nvSpPr>
          <p:cNvPr id="15" name="Text Placeholder 14">
            <a:extLst>
              <a:ext uri="{FF2B5EF4-FFF2-40B4-BE49-F238E27FC236}">
                <a16:creationId xmlns:a16="http://schemas.microsoft.com/office/drawing/2014/main" id="{FB012203-23F5-8F60-FF2C-A2BBD4B7EAD0}"/>
              </a:ext>
            </a:extLst>
          </p:cNvPr>
          <p:cNvSpPr>
            <a:spLocks noGrp="1"/>
          </p:cNvSpPr>
          <p:nvPr>
            <p:ph type="body" sz="quarter" idx="17"/>
          </p:nvPr>
        </p:nvSpPr>
        <p:spPr/>
        <p:txBody>
          <a:bodyPr/>
          <a:lstStyle/>
          <a:p>
            <a:endParaRPr lang="en-US"/>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2590085378"/>
              </p:ext>
            </p:extLst>
          </p:nvPr>
        </p:nvGraphicFramePr>
        <p:xfrm>
          <a:off x="467805" y="2470980"/>
          <a:ext cx="10939336" cy="371617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10380621" y="2689382"/>
            <a:ext cx="1451556" cy="307777"/>
          </a:xfrm>
          <a:prstGeom prst="rect">
            <a:avLst/>
          </a:prstGeom>
          <a:solidFill>
            <a:schemeClr val="tx1"/>
          </a:solidFill>
        </p:spPr>
        <p:txBody>
          <a:bodyPr wrap="square" rtlCol="0">
            <a:spAutoFit/>
          </a:bodyPr>
          <a:lstStyle/>
          <a:p>
            <a:pPr lvl="0"/>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[Series 1]</a:t>
            </a:r>
          </a:p>
        </p:txBody>
      </p:sp>
      <p:sp>
        <p:nvSpPr>
          <p:cNvPr id="9" name="TextBox 8">
            <a:extLst>
              <a:ext uri="{FF2B5EF4-FFF2-40B4-BE49-F238E27FC236}">
                <a16:creationId xmlns:a16="http://schemas.microsoft.com/office/drawing/2014/main" id="{00C7BD10-4CD3-E835-82AD-AF549A30EE68}"/>
              </a:ext>
            </a:extLst>
          </p:cNvPr>
          <p:cNvSpPr txBox="1"/>
          <p:nvPr/>
        </p:nvSpPr>
        <p:spPr>
          <a:xfrm>
            <a:off x="10380621" y="3263959"/>
            <a:ext cx="1451555" cy="30777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[Series 2]</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4" name="TextBox 13">
            <a:extLst>
              <a:ext uri="{FF2B5EF4-FFF2-40B4-BE49-F238E27FC236}">
                <a16:creationId xmlns:a16="http://schemas.microsoft.com/office/drawing/2014/main" id="{0401D9B7-2E9B-0188-15C1-CEC2088F2B9E}"/>
              </a:ext>
            </a:extLst>
          </p:cNvPr>
          <p:cNvSpPr txBox="1"/>
          <p:nvPr/>
        </p:nvSpPr>
        <p:spPr>
          <a:xfrm>
            <a:off x="10380620" y="3753919"/>
            <a:ext cx="1451556" cy="30777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[Series 3]</a:t>
            </a:r>
            <a:endParaRPr kumimoji="0" lang="en-US" sz="1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6" name="Line Callout 1 15">
            <a:extLst>
              <a:ext uri="{FF2B5EF4-FFF2-40B4-BE49-F238E27FC236}">
                <a16:creationId xmlns:a16="http://schemas.microsoft.com/office/drawing/2014/main" id="{694ABB91-50F5-2120-3ED1-DF0A25D616DC}"/>
              </a:ext>
            </a:extLst>
          </p:cNvPr>
          <p:cNvSpPr/>
          <p:nvPr/>
        </p:nvSpPr>
        <p:spPr>
          <a:xfrm>
            <a:off x="5238780" y="3104350"/>
            <a:ext cx="2391380" cy="803457"/>
          </a:xfrm>
          <a:prstGeom prst="borderCallout1">
            <a:avLst>
              <a:gd name="adj1" fmla="val 100011"/>
              <a:gd name="adj2" fmla="val 50938"/>
              <a:gd name="adj3" fmla="val 145125"/>
              <a:gd name="adj4" fmla="val 114842"/>
            </a:avLst>
          </a:prstGeom>
          <a:solidFill>
            <a:schemeClr val="tx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[Insert key takeaway]</a:t>
            </a:r>
          </a:p>
        </p:txBody>
      </p:sp>
      <p:sp>
        <p:nvSpPr>
          <p:cNvPr id="17" name="Google Shape;538;p14">
            <a:extLst>
              <a:ext uri="{FF2B5EF4-FFF2-40B4-BE49-F238E27FC236}">
                <a16:creationId xmlns:a16="http://schemas.microsoft.com/office/drawing/2014/main" id="{537FE485-D3E8-ECE2-EBDF-12459AC0871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415669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US" dirty="0"/>
              <a:t>[Multiple line charts / Insert action title]</a:t>
            </a:r>
          </a:p>
        </p:txBody>
      </p:sp>
      <p:sp>
        <p:nvSpPr>
          <p:cNvPr id="27" name="Text Placeholder 26">
            <a:extLst>
              <a:ext uri="{FF2B5EF4-FFF2-40B4-BE49-F238E27FC236}">
                <a16:creationId xmlns:a16="http://schemas.microsoft.com/office/drawing/2014/main" id="{8B9B374C-0097-D2D7-F482-2671FD581F4B}"/>
              </a:ext>
            </a:extLst>
          </p:cNvPr>
          <p:cNvSpPr>
            <a:spLocks noGrp="1"/>
          </p:cNvSpPr>
          <p:nvPr>
            <p:ph type="body" sz="quarter" idx="17"/>
          </p:nvPr>
        </p:nvSpPr>
        <p:spPr/>
        <p:txBody>
          <a:bodyPr/>
          <a:lstStyle/>
          <a:p>
            <a:endParaRPr lang="en-US"/>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3632378027"/>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1295354574"/>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2160726391"/>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1269723178"/>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[Data], </a:t>
            </a:r>
            <a:r>
              <a:rPr kumimoji="0" lang="en-US" sz="1400" i="0" u="none" strike="noStrike" kern="0" cap="none" spc="0" normalizeH="0" baseline="0" noProof="0" dirty="0">
                <a:ln>
                  <a:noFill/>
                </a:ln>
                <a:solidFill>
                  <a:schemeClr val="tx1">
                    <a:lumMod val="65000"/>
                  </a:schemeClr>
                </a:solidFill>
                <a:effectLst/>
                <a:uLnTx/>
                <a:uFillTx/>
                <a:latin typeface="Arial"/>
                <a:cs typeface="Arial"/>
                <a:sym typeface="Arial"/>
              </a:rPr>
              <a:t>[Unit]</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rgbClr val="FFFFFF">
                    <a:lumMod val="50000"/>
                  </a:srgbClr>
                </a:solidFill>
              </a:rPr>
              <a:t>xx</a:t>
            </a:r>
            <a:r>
              <a:rPr kumimoji="0" lang="en-US" sz="1200" b="0" i="0" u="none" strike="noStrike" kern="0" cap="none" spc="0" normalizeH="0" baseline="0" noProof="0" dirty="0">
                <a:ln>
                  <a:noFill/>
                </a:ln>
                <a:solidFill>
                  <a:srgbClr val="FFFFFF">
                    <a:lumMod val="50000"/>
                  </a:srgbClr>
                </a:solidFill>
                <a:effectLst/>
                <a:uLnTx/>
                <a:uFillTx/>
                <a:latin typeface="Arial"/>
                <a:cs typeface="Arial"/>
                <a:sym typeface="Arial"/>
              </a:rPr>
              <a:t>% of [insert]</a:t>
            </a:r>
          </a:p>
        </p:txBody>
      </p:sp>
      <p:sp>
        <p:nvSpPr>
          <p:cNvPr id="24" name="Google Shape;507;p14">
            <a:extLst>
              <a:ext uri="{FF2B5EF4-FFF2-40B4-BE49-F238E27FC236}">
                <a16:creationId xmlns:a16="http://schemas.microsoft.com/office/drawing/2014/main" id="{B5D73799-45C1-24BC-094F-80E2DEAB49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1F7F1C86-8BA3-69A7-4618-A389812AC52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09762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1605132698"/>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bg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bg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15" name="Google Shape;507;p14">
            <a:extLst>
              <a:ext uri="{FF2B5EF4-FFF2-40B4-BE49-F238E27FC236}">
                <a16:creationId xmlns:a16="http://schemas.microsoft.com/office/drawing/2014/main" id="{76883B40-D60C-E50F-DD70-5F28B3ED370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3" name="Google Shape;538;p14">
            <a:extLst>
              <a:ext uri="{FF2B5EF4-FFF2-40B4-BE49-F238E27FC236}">
                <a16:creationId xmlns:a16="http://schemas.microsoft.com/office/drawing/2014/main" id="{BD4F5728-8181-3547-190D-20E76DBAE43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670873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three scenarios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1053678087"/>
              </p:ext>
            </p:extLst>
          </p:nvPr>
        </p:nvGraphicFramePr>
        <p:xfrm>
          <a:off x="619125" y="2793444"/>
          <a:ext cx="6157059" cy="3363938"/>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A83A7A7C-9AC8-AD7E-4C54-FEC364CAC084}"/>
              </a:ext>
            </a:extLst>
          </p:cNvPr>
          <p:cNvSpPr>
            <a:spLocks/>
          </p:cNvSpPr>
          <p:nvPr/>
        </p:nvSpPr>
        <p:spPr>
          <a:xfrm>
            <a:off x="6718091" y="3345429"/>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1]</a:t>
            </a:r>
          </a:p>
        </p:txBody>
      </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42271329-9439-B942-9888-63AFF8241F59}"/>
              </a:ext>
            </a:extLst>
          </p:cNvPr>
          <p:cNvSpPr>
            <a:spLocks/>
          </p:cNvSpPr>
          <p:nvPr/>
        </p:nvSpPr>
        <p:spPr>
          <a:xfrm>
            <a:off x="6718091" y="3884190"/>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2]</a:t>
            </a:r>
          </a:p>
        </p:txBody>
      </p:sp>
      <p:sp>
        <p:nvSpPr>
          <p:cNvPr id="23" name="Rectangle 22">
            <a:extLst>
              <a:ext uri="{FF2B5EF4-FFF2-40B4-BE49-F238E27FC236}">
                <a16:creationId xmlns:a16="http://schemas.microsoft.com/office/drawing/2014/main" id="{AE805C3C-89D3-073E-B216-772E90B0E78B}"/>
              </a:ext>
            </a:extLst>
          </p:cNvPr>
          <p:cNvSpPr>
            <a:spLocks/>
          </p:cNvSpPr>
          <p:nvPr/>
        </p:nvSpPr>
        <p:spPr>
          <a:xfrm>
            <a:off x="6718091" y="4409972"/>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3]</a:t>
            </a:r>
          </a:p>
        </p:txBody>
      </p:sp>
      <p:sp>
        <p:nvSpPr>
          <p:cNvPr id="5" name="Google Shape;507;p14">
            <a:extLst>
              <a:ext uri="{FF2B5EF4-FFF2-40B4-BE49-F238E27FC236}">
                <a16:creationId xmlns:a16="http://schemas.microsoft.com/office/drawing/2014/main" id="{84CA74B6-9EC7-A35F-7043-86DA0DADF33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88F809EF-6D5D-D42B-9753-89DCB037227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025793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US" dirty="0"/>
              <a:t>[Line chart with two scenarios and gap analysis / Insert action title]</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D3B14A1-3639-7570-0BA3-AB79DEB37220}"/>
              </a:ext>
            </a:extLst>
          </p:cNvPr>
          <p:cNvSpPr>
            <a:spLocks noGrp="1"/>
          </p:cNvSpPr>
          <p:nvPr>
            <p:ph type="body" sz="quarter" idx="17"/>
          </p:nvPr>
        </p:nvSpPr>
        <p:spPr/>
        <p:txBody>
          <a:bodyPr/>
          <a:lstStyle/>
          <a:p>
            <a:endParaRPr lang="en-US"/>
          </a:p>
        </p:txBody>
      </p:sp>
      <p:graphicFrame>
        <p:nvGraphicFramePr>
          <p:cNvPr id="3" name="Chart 2">
            <a:extLst>
              <a:ext uri="{FF2B5EF4-FFF2-40B4-BE49-F238E27FC236}">
                <a16:creationId xmlns:a16="http://schemas.microsoft.com/office/drawing/2014/main" id="{38D79FAE-EC08-BBAD-E329-1A1DC9B8DC5F}"/>
              </a:ext>
            </a:extLst>
          </p:cNvPr>
          <p:cNvGraphicFramePr/>
          <p:nvPr>
            <p:extLst>
              <p:ext uri="{D42A27DB-BD31-4B8C-83A1-F6EECF244321}">
                <p14:modId xmlns:p14="http://schemas.microsoft.com/office/powerpoint/2010/main" val="167179478"/>
              </p:ext>
            </p:extLst>
          </p:nvPr>
        </p:nvGraphicFramePr>
        <p:xfrm>
          <a:off x="619126" y="2793444"/>
          <a:ext cx="7235572" cy="3363938"/>
        </p:xfrm>
        <a:graphic>
          <a:graphicData uri="http://schemas.openxmlformats.org/drawingml/2006/chart">
            <c:chart xmlns:c="http://schemas.openxmlformats.org/drawingml/2006/chart" xmlns:r="http://schemas.openxmlformats.org/officeDocument/2006/relationships" r:id="rId6"/>
          </a:graphicData>
        </a:graphic>
      </p:graphicFrame>
      <p:grpSp>
        <p:nvGrpSpPr>
          <p:cNvPr id="5" name="Group 4">
            <a:extLst>
              <a:ext uri="{FF2B5EF4-FFF2-40B4-BE49-F238E27FC236}">
                <a16:creationId xmlns:a16="http://schemas.microsoft.com/office/drawing/2014/main" id="{DDC0DA94-47FE-A0D4-4316-8F2799C8BC49}"/>
              </a:ext>
            </a:extLst>
          </p:cNvPr>
          <p:cNvGrpSpPr/>
          <p:nvPr/>
        </p:nvGrpSpPr>
        <p:grpSpPr>
          <a:xfrm>
            <a:off x="6479676" y="2450603"/>
            <a:ext cx="1233211" cy="184666"/>
            <a:chOff x="7316536" y="2186224"/>
            <a:chExt cx="1233211" cy="184666"/>
          </a:xfrm>
        </p:grpSpPr>
        <p:cxnSp>
          <p:nvCxnSpPr>
            <p:cNvPr id="6" name="Straight Connector 5">
              <a:extLst>
                <a:ext uri="{FF2B5EF4-FFF2-40B4-BE49-F238E27FC236}">
                  <a16:creationId xmlns:a16="http://schemas.microsoft.com/office/drawing/2014/main" id="{CB0B66FC-C9FC-8386-3530-4E0AB4254A26}"/>
                </a:ext>
              </a:extLst>
            </p:cNvPr>
            <p:cNvCxnSpPr>
              <a:cxnSpLocks/>
            </p:cNvCxnSpPr>
            <p:nvPr>
              <p:custDataLst>
                <p:tags r:id="rId3"/>
              </p:custDataLst>
            </p:nvPr>
          </p:nvCxnSpPr>
          <p:spPr bwMode="gray">
            <a:xfrm>
              <a:off x="7316536" y="2278557"/>
              <a:ext cx="285750" cy="0"/>
            </a:xfrm>
            <a:prstGeom prst="line">
              <a:avLst/>
            </a:prstGeom>
            <a:ln w="28575" cap="rnd" cmpd="sng" algn="ctr">
              <a:solidFill>
                <a:schemeClr val="bg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A83A7A7C-9AC8-AD7E-4C54-FEC364CAC084}"/>
                </a:ext>
              </a:extLst>
            </p:cNvPr>
            <p:cNvSpPr>
              <a:spLocks/>
            </p:cNvSpPr>
            <p:nvPr/>
          </p:nvSpPr>
          <p:spPr>
            <a:xfrm>
              <a:off x="7724504"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2]</a:t>
              </a:r>
            </a:p>
          </p:txBody>
        </p:sp>
      </p:grpSp>
      <p:grpSp>
        <p:nvGrpSpPr>
          <p:cNvPr id="9" name="Group 8">
            <a:extLst>
              <a:ext uri="{FF2B5EF4-FFF2-40B4-BE49-F238E27FC236}">
                <a16:creationId xmlns:a16="http://schemas.microsoft.com/office/drawing/2014/main" id="{28910B5E-89E1-70C8-1CA5-31D430E281E6}"/>
              </a:ext>
            </a:extLst>
          </p:cNvPr>
          <p:cNvGrpSpPr/>
          <p:nvPr/>
        </p:nvGrpSpPr>
        <p:grpSpPr>
          <a:xfrm>
            <a:off x="4834624" y="2450603"/>
            <a:ext cx="1233211" cy="184666"/>
            <a:chOff x="5926737" y="2186224"/>
            <a:chExt cx="1233211" cy="184666"/>
          </a:xfrm>
        </p:grpSpPr>
        <p:cxnSp>
          <p:nvCxnSpPr>
            <p:cNvPr id="10" name="Straight Connector 9">
              <a:extLst>
                <a:ext uri="{FF2B5EF4-FFF2-40B4-BE49-F238E27FC236}">
                  <a16:creationId xmlns:a16="http://schemas.microsoft.com/office/drawing/2014/main" id="{4F9BBB14-8167-1435-1247-7D114D468801}"/>
                </a:ext>
              </a:extLst>
            </p:cNvPr>
            <p:cNvCxnSpPr>
              <a:cxnSpLocks/>
            </p:cNvCxnSpPr>
            <p:nvPr>
              <p:custDataLst>
                <p:tags r:id="rId2"/>
              </p:custDataLst>
            </p:nvPr>
          </p:nvCxnSpPr>
          <p:spPr bwMode="gray">
            <a:xfrm>
              <a:off x="5926737" y="2278557"/>
              <a:ext cx="285750" cy="0"/>
            </a:xfrm>
            <a:prstGeom prst="line">
              <a:avLst/>
            </a:prstGeom>
            <a:ln w="28575" cap="rnd" cmpd="sng" algn="ctr">
              <a:solidFill>
                <a:schemeClr val="accent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9C703BF3-4DA4-9C66-9846-636EDB737BD2}"/>
                </a:ext>
              </a:extLst>
            </p:cNvPr>
            <p:cNvSpPr>
              <a:spLocks/>
            </p:cNvSpPr>
            <p:nvPr/>
          </p:nvSpPr>
          <p:spPr>
            <a:xfrm>
              <a:off x="6334705"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[Scenario 1]</a:t>
              </a:r>
            </a:p>
          </p:txBody>
        </p:sp>
      </p:grpSp>
      <p:grpSp>
        <p:nvGrpSpPr>
          <p:cNvPr id="12" name="Group 11">
            <a:extLst>
              <a:ext uri="{FF2B5EF4-FFF2-40B4-BE49-F238E27FC236}">
                <a16:creationId xmlns:a16="http://schemas.microsoft.com/office/drawing/2014/main" id="{7A336734-13A8-44CA-4CBC-54A6531591F7}"/>
              </a:ext>
            </a:extLst>
          </p:cNvPr>
          <p:cNvGrpSpPr/>
          <p:nvPr/>
        </p:nvGrpSpPr>
        <p:grpSpPr>
          <a:xfrm>
            <a:off x="3341858" y="2450603"/>
            <a:ext cx="1233211" cy="184666"/>
            <a:chOff x="4689224" y="2186224"/>
            <a:chExt cx="1233211" cy="184666"/>
          </a:xfrm>
        </p:grpSpPr>
        <p:cxnSp>
          <p:nvCxnSpPr>
            <p:cNvPr id="13" name="Straight Connector 12">
              <a:extLst>
                <a:ext uri="{FF2B5EF4-FFF2-40B4-BE49-F238E27FC236}">
                  <a16:creationId xmlns:a16="http://schemas.microsoft.com/office/drawing/2014/main" id="{D1FDB6C8-6EB4-ABC5-9C3D-8B2C28361ED0}"/>
                </a:ext>
              </a:extLst>
            </p:cNvPr>
            <p:cNvCxnSpPr>
              <a:cxnSpLocks/>
            </p:cNvCxnSpPr>
            <p:nvPr>
              <p:custDataLst>
                <p:tags r:id="rId1"/>
              </p:custDataLst>
            </p:nvPr>
          </p:nvCxnSpPr>
          <p:spPr bwMode="gray">
            <a:xfrm>
              <a:off x="4689224" y="2278557"/>
              <a:ext cx="285750" cy="0"/>
            </a:xfrm>
            <a:prstGeom prst="line">
              <a:avLst/>
            </a:prstGeom>
            <a:ln w="28575" cap="rnd" cmpd="sng" algn="ctr">
              <a:solidFill>
                <a:schemeClr val="bg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246060-E4A4-E69B-B8D7-9337497B15C0}"/>
                </a:ext>
              </a:extLst>
            </p:cNvPr>
            <p:cNvSpPr>
              <a:spLocks/>
            </p:cNvSpPr>
            <p:nvPr/>
          </p:nvSpPr>
          <p:spPr>
            <a:xfrm>
              <a:off x="5097192" y="2186224"/>
              <a:ext cx="825243" cy="18466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buClr>
                  <a:schemeClr val="accent1"/>
                </a:buClr>
              </a:pPr>
              <a:r>
                <a:rPr lang="en-US" sz="1200" dirty="0">
                  <a:solidFill>
                    <a:schemeClr val="bg1"/>
                  </a:solidFill>
                </a:rPr>
                <a:t>[Historic]</a:t>
              </a:r>
            </a:p>
          </p:txBody>
        </p:sp>
      </p:grpSp>
      <p:sp>
        <p:nvSpPr>
          <p:cNvPr id="16" name="TextBox 15">
            <a:extLst>
              <a:ext uri="{FF2B5EF4-FFF2-40B4-BE49-F238E27FC236}">
                <a16:creationId xmlns:a16="http://schemas.microsoft.com/office/drawing/2014/main" id="{556A5444-D2C6-6A6A-4772-E9BB3B92F051}"/>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17" name="Straight Connector 16">
            <a:extLst>
              <a:ext uri="{FF2B5EF4-FFF2-40B4-BE49-F238E27FC236}">
                <a16:creationId xmlns:a16="http://schemas.microsoft.com/office/drawing/2014/main" id="{CF8B53AD-EF7E-F602-6401-F9B1D5DF88C1}"/>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8831258-1CE8-3552-7C19-6D1BBD98C4F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9" name="TextBox 18">
            <a:extLst>
              <a:ext uri="{FF2B5EF4-FFF2-40B4-BE49-F238E27FC236}">
                <a16:creationId xmlns:a16="http://schemas.microsoft.com/office/drawing/2014/main" id="{1C87E3A0-EAF9-0CC9-53FC-A7062CF80138}"/>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20" name="Straight Connector 19">
            <a:extLst>
              <a:ext uri="{FF2B5EF4-FFF2-40B4-BE49-F238E27FC236}">
                <a16:creationId xmlns:a16="http://schemas.microsoft.com/office/drawing/2014/main" id="{E5D388DE-869D-7554-3605-E3D57BB0D4D0}"/>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081285-D567-02FF-7A9D-3962B541C8F1}"/>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4A1CE6B-064B-55E4-8546-6EED70164EF7}"/>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3BDA8D7E-B3E0-208F-C41B-8AE1CC1B757B}"/>
              </a:ext>
            </a:extLst>
          </p:cNvPr>
          <p:cNvCxnSpPr>
            <a:cxnSpLocks/>
          </p:cNvCxnSpPr>
          <p:nvPr/>
        </p:nvCxnSpPr>
        <p:spPr>
          <a:xfrm flipV="1">
            <a:off x="7258106" y="3429000"/>
            <a:ext cx="0" cy="1413950"/>
          </a:xfrm>
          <a:prstGeom prst="straightConnector1">
            <a:avLst/>
          </a:prstGeom>
          <a:ln w="15875" cap="flat" cmpd="sng" algn="ctr">
            <a:solidFill>
              <a:schemeClr val="bg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14E49F96-689C-11A6-DC9F-885EB0034A22}"/>
              </a:ext>
            </a:extLst>
          </p:cNvPr>
          <p:cNvSpPr>
            <a:spLocks/>
          </p:cNvSpPr>
          <p:nvPr/>
        </p:nvSpPr>
        <p:spPr>
          <a:xfrm>
            <a:off x="7006487" y="3999450"/>
            <a:ext cx="503238" cy="273050"/>
          </a:xfrm>
          <a:prstGeom prst="ellipse">
            <a:avLst/>
          </a:prstGeom>
          <a:solidFill>
            <a:schemeClr val="bg1"/>
          </a:solidFill>
          <a:ln w="9525">
            <a:solidFill>
              <a:srgbClr val="000000"/>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t>xx%</a:t>
            </a:r>
            <a:endParaRPr lang="en-US" sz="1200" b="1" kern="0" dirty="0"/>
          </a:p>
        </p:txBody>
      </p:sp>
      <p:cxnSp>
        <p:nvCxnSpPr>
          <p:cNvPr id="24" name="Straight Arrow Connector 23">
            <a:extLst>
              <a:ext uri="{FF2B5EF4-FFF2-40B4-BE49-F238E27FC236}">
                <a16:creationId xmlns:a16="http://schemas.microsoft.com/office/drawing/2014/main" id="{9EDB708B-49BE-53D6-1AB5-E818A459E4B7}"/>
              </a:ext>
            </a:extLst>
          </p:cNvPr>
          <p:cNvCxnSpPr>
            <a:cxnSpLocks/>
          </p:cNvCxnSpPr>
          <p:nvPr/>
        </p:nvCxnSpPr>
        <p:spPr>
          <a:xfrm flipV="1">
            <a:off x="5822750" y="3901905"/>
            <a:ext cx="0" cy="858559"/>
          </a:xfrm>
          <a:prstGeom prst="straightConnector1">
            <a:avLst/>
          </a:prstGeom>
          <a:ln w="15875" cap="flat" cmpd="sng" algn="ctr">
            <a:solidFill>
              <a:schemeClr val="bg1"/>
            </a:solidFill>
            <a:prstDash val="solid"/>
            <a:miter lim="800000"/>
            <a:headEnd type="triangl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73105D61-4749-EF11-A0BD-510CB3146E1B}"/>
              </a:ext>
            </a:extLst>
          </p:cNvPr>
          <p:cNvSpPr>
            <a:spLocks/>
          </p:cNvSpPr>
          <p:nvPr/>
        </p:nvSpPr>
        <p:spPr>
          <a:xfrm>
            <a:off x="5571131" y="4194659"/>
            <a:ext cx="503238" cy="273050"/>
          </a:xfrm>
          <a:prstGeom prst="ellipse">
            <a:avLst/>
          </a:prstGeom>
          <a:solidFill>
            <a:schemeClr val="bg1"/>
          </a:solidFill>
          <a:ln w="9525">
            <a:solidFill>
              <a:srgbClr val="000000"/>
            </a:solidFill>
          </a:ln>
          <a:effectLst/>
        </p:spPr>
        <p:txBody>
          <a:bodyPr vert="horz" wrap="none" lIns="0" tIns="0" rIns="0" bIns="0" numCol="1" spcCol="0" rtlCol="0" anchor="ctr" anchorCtr="1">
            <a:noAutofit/>
          </a:bodyPr>
          <a:lstStyle/>
          <a:p>
            <a:pPr algn="ctr">
              <a:spcBef>
                <a:spcPct val="0"/>
              </a:spcBef>
              <a:spcAft>
                <a:spcPct val="0"/>
              </a:spcAft>
            </a:pPr>
            <a:r>
              <a:rPr lang="en-US" altLang="en-US" sz="1200" b="1" kern="0" dirty="0"/>
              <a:t>xx%</a:t>
            </a:r>
            <a:endParaRPr lang="en-US" sz="1200" b="1" kern="0" dirty="0"/>
          </a:p>
        </p:txBody>
      </p:sp>
      <p:sp>
        <p:nvSpPr>
          <p:cNvPr id="26" name="Google Shape;507;p14">
            <a:extLst>
              <a:ext uri="{FF2B5EF4-FFF2-40B4-BE49-F238E27FC236}">
                <a16:creationId xmlns:a16="http://schemas.microsoft.com/office/drawing/2014/main" id="{C5CF17B2-B7FE-4BCD-EA52-2AD94E39CD1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7" name="Google Shape;538;p14">
            <a:extLst>
              <a:ext uri="{FF2B5EF4-FFF2-40B4-BE49-F238E27FC236}">
                <a16:creationId xmlns:a16="http://schemas.microsoft.com/office/drawing/2014/main" id="{840922F7-AFFB-4FF3-7EA5-9D0EE7F25B6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853433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graphicFrame>
        <p:nvGraphicFramePr>
          <p:cNvPr id="4" name="Chart 3">
            <a:extLst>
              <a:ext uri="{FF2B5EF4-FFF2-40B4-BE49-F238E27FC236}">
                <a16:creationId xmlns:a16="http://schemas.microsoft.com/office/drawing/2014/main" id="{43215F7D-167F-904E-ABA7-68045A1A33C9}"/>
              </a:ext>
            </a:extLst>
          </p:cNvPr>
          <p:cNvGraphicFramePr/>
          <p:nvPr>
            <p:extLst>
              <p:ext uri="{D42A27DB-BD31-4B8C-83A1-F6EECF244321}">
                <p14:modId xmlns:p14="http://schemas.microsoft.com/office/powerpoint/2010/main" val="1971114873"/>
              </p:ext>
            </p:extLst>
          </p:nvPr>
        </p:nvGraphicFramePr>
        <p:xfrm>
          <a:off x="547688" y="2852000"/>
          <a:ext cx="11100368" cy="3309313"/>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[Line chart with highlights / Insert action title]</a:t>
            </a:r>
            <a:endParaRPr lang="en-DK" dirty="0"/>
          </a:p>
        </p:txBody>
      </p:sp>
      <p:sp>
        <p:nvSpPr>
          <p:cNvPr id="9" name="Subtitle 8">
            <a:extLst>
              <a:ext uri="{FF2B5EF4-FFF2-40B4-BE49-F238E27FC236}">
                <a16:creationId xmlns:a16="http://schemas.microsoft.com/office/drawing/2014/main" id="{C5DEBBD6-4F6B-DC1E-6726-DF4E3313EFE2}"/>
              </a:ext>
            </a:extLst>
          </p:cNvPr>
          <p:cNvSpPr>
            <a:spLocks noGrp="1"/>
          </p:cNvSpPr>
          <p:nvPr>
            <p:ph type="subTitle" idx="1"/>
          </p:nvPr>
        </p:nvSpPr>
        <p:spPr/>
        <p:txBody>
          <a:bodyPr/>
          <a:lstStyle/>
          <a:p>
            <a:endParaRPr lang="en-GB"/>
          </a:p>
        </p:txBody>
      </p:sp>
      <p:sp>
        <p:nvSpPr>
          <p:cNvPr id="23" name="TextBox 4">
            <a:extLst>
              <a:ext uri="{FF2B5EF4-FFF2-40B4-BE49-F238E27FC236}">
                <a16:creationId xmlns:a16="http://schemas.microsoft.com/office/drawing/2014/main" id="{C0DBA827-642C-E9CD-3DB2-44D03A9FA209}"/>
              </a:ext>
            </a:extLst>
          </p:cNvPr>
          <p:cNvSpPr txBox="1"/>
          <p:nvPr/>
        </p:nvSpPr>
        <p:spPr>
          <a:xfrm>
            <a:off x="1668794"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rgbClr val="061F32"/>
              </a:solidFill>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3" name="TextBox 4">
            <a:extLst>
              <a:ext uri="{FF2B5EF4-FFF2-40B4-BE49-F238E27FC236}">
                <a16:creationId xmlns:a16="http://schemas.microsoft.com/office/drawing/2014/main" id="{3D8AC797-69DB-DCE7-FC8D-F5B93BB8A6F2}"/>
              </a:ext>
            </a:extLst>
          </p:cNvPr>
          <p:cNvSpPr txBox="1"/>
          <p:nvPr/>
        </p:nvSpPr>
        <p:spPr>
          <a:xfrm>
            <a:off x="3642655"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rgbClr val="061F32"/>
              </a:solidFill>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6" name="TextBox 4">
            <a:extLst>
              <a:ext uri="{FF2B5EF4-FFF2-40B4-BE49-F238E27FC236}">
                <a16:creationId xmlns:a16="http://schemas.microsoft.com/office/drawing/2014/main" id="{745453A4-6665-F038-85F9-75D68555B25D}"/>
              </a:ext>
            </a:extLst>
          </p:cNvPr>
          <p:cNvSpPr txBox="1"/>
          <p:nvPr/>
        </p:nvSpPr>
        <p:spPr>
          <a:xfrm>
            <a:off x="5616516"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rgbClr val="061F32"/>
              </a:solidFill>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7" name="TextBox 4">
            <a:extLst>
              <a:ext uri="{FF2B5EF4-FFF2-40B4-BE49-F238E27FC236}">
                <a16:creationId xmlns:a16="http://schemas.microsoft.com/office/drawing/2014/main" id="{CF2932D5-2451-A56C-752B-B1B951EBF8BA}"/>
              </a:ext>
            </a:extLst>
          </p:cNvPr>
          <p:cNvSpPr txBox="1"/>
          <p:nvPr/>
        </p:nvSpPr>
        <p:spPr>
          <a:xfrm>
            <a:off x="956423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rgbClr val="061F32"/>
              </a:solidFill>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10" name="TextBox 4">
            <a:extLst>
              <a:ext uri="{FF2B5EF4-FFF2-40B4-BE49-F238E27FC236}">
                <a16:creationId xmlns:a16="http://schemas.microsoft.com/office/drawing/2014/main" id="{C2178E00-44E4-4E69-515F-0717BDF53810}"/>
              </a:ext>
            </a:extLst>
          </p:cNvPr>
          <p:cNvSpPr txBox="1"/>
          <p:nvPr/>
        </p:nvSpPr>
        <p:spPr>
          <a:xfrm>
            <a:off x="7590377" y="2305328"/>
            <a:ext cx="2073027" cy="584775"/>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rgbClr val="061F32"/>
              </a:solidFill>
              <a:latin typeface="Arial"/>
              <a:ea typeface="League Spartan" charset="0"/>
              <a:cs typeface="Poppins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11" name="Oval 10">
            <a:extLst>
              <a:ext uri="{FF2B5EF4-FFF2-40B4-BE49-F238E27FC236}">
                <a16:creationId xmlns:a16="http://schemas.microsoft.com/office/drawing/2014/main" id="{229E1FA9-AEBD-F5EE-28DB-8197D37352A2}"/>
              </a:ext>
            </a:extLst>
          </p:cNvPr>
          <p:cNvSpPr/>
          <p:nvPr/>
        </p:nvSpPr>
        <p:spPr>
          <a:xfrm>
            <a:off x="2522427" y="1818387"/>
            <a:ext cx="365760" cy="365760"/>
          </a:xfrm>
          <a:prstGeom prst="ellipse">
            <a:avLst/>
          </a:prstGeom>
          <a:solidFill>
            <a:schemeClr val="accent1"/>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3969C88-87A1-FCD5-7C08-FCF698244360}"/>
              </a:ext>
            </a:extLst>
          </p:cNvPr>
          <p:cNvSpPr/>
          <p:nvPr/>
        </p:nvSpPr>
        <p:spPr>
          <a:xfrm>
            <a:off x="4496288" y="1818387"/>
            <a:ext cx="365760" cy="365760"/>
          </a:xfrm>
          <a:prstGeom prst="ellipse">
            <a:avLst/>
          </a:prstGeom>
          <a:solidFill>
            <a:schemeClr val="accent1"/>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2</a:t>
            </a:r>
          </a:p>
        </p:txBody>
      </p:sp>
      <p:sp>
        <p:nvSpPr>
          <p:cNvPr id="13" name="Oval 12">
            <a:extLst>
              <a:ext uri="{FF2B5EF4-FFF2-40B4-BE49-F238E27FC236}">
                <a16:creationId xmlns:a16="http://schemas.microsoft.com/office/drawing/2014/main" id="{753809E1-11B8-39A0-74EA-DB9DC835ADBD}"/>
              </a:ext>
            </a:extLst>
          </p:cNvPr>
          <p:cNvSpPr/>
          <p:nvPr/>
        </p:nvSpPr>
        <p:spPr>
          <a:xfrm>
            <a:off x="6470149" y="1818387"/>
            <a:ext cx="365760" cy="365760"/>
          </a:xfrm>
          <a:prstGeom prst="ellipse">
            <a:avLst/>
          </a:prstGeom>
          <a:solidFill>
            <a:schemeClr val="accent1"/>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3</a:t>
            </a:r>
          </a:p>
        </p:txBody>
      </p:sp>
      <p:sp>
        <p:nvSpPr>
          <p:cNvPr id="14" name="Oval 13">
            <a:extLst>
              <a:ext uri="{FF2B5EF4-FFF2-40B4-BE49-F238E27FC236}">
                <a16:creationId xmlns:a16="http://schemas.microsoft.com/office/drawing/2014/main" id="{636CFCF6-8CDE-8160-D9C9-CB565FEB7A97}"/>
              </a:ext>
            </a:extLst>
          </p:cNvPr>
          <p:cNvSpPr/>
          <p:nvPr/>
        </p:nvSpPr>
        <p:spPr>
          <a:xfrm>
            <a:off x="8444010" y="1818387"/>
            <a:ext cx="365760" cy="365760"/>
          </a:xfrm>
          <a:prstGeom prst="ellipse">
            <a:avLst/>
          </a:prstGeom>
          <a:solidFill>
            <a:schemeClr val="accent1"/>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4</a:t>
            </a:r>
          </a:p>
        </p:txBody>
      </p:sp>
      <p:sp>
        <p:nvSpPr>
          <p:cNvPr id="15" name="Oval 14">
            <a:extLst>
              <a:ext uri="{FF2B5EF4-FFF2-40B4-BE49-F238E27FC236}">
                <a16:creationId xmlns:a16="http://schemas.microsoft.com/office/drawing/2014/main" id="{CD72CC01-1195-DC33-E223-2898730C6142}"/>
              </a:ext>
            </a:extLst>
          </p:cNvPr>
          <p:cNvSpPr/>
          <p:nvPr/>
        </p:nvSpPr>
        <p:spPr>
          <a:xfrm>
            <a:off x="10417870" y="1818387"/>
            <a:ext cx="365760" cy="365760"/>
          </a:xfrm>
          <a:prstGeom prst="ellipse">
            <a:avLst/>
          </a:prstGeom>
          <a:solidFill>
            <a:schemeClr val="accent1"/>
          </a:solidFill>
          <a:effectLst/>
        </p:spPr>
        <p:txBody>
          <a:bodyPr lIns="0" tIns="91440" rIns="0" bIns="9144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914400" rtl="0" eaLnBrk="1" latinLnBrk="0" hangingPunct="1"/>
            <a:r>
              <a:rPr lang="en-US" sz="1400" b="1" kern="1200" dirty="0">
                <a:solidFill>
                  <a:schemeClr val="tx1"/>
                </a:solidFill>
                <a:latin typeface="Arial" panose="020B0604020202020204" pitchFamily="34" charset="0"/>
                <a:ea typeface="Verdana" panose="020B0604030504040204" pitchFamily="34" charset="0"/>
                <a:cs typeface="Arial" panose="020B0604020202020204" pitchFamily="34" charset="0"/>
              </a:rPr>
              <a:t>5</a:t>
            </a:r>
          </a:p>
        </p:txBody>
      </p:sp>
      <p:sp>
        <p:nvSpPr>
          <p:cNvPr id="16" name="Rectangle 15">
            <a:extLst>
              <a:ext uri="{FF2B5EF4-FFF2-40B4-BE49-F238E27FC236}">
                <a16:creationId xmlns:a16="http://schemas.microsoft.com/office/drawing/2014/main" id="{2B769059-1F59-DEE5-9B83-41F4592981A9}"/>
              </a:ext>
            </a:extLst>
          </p:cNvPr>
          <p:cNvSpPr/>
          <p:nvPr/>
        </p:nvSpPr>
        <p:spPr>
          <a:xfrm>
            <a:off x="467806" y="2620130"/>
            <a:ext cx="619080"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2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9" name="Google Shape;507;p14">
            <a:extLst>
              <a:ext uri="{FF2B5EF4-FFF2-40B4-BE49-F238E27FC236}">
                <a16:creationId xmlns:a16="http://schemas.microsoft.com/office/drawing/2014/main" id="{EC590CD9-98D2-F9E7-AF7A-8520CD343EB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7" name="Google Shape;538;p14">
            <a:extLst>
              <a:ext uri="{FF2B5EF4-FFF2-40B4-BE49-F238E27FC236}">
                <a16:creationId xmlns:a16="http://schemas.microsoft.com/office/drawing/2014/main" id="{F0D076A7-5AE8-CEE1-78A3-2075545D730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29" name="Text Placeholder 28">
            <a:extLst>
              <a:ext uri="{FF2B5EF4-FFF2-40B4-BE49-F238E27FC236}">
                <a16:creationId xmlns:a16="http://schemas.microsoft.com/office/drawing/2014/main" id="{D2B61EE2-AFF0-EFA7-465B-0D232BC7E0A7}"/>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330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061F32"/>
                </a:solidFill>
                <a:effectLst/>
                <a:uLnTx/>
                <a:uFillTx/>
                <a:latin typeface="Arial"/>
                <a:ea typeface="+mn-ea"/>
                <a:cs typeface="+mn-cs"/>
              </a:rPr>
              <a:t>[Company logo]</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dirty="0">
                <a:solidFill>
                  <a:schemeClr val="tx1"/>
                </a:solidFill>
              </a:rPr>
              <a:t>[Title of document]</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xfrm>
            <a:off x="551941" y="4092559"/>
            <a:ext cx="7542577" cy="307777"/>
          </a:xfrm>
          <a:noFill/>
        </p:spPr>
        <p:txBody>
          <a:bodyPr/>
          <a:lstStyle/>
          <a:p>
            <a:r>
              <a:rPr lang="en-US" dirty="0">
                <a:solidFill>
                  <a:schemeClr val="tx1"/>
                </a:solidFill>
              </a:rPr>
              <a:t>[Subtitle] </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tx1"/>
                </a:solidFill>
              </a:rPr>
              <a:t>[Insert date]</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picture to match company pictures/ industry/project</a:t>
            </a:r>
          </a:p>
        </p:txBody>
      </p:sp>
      <p:sp>
        <p:nvSpPr>
          <p:cNvPr id="7" name="TextBox 6">
            <a:extLst>
              <a:ext uri="{FF2B5EF4-FFF2-40B4-BE49-F238E27FC236}">
                <a16:creationId xmlns:a16="http://schemas.microsoft.com/office/drawing/2014/main" id="{A85A5291-C629-8C68-229B-CAAA25D8D8AE}"/>
              </a:ext>
            </a:extLst>
          </p:cNvPr>
          <p:cNvSpPr txBox="1"/>
          <p:nvPr/>
        </p:nvSpPr>
        <p:spPr>
          <a:xfrm>
            <a:off x="-1116106" y="469302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8" name="TextBox 7">
            <a:extLst>
              <a:ext uri="{FF2B5EF4-FFF2-40B4-BE49-F238E27FC236}">
                <a16:creationId xmlns:a16="http://schemas.microsoft.com/office/drawing/2014/main" id="{F741AF7E-7E85-9B90-AA0C-488DC7BB275E}"/>
              </a:ext>
            </a:extLst>
          </p:cNvPr>
          <p:cNvSpPr txBox="1"/>
          <p:nvPr/>
        </p:nvSpPr>
        <p:spPr>
          <a:xfrm>
            <a:off x="12895729" y="29583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783232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[Line chart with icons / Insert action title]</a:t>
            </a:r>
            <a:endParaRPr lang="en-DK" dirty="0"/>
          </a:p>
        </p:txBody>
      </p:sp>
      <p:sp>
        <p:nvSpPr>
          <p:cNvPr id="26" name="Subtitle 25">
            <a:extLst>
              <a:ext uri="{FF2B5EF4-FFF2-40B4-BE49-F238E27FC236}">
                <a16:creationId xmlns:a16="http://schemas.microsoft.com/office/drawing/2014/main" id="{D714D82E-1B56-505E-0B27-BDE9AF6F6E38}"/>
              </a:ext>
            </a:extLst>
          </p:cNvPr>
          <p:cNvSpPr>
            <a:spLocks noGrp="1"/>
          </p:cNvSpPr>
          <p:nvPr>
            <p:ph type="subTitle" idx="1"/>
          </p:nvPr>
        </p:nvSpPr>
        <p:spPr/>
        <p:txBody>
          <a:bodyPr/>
          <a:lstStyle/>
          <a:p>
            <a:endParaRPr lang="en-GB"/>
          </a:p>
        </p:txBody>
      </p:sp>
      <p:sp>
        <p:nvSpPr>
          <p:cNvPr id="27" name="Text Placeholder 26">
            <a:extLst>
              <a:ext uri="{FF2B5EF4-FFF2-40B4-BE49-F238E27FC236}">
                <a16:creationId xmlns:a16="http://schemas.microsoft.com/office/drawing/2014/main" id="{14F135A7-1124-2298-1316-0178D3923658}"/>
              </a:ext>
            </a:extLst>
          </p:cNvPr>
          <p:cNvSpPr>
            <a:spLocks noGrp="1"/>
          </p:cNvSpPr>
          <p:nvPr>
            <p:ph type="body" sz="quarter" idx="17"/>
          </p:nvPr>
        </p:nvSpPr>
        <p:spPr/>
        <p:txBody>
          <a:bodyPr/>
          <a:lstStyle/>
          <a:p>
            <a:endParaRPr lang="en-GB"/>
          </a:p>
        </p:txBody>
      </p:sp>
      <p:graphicFrame>
        <p:nvGraphicFramePr>
          <p:cNvPr id="6" name="Chart 5">
            <a:extLst>
              <a:ext uri="{FF2B5EF4-FFF2-40B4-BE49-F238E27FC236}">
                <a16:creationId xmlns:a16="http://schemas.microsoft.com/office/drawing/2014/main" id="{3BAE2BDB-E075-DC84-53B5-7AEF31987C37}"/>
              </a:ext>
            </a:extLst>
          </p:cNvPr>
          <p:cNvGraphicFramePr/>
          <p:nvPr>
            <p:extLst>
              <p:ext uri="{D42A27DB-BD31-4B8C-83A1-F6EECF244321}">
                <p14:modId xmlns:p14="http://schemas.microsoft.com/office/powerpoint/2010/main" val="1220747652"/>
              </p:ext>
            </p:extLst>
          </p:nvPr>
        </p:nvGraphicFramePr>
        <p:xfrm>
          <a:off x="547687" y="2499618"/>
          <a:ext cx="11082529" cy="3775998"/>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7">
            <a:extLst>
              <a:ext uri="{FF2B5EF4-FFF2-40B4-BE49-F238E27FC236}">
                <a16:creationId xmlns:a16="http://schemas.microsoft.com/office/drawing/2014/main" id="{914E927A-559E-1624-2E97-6B7B6611B060}"/>
              </a:ext>
            </a:extLst>
          </p:cNvPr>
          <p:cNvSpPr/>
          <p:nvPr/>
        </p:nvSpPr>
        <p:spPr>
          <a:xfrm>
            <a:off x="467806" y="1885023"/>
            <a:ext cx="1930337"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7" name="TextBox 4">
            <a:extLst>
              <a:ext uri="{FF2B5EF4-FFF2-40B4-BE49-F238E27FC236}">
                <a16:creationId xmlns:a16="http://schemas.microsoft.com/office/drawing/2014/main" id="{4FB386DE-2B5C-F830-9F2F-070F3FE29050}"/>
              </a:ext>
            </a:extLst>
          </p:cNvPr>
          <p:cNvSpPr txBox="1"/>
          <p:nvPr/>
        </p:nvSpPr>
        <p:spPr>
          <a:xfrm>
            <a:off x="3417822" y="3108244"/>
            <a:ext cx="1562970" cy="400110"/>
          </a:xfrm>
          <a:prstGeom prst="rect">
            <a:avLst/>
          </a:prstGeom>
          <a:solidFill>
            <a:schemeClr val="tx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endParaRPr lang="en-US" sz="1200" b="1" dirty="0">
              <a:solidFill>
                <a:srgbClr val="061F32"/>
              </a:solidFill>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18" name="Oval 17">
            <a:extLst>
              <a:ext uri="{FF2B5EF4-FFF2-40B4-BE49-F238E27FC236}">
                <a16:creationId xmlns:a16="http://schemas.microsoft.com/office/drawing/2014/main" id="{544485F7-7883-C259-86A8-78DFA602CBC2}"/>
              </a:ext>
            </a:extLst>
          </p:cNvPr>
          <p:cNvSpPr/>
          <p:nvPr/>
        </p:nvSpPr>
        <p:spPr>
          <a:xfrm>
            <a:off x="2766508" y="3033979"/>
            <a:ext cx="548640" cy="548640"/>
          </a:xfrm>
          <a:prstGeom prst="ellipse">
            <a:avLst/>
          </a:prstGeom>
          <a:solidFill>
            <a:schemeClr val="accent2"/>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0" name="TextBox 4">
            <a:extLst>
              <a:ext uri="{FF2B5EF4-FFF2-40B4-BE49-F238E27FC236}">
                <a16:creationId xmlns:a16="http://schemas.microsoft.com/office/drawing/2014/main" id="{1D0DC10A-B193-E74E-D82E-7791DB0F0048}"/>
              </a:ext>
            </a:extLst>
          </p:cNvPr>
          <p:cNvSpPr txBox="1"/>
          <p:nvPr/>
        </p:nvSpPr>
        <p:spPr>
          <a:xfrm>
            <a:off x="9011441" y="2670640"/>
            <a:ext cx="1562970" cy="400110"/>
          </a:xfrm>
          <a:prstGeom prst="rect">
            <a:avLst/>
          </a:prstGeom>
          <a:solidFill>
            <a:schemeClr val="tx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endParaRPr lang="en-US" sz="1200" b="1" dirty="0">
              <a:solidFill>
                <a:srgbClr val="061F32"/>
              </a:solidFill>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24" name="Oval 23">
            <a:extLst>
              <a:ext uri="{FF2B5EF4-FFF2-40B4-BE49-F238E27FC236}">
                <a16:creationId xmlns:a16="http://schemas.microsoft.com/office/drawing/2014/main" id="{DF4EC22D-E734-7309-65F7-64DF51A53456}"/>
              </a:ext>
            </a:extLst>
          </p:cNvPr>
          <p:cNvSpPr/>
          <p:nvPr/>
        </p:nvSpPr>
        <p:spPr>
          <a:xfrm>
            <a:off x="10574411" y="2596375"/>
            <a:ext cx="548640" cy="548640"/>
          </a:xfrm>
          <a:prstGeom prst="ellipse">
            <a:avLst/>
          </a:prstGeom>
          <a:solidFill>
            <a:schemeClr val="accent1"/>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sp>
        <p:nvSpPr>
          <p:cNvPr id="25" name="TextBox 4">
            <a:extLst>
              <a:ext uri="{FF2B5EF4-FFF2-40B4-BE49-F238E27FC236}">
                <a16:creationId xmlns:a16="http://schemas.microsoft.com/office/drawing/2014/main" id="{0BB94D84-5A1C-4481-41D0-B5FD79ED4EB6}"/>
              </a:ext>
            </a:extLst>
          </p:cNvPr>
          <p:cNvSpPr txBox="1"/>
          <p:nvPr/>
        </p:nvSpPr>
        <p:spPr>
          <a:xfrm>
            <a:off x="8623663" y="4203640"/>
            <a:ext cx="1562970" cy="400110"/>
          </a:xfrm>
          <a:prstGeom prst="rect">
            <a:avLst/>
          </a:prstGeom>
          <a:solidFill>
            <a:schemeClr val="tx1"/>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highlight]</a:t>
            </a:r>
            <a:endParaRPr lang="en-US" sz="1200" b="1" dirty="0">
              <a:solidFill>
                <a:srgbClr val="061F32"/>
              </a:solidFill>
              <a:latin typeface="Arial"/>
              <a:ea typeface="League Spartan" charset="0"/>
              <a:cs typeface="Poppins SemiBold" pitchFamily="2" charset="77"/>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61F32"/>
                </a:solidFill>
                <a:effectLst/>
                <a:uLnTx/>
                <a:uFillTx/>
                <a:latin typeface="Arial"/>
                <a:ea typeface="League Spartan" charset="0"/>
                <a:cs typeface="Poppins SemiBold" pitchFamily="2" charset="77"/>
              </a:rPr>
              <a:t>[Insert description]</a:t>
            </a:r>
          </a:p>
        </p:txBody>
      </p:sp>
      <p:sp>
        <p:nvSpPr>
          <p:cNvPr id="28" name="Oval 27">
            <a:extLst>
              <a:ext uri="{FF2B5EF4-FFF2-40B4-BE49-F238E27FC236}">
                <a16:creationId xmlns:a16="http://schemas.microsoft.com/office/drawing/2014/main" id="{17EDC0FB-5C07-D89E-D089-18209B510E52}"/>
              </a:ext>
            </a:extLst>
          </p:cNvPr>
          <p:cNvSpPr/>
          <p:nvPr/>
        </p:nvSpPr>
        <p:spPr>
          <a:xfrm>
            <a:off x="7972349" y="4129375"/>
            <a:ext cx="548640" cy="548640"/>
          </a:xfrm>
          <a:prstGeom prst="ellipse">
            <a:avLst/>
          </a:prstGeom>
          <a:solidFill>
            <a:schemeClr val="bg1"/>
          </a:solidFill>
          <a:effectLst/>
        </p:spPr>
        <p:txBody>
          <a:bodyPr lIns="108000" tIns="72000" rIns="72000" bIns="7200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algn="l" defTabSz="914400" rtl="0" eaLnBrk="1" latinLnBrk="0" hangingPunct="1"/>
            <a:endParaRPr lang="en-US" sz="1200" kern="1200" dirty="0">
              <a:solidFill>
                <a:schemeClr val="tx1"/>
              </a:solidFill>
              <a:latin typeface="Arial" panose="020B0604020202020204" pitchFamily="34" charset="0"/>
              <a:ea typeface="Verdana" panose="020B060403050404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3804BB8-B72D-29BB-607B-056B2A6F62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09509" y="4266535"/>
            <a:ext cx="274320" cy="274320"/>
          </a:xfrm>
          <a:prstGeom prst="rect">
            <a:avLst/>
          </a:prstGeom>
        </p:spPr>
      </p:pic>
      <p:pic>
        <p:nvPicPr>
          <p:cNvPr id="30" name="Picture 29">
            <a:extLst>
              <a:ext uri="{FF2B5EF4-FFF2-40B4-BE49-F238E27FC236}">
                <a16:creationId xmlns:a16="http://schemas.microsoft.com/office/drawing/2014/main" id="{51E16CD0-1B93-0C08-747C-96B9B610055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03668" y="3171139"/>
            <a:ext cx="274320" cy="274320"/>
          </a:xfrm>
          <a:prstGeom prst="rect">
            <a:avLst/>
          </a:prstGeom>
        </p:spPr>
      </p:pic>
      <p:pic>
        <p:nvPicPr>
          <p:cNvPr id="31" name="Picture 30">
            <a:extLst>
              <a:ext uri="{FF2B5EF4-FFF2-40B4-BE49-F238E27FC236}">
                <a16:creationId xmlns:a16="http://schemas.microsoft.com/office/drawing/2014/main" id="{FDBF737F-5F7B-116B-3898-5C90056C4F3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711571" y="2733535"/>
            <a:ext cx="274320" cy="274320"/>
          </a:xfrm>
          <a:prstGeom prst="rect">
            <a:avLst/>
          </a:prstGeom>
        </p:spPr>
      </p:pic>
      <p:sp>
        <p:nvSpPr>
          <p:cNvPr id="32" name="Google Shape;507;p14">
            <a:extLst>
              <a:ext uri="{FF2B5EF4-FFF2-40B4-BE49-F238E27FC236}">
                <a16:creationId xmlns:a16="http://schemas.microsoft.com/office/drawing/2014/main" id="{E1868503-3B35-CE9C-FB1B-E6076E59897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33" name="Google Shape;538;p14">
            <a:extLst>
              <a:ext uri="{FF2B5EF4-FFF2-40B4-BE49-F238E27FC236}">
                <a16:creationId xmlns:a16="http://schemas.microsoft.com/office/drawing/2014/main" id="{D03E610B-A7F2-B82A-1D33-36735C2F28C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8567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a:xfrm>
            <a:off x="554736" y="355092"/>
            <a:ext cx="11082528" cy="731520"/>
          </a:xfrm>
        </p:spPr>
        <p:txBody>
          <a:bodyPr/>
          <a:lstStyle/>
          <a:p>
            <a:r>
              <a:rPr lang="en-US" dirty="0"/>
              <a:t>[Three line charts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extLst>
              <p:ext uri="{D42A27DB-BD31-4B8C-83A1-F6EECF244321}">
                <p14:modId xmlns:p14="http://schemas.microsoft.com/office/powerpoint/2010/main" val="616501485"/>
              </p:ext>
            </p:extLst>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extLst>
              <p:ext uri="{D42A27DB-BD31-4B8C-83A1-F6EECF244321}">
                <p14:modId xmlns:p14="http://schemas.microsoft.com/office/powerpoint/2010/main" val="1343709962"/>
              </p:ext>
            </p:extLst>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extLst>
              <p:ext uri="{D42A27DB-BD31-4B8C-83A1-F6EECF244321}">
                <p14:modId xmlns:p14="http://schemas.microsoft.com/office/powerpoint/2010/main" val="1784902696"/>
              </p:ext>
            </p:extLst>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1" name="Straight Connector 20">
            <a:extLst>
              <a:ext uri="{FF2B5EF4-FFF2-40B4-BE49-F238E27FC236}">
                <a16:creationId xmlns:a16="http://schemas.microsoft.com/office/drawing/2014/main" id="{533A5032-A685-AD86-B7CA-8AB16D39E745}"/>
              </a:ext>
            </a:extLst>
          </p:cNvPr>
          <p:cNvCxnSpPr>
            <a:cxnSpLocks/>
          </p:cNvCxnSpPr>
          <p:nvPr/>
        </p:nvCxnSpPr>
        <p:spPr>
          <a:xfrm>
            <a:off x="7980920"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D1E3A8-E2CE-DB91-CE25-759CC737CACF}"/>
              </a:ext>
            </a:extLst>
          </p:cNvPr>
          <p:cNvCxnSpPr>
            <a:cxnSpLocks/>
          </p:cNvCxnSpPr>
          <p:nvPr/>
        </p:nvCxnSpPr>
        <p:spPr>
          <a:xfrm>
            <a:off x="4210112"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654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[Waterfall chart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16" name="Straight Connector 15">
            <a:extLst>
              <a:ext uri="{FF2B5EF4-FFF2-40B4-BE49-F238E27FC236}">
                <a16:creationId xmlns:a16="http://schemas.microsoft.com/office/drawing/2014/main" id="{0B79ACAB-B087-3396-69F2-84156649B7CE}"/>
              </a:ext>
            </a:extLst>
          </p:cNvPr>
          <p:cNvCxnSpPr>
            <a:cxnSpLocks/>
          </p:cNvCxnSpPr>
          <p:nvPr/>
        </p:nvCxnSpPr>
        <p:spPr>
          <a:xfrm>
            <a:off x="2530433" y="5258502"/>
            <a:ext cx="910681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solidFill>
                  <a:srgbClr val="171616"/>
                </a:solidFill>
                <a:latin typeface="Arial"/>
                <a:ea typeface="Arial"/>
                <a:cs typeface="Arial"/>
                <a:sym typeface="Arial"/>
              </a:rPr>
              <a:t>[Description], </a:t>
            </a:r>
            <a:r>
              <a:rPr lang="en-US" sz="1400" i="0" u="none" strike="noStrike" cap="none" dirty="0">
                <a:solidFill>
                  <a:schemeClr val="tx1">
                    <a:lumMod val="65000"/>
                  </a:schemeClr>
                </a:solidFill>
                <a:latin typeface="Arial"/>
                <a:ea typeface="Arial"/>
                <a:cs typeface="Arial"/>
                <a:sym typeface="Arial"/>
              </a:rPr>
              <a:t>[Unit]</a:t>
            </a:r>
            <a:endParaRPr lang="en-US" sz="1400" dirty="0">
              <a:solidFill>
                <a:schemeClr val="tx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2932708926"/>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3" name="Google Shape;507;p14">
            <a:extLst>
              <a:ext uri="{FF2B5EF4-FFF2-40B4-BE49-F238E27FC236}">
                <a16:creationId xmlns:a16="http://schemas.microsoft.com/office/drawing/2014/main" id="{223E380A-8255-DE8B-7767-C10F4A0BD5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08265394-0BE6-E2D0-5E42-6AE65BC73E1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82231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[Waterfall chart with highlights/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16" name="Straight Connector 15">
            <a:extLst>
              <a:ext uri="{FF2B5EF4-FFF2-40B4-BE49-F238E27FC236}">
                <a16:creationId xmlns:a16="http://schemas.microsoft.com/office/drawing/2014/main" id="{0B79ACAB-B087-3396-69F2-84156649B7CE}"/>
              </a:ext>
            </a:extLst>
          </p:cNvPr>
          <p:cNvCxnSpPr>
            <a:cxnSpLocks/>
          </p:cNvCxnSpPr>
          <p:nvPr/>
        </p:nvCxnSpPr>
        <p:spPr>
          <a:xfrm>
            <a:off x="2530433" y="5258502"/>
            <a:ext cx="910681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Google Shape;711;p19">
            <a:extLst>
              <a:ext uri="{FF2B5EF4-FFF2-40B4-BE49-F238E27FC236}">
                <a16:creationId xmlns:a16="http://schemas.microsoft.com/office/drawing/2014/main" id="{8404CA8A-611F-1A05-3A38-3C21D3FA3707}"/>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solidFill>
                  <a:srgbClr val="171616"/>
                </a:solidFill>
                <a:latin typeface="Arial"/>
                <a:ea typeface="Arial"/>
                <a:cs typeface="Arial"/>
                <a:sym typeface="Arial"/>
              </a:rPr>
              <a:t>[Description], </a:t>
            </a:r>
            <a:r>
              <a:rPr lang="en-US" sz="1400" i="0" u="none" strike="noStrike" cap="none" dirty="0">
                <a:solidFill>
                  <a:schemeClr val="tx1">
                    <a:lumMod val="65000"/>
                  </a:schemeClr>
                </a:solidFill>
                <a:latin typeface="Arial"/>
                <a:ea typeface="Arial"/>
                <a:cs typeface="Arial"/>
                <a:sym typeface="Arial"/>
              </a:rPr>
              <a:t>[Unit]</a:t>
            </a:r>
            <a:endParaRPr lang="en-US" sz="1400" dirty="0">
              <a:solidFill>
                <a:schemeClr val="tx1">
                  <a:lumMod val="65000"/>
                </a:schemeClr>
              </a:solidFill>
              <a:latin typeface="Arial"/>
              <a:ea typeface="Arial"/>
              <a:cs typeface="Arial"/>
              <a:sym typeface="Arial"/>
            </a:endParaRP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5024C0EA-593E-33CA-D09C-B7F53F3F23BE}"/>
                  </a:ext>
                </a:extLst>
              </p:cNvPr>
              <p:cNvGraphicFramePr/>
              <p:nvPr>
                <p:extLst>
                  <p:ext uri="{D42A27DB-BD31-4B8C-83A1-F6EECF244321}">
                    <p14:modId xmlns:p14="http://schemas.microsoft.com/office/powerpoint/2010/main" val="2571555085"/>
                  </p:ext>
                </p:extLst>
              </p:nvPr>
            </p:nvGraphicFramePr>
            <p:xfrm>
              <a:off x="550863" y="1770351"/>
              <a:ext cx="11090274" cy="435756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5" name="Chart 14">
                <a:extLst>
                  <a:ext uri="{FF2B5EF4-FFF2-40B4-BE49-F238E27FC236}">
                    <a16:creationId xmlns:a16="http://schemas.microsoft.com/office/drawing/2014/main" id="{5024C0EA-593E-33CA-D09C-B7F53F3F23BE}"/>
                  </a:ext>
                </a:extLst>
              </p:cNvPr>
              <p:cNvPicPr>
                <a:picLocks noGrp="1" noRot="1" noChangeAspect="1" noMove="1" noResize="1" noEditPoints="1" noAdjustHandles="1" noChangeArrowheads="1" noChangeShapeType="1"/>
              </p:cNvPicPr>
              <p:nvPr/>
            </p:nvPicPr>
            <p:blipFill>
              <a:blip r:embed="rId6"/>
              <a:stretch>
                <a:fillRect/>
              </a:stretch>
            </p:blipFill>
            <p:spPr>
              <a:xfrm>
                <a:off x="550863" y="1770351"/>
                <a:ext cx="11090274" cy="4357568"/>
              </a:xfrm>
              <a:prstGeom prst="rect">
                <a:avLst/>
              </a:prstGeom>
            </p:spPr>
          </p:pic>
        </mc:Fallback>
      </mc:AlternateContent>
      <p:sp>
        <p:nvSpPr>
          <p:cNvPr id="6" name="Rectangle 5">
            <a:extLst>
              <a:ext uri="{FF2B5EF4-FFF2-40B4-BE49-F238E27FC236}">
                <a16:creationId xmlns:a16="http://schemas.microsoft.com/office/drawing/2014/main" id="{8AC45829-5061-3C75-EDCB-3A1FEC67B0D1}"/>
              </a:ext>
            </a:extLst>
          </p:cNvPr>
          <p:cNvSpPr/>
          <p:nvPr/>
        </p:nvSpPr>
        <p:spPr>
          <a:xfrm>
            <a:off x="1095965" y="2481944"/>
            <a:ext cx="3786276" cy="3645964"/>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061F32"/>
                </a:solidFill>
                <a:effectLst/>
                <a:uLnTx/>
                <a:uFillTx/>
                <a:latin typeface="Arial"/>
                <a:ea typeface="+mn-ea"/>
                <a:cs typeface="+mn-cs"/>
              </a:rPr>
              <a:t>[Insert takeaway/key point]</a:t>
            </a:r>
          </a:p>
        </p:txBody>
      </p:sp>
      <p:sp>
        <p:nvSpPr>
          <p:cNvPr id="4" name="Google Shape;507;p14">
            <a:extLst>
              <a:ext uri="{FF2B5EF4-FFF2-40B4-BE49-F238E27FC236}">
                <a16:creationId xmlns:a16="http://schemas.microsoft.com/office/drawing/2014/main" id="{7059134E-554A-C11E-9D0B-CF4C68E5CD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9" name="Google Shape;538;p14">
            <a:extLst>
              <a:ext uri="{FF2B5EF4-FFF2-40B4-BE49-F238E27FC236}">
                <a16:creationId xmlns:a16="http://schemas.microsoft.com/office/drawing/2014/main" id="{A271A84C-ACC8-D39E-853E-9C62DEF35C0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24679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dirty="0"/>
              <a:t>[Waterfall chart with additional metric / Insert action title]</a:t>
            </a:r>
          </a:p>
        </p:txBody>
      </p:sp>
      <p:sp>
        <p:nvSpPr>
          <p:cNvPr id="7" name="Text Placeholder 6">
            <a:extLst>
              <a:ext uri="{FF2B5EF4-FFF2-40B4-BE49-F238E27FC236}">
                <a16:creationId xmlns:a16="http://schemas.microsoft.com/office/drawing/2014/main" id="{77AEE094-D05D-5687-3C60-492B019BFC3A}"/>
              </a:ext>
            </a:extLst>
          </p:cNvPr>
          <p:cNvSpPr>
            <a:spLocks noGrp="1"/>
          </p:cNvSpPr>
          <p:nvPr>
            <p:ph type="body" sz="quarter" idx="17"/>
          </p:nvPr>
        </p:nvSpPr>
        <p:spPr/>
        <p:txBody>
          <a:bodyPr/>
          <a:lstStyle/>
          <a:p>
            <a:endParaRPr lang="en-US"/>
          </a:p>
        </p:txBody>
      </p:sp>
      <p:sp>
        <p:nvSpPr>
          <p:cNvPr id="3" name="Google Shape;23;p40">
            <a:extLst>
              <a:ext uri="{FF2B5EF4-FFF2-40B4-BE49-F238E27FC236}">
                <a16:creationId xmlns:a16="http://schemas.microsoft.com/office/drawing/2014/main" id="{5654DA7F-0A1B-BDCC-A447-F6624F492EDE}"/>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54</a:t>
            </a:fld>
            <a:endParaRPr/>
          </a:p>
        </p:txBody>
      </p:sp>
      <p:sp>
        <p:nvSpPr>
          <p:cNvPr id="8" name="Google Shape;711;p19">
            <a:extLst>
              <a:ext uri="{FF2B5EF4-FFF2-40B4-BE49-F238E27FC236}">
                <a16:creationId xmlns:a16="http://schemas.microsoft.com/office/drawing/2014/main" id="{3EC22D10-089D-D941-AF28-012C51C6C93F}"/>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dirty="0">
                <a:solidFill>
                  <a:srgbClr val="171616"/>
                </a:solidFill>
                <a:latin typeface="Arial"/>
                <a:ea typeface="Arial"/>
                <a:cs typeface="Arial"/>
                <a:sym typeface="Arial"/>
              </a:rPr>
              <a:t>[Description], </a:t>
            </a:r>
            <a:r>
              <a:rPr lang="en-US" sz="1400" i="0" u="none" strike="noStrike" cap="none" dirty="0">
                <a:solidFill>
                  <a:schemeClr val="tx1">
                    <a:lumMod val="65000"/>
                  </a:schemeClr>
                </a:solidFill>
                <a:latin typeface="Arial"/>
                <a:ea typeface="Arial"/>
                <a:cs typeface="Arial"/>
                <a:sym typeface="Arial"/>
              </a:rPr>
              <a:t>[Unit]</a:t>
            </a:r>
            <a:endParaRPr lang="en-US" sz="1400" dirty="0">
              <a:solidFill>
                <a:schemeClr val="tx1">
                  <a:lumMod val="65000"/>
                </a:schemeClr>
              </a:solidFill>
              <a:latin typeface="Arial"/>
              <a:ea typeface="Arial"/>
              <a:cs typeface="Arial"/>
              <a:sym typeface="Arial"/>
            </a:endParaRPr>
          </a:p>
        </p:txBody>
      </p:sp>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6AF2692A-FEF8-844E-87EA-5C2635E626B1}"/>
                  </a:ext>
                </a:extLst>
              </p:cNvPr>
              <p:cNvGraphicFramePr/>
              <p:nvPr>
                <p:extLst>
                  <p:ext uri="{D42A27DB-BD31-4B8C-83A1-F6EECF244321}">
                    <p14:modId xmlns:p14="http://schemas.microsoft.com/office/powerpoint/2010/main" val="81217816"/>
                  </p:ext>
                </p:extLst>
              </p:nvPr>
            </p:nvGraphicFramePr>
            <p:xfrm>
              <a:off x="550863" y="1770352"/>
              <a:ext cx="11090274" cy="348172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6AF2692A-FEF8-844E-87EA-5C2635E626B1}"/>
                  </a:ext>
                </a:extLst>
              </p:cNvPr>
              <p:cNvPicPr>
                <a:picLocks noGrp="1" noRot="1" noChangeAspect="1" noMove="1" noResize="1" noEditPoints="1" noAdjustHandles="1" noChangeArrowheads="1" noChangeShapeType="1"/>
              </p:cNvPicPr>
              <p:nvPr/>
            </p:nvPicPr>
            <p:blipFill>
              <a:blip r:embed="rId4"/>
              <a:stretch>
                <a:fillRect/>
              </a:stretch>
            </p:blipFill>
            <p:spPr>
              <a:xfrm>
                <a:off x="550863" y="1770352"/>
                <a:ext cx="11090274" cy="3481726"/>
              </a:xfrm>
              <a:prstGeom prst="rect">
                <a:avLst/>
              </a:prstGeom>
            </p:spPr>
          </p:pic>
        </mc:Fallback>
      </mc:AlternateContent>
      <p:sp>
        <p:nvSpPr>
          <p:cNvPr id="10" name="Oval 9">
            <a:extLst>
              <a:ext uri="{FF2B5EF4-FFF2-40B4-BE49-F238E27FC236}">
                <a16:creationId xmlns:a16="http://schemas.microsoft.com/office/drawing/2014/main" id="{C20BB16F-66B1-CF49-B5C0-E0D1AFDEDD4B}"/>
              </a:ext>
            </a:extLst>
          </p:cNvPr>
          <p:cNvSpPr/>
          <p:nvPr/>
        </p:nvSpPr>
        <p:spPr>
          <a:xfrm>
            <a:off x="132115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1" name="TextBox 10">
            <a:extLst>
              <a:ext uri="{FF2B5EF4-FFF2-40B4-BE49-F238E27FC236}">
                <a16:creationId xmlns:a16="http://schemas.microsoft.com/office/drawing/2014/main" id="{AD488209-639F-7643-BE44-5161B2769975}"/>
              </a:ext>
            </a:extLst>
          </p:cNvPr>
          <p:cNvSpPr txBox="1"/>
          <p:nvPr/>
        </p:nvSpPr>
        <p:spPr>
          <a:xfrm>
            <a:off x="467806" y="5348987"/>
            <a:ext cx="6104466" cy="307777"/>
          </a:xfrm>
          <a:prstGeom prst="rect">
            <a:avLst/>
          </a:prstGeom>
          <a:noFill/>
        </p:spPr>
        <p:txBody>
          <a:bodyPr wrap="square">
            <a:spAutoFit/>
          </a:bodyPr>
          <a:lstStyle/>
          <a:p>
            <a:r>
              <a:rPr lang="en-US" sz="1400" b="1" i="0" u="none" strike="noStrike" cap="none" dirty="0">
                <a:solidFill>
                  <a:srgbClr val="171616"/>
                </a:solidFill>
                <a:latin typeface="Arial"/>
                <a:ea typeface="Arial"/>
                <a:cs typeface="Arial"/>
                <a:sym typeface="Arial"/>
              </a:rPr>
              <a:t>[Additional metric e.g. profit margin)</a:t>
            </a:r>
            <a:endParaRPr lang="en-US" dirty="0"/>
          </a:p>
        </p:txBody>
      </p:sp>
      <p:sp>
        <p:nvSpPr>
          <p:cNvPr id="12" name="Oval 11">
            <a:extLst>
              <a:ext uri="{FF2B5EF4-FFF2-40B4-BE49-F238E27FC236}">
                <a16:creationId xmlns:a16="http://schemas.microsoft.com/office/drawing/2014/main" id="{D0F76DB1-9A8F-824B-8B18-37F1B73E91CF}"/>
              </a:ext>
            </a:extLst>
          </p:cNvPr>
          <p:cNvSpPr/>
          <p:nvPr/>
        </p:nvSpPr>
        <p:spPr>
          <a:xfrm>
            <a:off x="529711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3" name="Oval 12">
            <a:extLst>
              <a:ext uri="{FF2B5EF4-FFF2-40B4-BE49-F238E27FC236}">
                <a16:creationId xmlns:a16="http://schemas.microsoft.com/office/drawing/2014/main" id="{1D29B573-846E-C442-B3D4-C3E3B186A026}"/>
              </a:ext>
            </a:extLst>
          </p:cNvPr>
          <p:cNvSpPr/>
          <p:nvPr/>
        </p:nvSpPr>
        <p:spPr>
          <a:xfrm>
            <a:off x="264647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4" name="Oval 13">
            <a:extLst>
              <a:ext uri="{FF2B5EF4-FFF2-40B4-BE49-F238E27FC236}">
                <a16:creationId xmlns:a16="http://schemas.microsoft.com/office/drawing/2014/main" id="{ECE1D89D-4F36-A044-8A64-CFA11C9BF063}"/>
              </a:ext>
            </a:extLst>
          </p:cNvPr>
          <p:cNvSpPr/>
          <p:nvPr/>
        </p:nvSpPr>
        <p:spPr>
          <a:xfrm>
            <a:off x="397179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5" name="Oval 14">
            <a:extLst>
              <a:ext uri="{FF2B5EF4-FFF2-40B4-BE49-F238E27FC236}">
                <a16:creationId xmlns:a16="http://schemas.microsoft.com/office/drawing/2014/main" id="{2636716E-917F-9146-A38B-CD6BF2DE7F42}"/>
              </a:ext>
            </a:extLst>
          </p:cNvPr>
          <p:cNvSpPr/>
          <p:nvPr/>
        </p:nvSpPr>
        <p:spPr>
          <a:xfrm>
            <a:off x="10598392" y="583249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6" name="Oval 15">
            <a:extLst>
              <a:ext uri="{FF2B5EF4-FFF2-40B4-BE49-F238E27FC236}">
                <a16:creationId xmlns:a16="http://schemas.microsoft.com/office/drawing/2014/main" id="{49789294-85C8-F645-B0CA-A5CA68835D04}"/>
              </a:ext>
            </a:extLst>
          </p:cNvPr>
          <p:cNvSpPr/>
          <p:nvPr/>
        </p:nvSpPr>
        <p:spPr>
          <a:xfrm>
            <a:off x="662243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7" name="Oval 16">
            <a:extLst>
              <a:ext uri="{FF2B5EF4-FFF2-40B4-BE49-F238E27FC236}">
                <a16:creationId xmlns:a16="http://schemas.microsoft.com/office/drawing/2014/main" id="{C1C7AFD1-3F28-3445-9AA7-903908DF50E4}"/>
              </a:ext>
            </a:extLst>
          </p:cNvPr>
          <p:cNvSpPr/>
          <p:nvPr/>
        </p:nvSpPr>
        <p:spPr>
          <a:xfrm>
            <a:off x="794775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18" name="Oval 17">
            <a:extLst>
              <a:ext uri="{FF2B5EF4-FFF2-40B4-BE49-F238E27FC236}">
                <a16:creationId xmlns:a16="http://schemas.microsoft.com/office/drawing/2014/main" id="{E50A31A3-EF62-FC4C-9D7A-684E68755071}"/>
              </a:ext>
            </a:extLst>
          </p:cNvPr>
          <p:cNvSpPr/>
          <p:nvPr/>
        </p:nvSpPr>
        <p:spPr>
          <a:xfrm>
            <a:off x="927307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xx%</a:t>
            </a:r>
          </a:p>
        </p:txBody>
      </p:sp>
      <p:sp>
        <p:nvSpPr>
          <p:cNvPr id="9" name="Google Shape;507;p14">
            <a:extLst>
              <a:ext uri="{FF2B5EF4-FFF2-40B4-BE49-F238E27FC236}">
                <a16:creationId xmlns:a16="http://schemas.microsoft.com/office/drawing/2014/main" id="{FABF6523-5C86-E87D-F787-B9092E97865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1" name="Google Shape;538;p14">
            <a:extLst>
              <a:ext uri="{FF2B5EF4-FFF2-40B4-BE49-F238E27FC236}">
                <a16:creationId xmlns:a16="http://schemas.microsoft.com/office/drawing/2014/main" id="{36F53527-1E3B-9B0F-2BE0-C3346EF852C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028327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US" dirty="0"/>
              <a:t>[Waterfall chart with two metrics / Insert action title]</a:t>
            </a:r>
            <a:endParaRPr lang="en-DK" dirty="0">
              <a:solidFill>
                <a:schemeClr val="bg2">
                  <a:lumMod val="10000"/>
                </a:schemeClr>
              </a:solidFill>
            </a:endParaRPr>
          </a:p>
        </p:txBody>
      </p:sp>
      <p:sp>
        <p:nvSpPr>
          <p:cNvPr id="7" name="Text Placeholder 6">
            <a:extLst>
              <a:ext uri="{FF2B5EF4-FFF2-40B4-BE49-F238E27FC236}">
                <a16:creationId xmlns:a16="http://schemas.microsoft.com/office/drawing/2014/main" id="{10E25C5F-7B69-CEA2-1EE2-5E9E654ABAB0}"/>
              </a:ext>
            </a:extLst>
          </p:cNvPr>
          <p:cNvSpPr>
            <a:spLocks noGrp="1"/>
          </p:cNvSpPr>
          <p:nvPr>
            <p:ph type="body" sz="quarter" idx="17"/>
          </p:nvPr>
        </p:nvSpPr>
        <p:spPr/>
        <p:txBody>
          <a:bodyPr/>
          <a:lstStyle/>
          <a:p>
            <a:endParaRPr lang="en-US"/>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3F02AE6B-4638-394C-B836-4455036C463D}"/>
                  </a:ext>
                </a:extLst>
              </p:cNvPr>
              <p:cNvGraphicFramePr/>
              <p:nvPr>
                <p:extLst>
                  <p:ext uri="{D42A27DB-BD31-4B8C-83A1-F6EECF244321}">
                    <p14:modId xmlns:p14="http://schemas.microsoft.com/office/powerpoint/2010/main" val="1727199700"/>
                  </p:ext>
                </p:extLst>
              </p:nvPr>
            </p:nvGraphicFramePr>
            <p:xfrm>
              <a:off x="1438656" y="1950719"/>
              <a:ext cx="10262385" cy="3489857"/>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a16="http://schemas.microsoft.com/office/drawing/2014/main" id="{3F02AE6B-4638-394C-B836-4455036C463D}"/>
                  </a:ext>
                </a:extLst>
              </p:cNvPr>
              <p:cNvPicPr>
                <a:picLocks noGrp="1" noRot="1" noChangeAspect="1" noMove="1" noResize="1" noEditPoints="1" noAdjustHandles="1" noChangeArrowheads="1" noChangeShapeType="1"/>
              </p:cNvPicPr>
              <p:nvPr/>
            </p:nvPicPr>
            <p:blipFill>
              <a:blip r:embed="rId4"/>
              <a:stretch>
                <a:fillRect/>
              </a:stretch>
            </p:blipFill>
            <p:spPr>
              <a:xfrm>
                <a:off x="1438656" y="1950719"/>
                <a:ext cx="10262385" cy="3489857"/>
              </a:xfrm>
              <a:prstGeom prst="rect">
                <a:avLst/>
              </a:prstGeom>
            </p:spPr>
          </p:pic>
        </mc:Fallback>
      </mc:AlternateContent>
      <p:sp>
        <p:nvSpPr>
          <p:cNvPr id="8" name="TextBox 7">
            <a:extLst>
              <a:ext uri="{FF2B5EF4-FFF2-40B4-BE49-F238E27FC236}">
                <a16:creationId xmlns:a16="http://schemas.microsoft.com/office/drawing/2014/main" id="{D31D4568-4506-0944-AA07-6A50D729C33B}"/>
              </a:ext>
            </a:extLst>
          </p:cNvPr>
          <p:cNvSpPr txBox="1"/>
          <p:nvPr/>
        </p:nvSpPr>
        <p:spPr>
          <a:xfrm>
            <a:off x="554736" y="5552225"/>
            <a:ext cx="1287843" cy="276999"/>
          </a:xfrm>
          <a:prstGeom prst="rect">
            <a:avLst/>
          </a:prstGeom>
          <a:noFill/>
        </p:spPr>
        <p:txBody>
          <a:bodyPr wrap="square" rtlCol="0">
            <a:spAutoFit/>
          </a:bodyPr>
          <a:lstStyle/>
          <a:p>
            <a:r>
              <a:rPr lang="en-GB" sz="1200" b="1" dirty="0">
                <a:solidFill>
                  <a:schemeClr val="bg1"/>
                </a:solidFill>
              </a:rPr>
              <a:t>[Metric 1]:</a:t>
            </a:r>
          </a:p>
        </p:txBody>
      </p:sp>
      <p:sp>
        <p:nvSpPr>
          <p:cNvPr id="29" name="TextBox 28">
            <a:extLst>
              <a:ext uri="{FF2B5EF4-FFF2-40B4-BE49-F238E27FC236}">
                <a16:creationId xmlns:a16="http://schemas.microsoft.com/office/drawing/2014/main" id="{554E291C-D536-6D48-8C0F-CD81B3ECFDB7}"/>
              </a:ext>
            </a:extLst>
          </p:cNvPr>
          <p:cNvSpPr txBox="1"/>
          <p:nvPr/>
        </p:nvSpPr>
        <p:spPr>
          <a:xfrm>
            <a:off x="554736" y="5850627"/>
            <a:ext cx="1287843" cy="276999"/>
          </a:xfrm>
          <a:prstGeom prst="rect">
            <a:avLst/>
          </a:prstGeom>
          <a:noFill/>
        </p:spPr>
        <p:txBody>
          <a:bodyPr wrap="square" rtlCol="0">
            <a:spAutoFit/>
          </a:bodyPr>
          <a:lstStyle/>
          <a:p>
            <a:r>
              <a:rPr lang="en-GB" sz="1200" b="1" dirty="0">
                <a:solidFill>
                  <a:schemeClr val="bg1"/>
                </a:solidFill>
              </a:rPr>
              <a:t>[Metric 2]:</a:t>
            </a:r>
          </a:p>
        </p:txBody>
      </p:sp>
      <p:sp>
        <p:nvSpPr>
          <p:cNvPr id="47" name="Rectangle 46">
            <a:extLst>
              <a:ext uri="{FF2B5EF4-FFF2-40B4-BE49-F238E27FC236}">
                <a16:creationId xmlns:a16="http://schemas.microsoft.com/office/drawing/2014/main" id="{B64D439F-125A-A344-9475-315BE46677B1}"/>
              </a:ext>
            </a:extLst>
          </p:cNvPr>
          <p:cNvSpPr/>
          <p:nvPr/>
        </p:nvSpPr>
        <p:spPr>
          <a:xfrm>
            <a:off x="55473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a:t>
            </a:r>
          </a:p>
        </p:txBody>
      </p:sp>
      <p:sp>
        <p:nvSpPr>
          <p:cNvPr id="48" name="Text Placeholder 261">
            <a:extLst>
              <a:ext uri="{FF2B5EF4-FFF2-40B4-BE49-F238E27FC236}">
                <a16:creationId xmlns:a16="http://schemas.microsoft.com/office/drawing/2014/main" id="{D381CE64-BF3D-2445-B102-684E9D9218C1}"/>
              </a:ext>
            </a:extLst>
          </p:cNvPr>
          <p:cNvSpPr>
            <a:spLocks noGrp="1"/>
          </p:cNvSpPr>
          <p:nvPr>
            <p:custDataLst>
              <p:tags r:id="rId1"/>
            </p:custDataLst>
          </p:nvPr>
        </p:nvSpPr>
        <p:spPr bwMode="auto">
          <a:xfrm>
            <a:off x="766909" y="1944841"/>
            <a:ext cx="1477963" cy="38417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spcBef>
                <a:spcPct val="20000"/>
              </a:spcBef>
              <a:buFont typeface="Arial" pitchFamily="34" charset="0"/>
              <a:buNone/>
              <a:defRPr kumimoji="0" lang="en-US" sz="1600" b="0" i="0" u="none" strike="noStrike" kern="1200" cap="none" spc="0" normalizeH="0" baseline="0" dirty="0" smtClean="0">
                <a:ln>
                  <a:noFill/>
                </a:ln>
                <a:solidFill>
                  <a:srgbClr val="000000"/>
                </a:solidFill>
                <a:effectLst/>
                <a:uLnTx/>
                <a:uFillTx/>
                <a:latin typeface="Arial"/>
                <a:ea typeface="+mn-ea"/>
                <a:cs typeface="+mn-cs"/>
              </a:defRPr>
            </a:lvl1pPr>
            <a:lvl2pPr marL="742950" indent="-28575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2pPr>
            <a:lvl3pPr marL="11430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3pPr>
            <a:lvl4pPr marL="1600200" indent="-228600" algn="l" defTabSz="914400" rtl="0" eaLnBrk="1" latinLnBrk="0" hangingPunct="1">
              <a:spcBef>
                <a:spcPct val="20000"/>
              </a:spcBef>
              <a:buFont typeface="Arial" pitchFamily="34" charset="0"/>
              <a:buChar char="–"/>
              <a:defRPr kumimoji="0" lang="en-US" sz="1600" b="0" i="0" u="none" strike="noStrike" kern="1200" cap="none" spc="0" normalizeH="0" baseline="0" dirty="0" smtClean="0">
                <a:ln>
                  <a:noFill/>
                </a:ln>
                <a:solidFill>
                  <a:srgbClr val="000000"/>
                </a:solidFill>
                <a:effectLst/>
                <a:uLnTx/>
                <a:uFillTx/>
                <a:latin typeface="Arial"/>
                <a:ea typeface="+mn-ea"/>
                <a:cs typeface="+mn-cs"/>
              </a:defRPr>
            </a:lvl4pPr>
            <a:lvl5pPr marL="2057400" indent="-228600" algn="l" defTabSz="914400" rtl="0" eaLnBrk="1" latinLnBrk="0" hangingPunct="1">
              <a:spcBef>
                <a:spcPct val="20000"/>
              </a:spcBef>
              <a:buFont typeface="Arial" pitchFamily="34" charset="0"/>
              <a:buChar char="»"/>
              <a:defRPr lang="de-DE" sz="20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[Data]</a:t>
            </a:r>
            <a:b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b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de-DE" sz="12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9" name="TextBox 48">
            <a:extLst>
              <a:ext uri="{FF2B5EF4-FFF2-40B4-BE49-F238E27FC236}">
                <a16:creationId xmlns:a16="http://schemas.microsoft.com/office/drawing/2014/main" id="{C7144A60-DD22-1948-AC3C-C0BD93E6D6EF}"/>
              </a:ext>
            </a:extLst>
          </p:cNvPr>
          <p:cNvSpPr txBox="1"/>
          <p:nvPr/>
        </p:nvSpPr>
        <p:spPr>
          <a:xfrm>
            <a:off x="1789750"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0" name="TextBox 49">
            <a:extLst>
              <a:ext uri="{FF2B5EF4-FFF2-40B4-BE49-F238E27FC236}">
                <a16:creationId xmlns:a16="http://schemas.microsoft.com/office/drawing/2014/main" id="{1D0E788D-CDA5-8A49-B6FC-D7A523BFA095}"/>
              </a:ext>
            </a:extLst>
          </p:cNvPr>
          <p:cNvSpPr txBox="1"/>
          <p:nvPr/>
        </p:nvSpPr>
        <p:spPr>
          <a:xfrm>
            <a:off x="1789750"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2" name="TextBox 51">
            <a:extLst>
              <a:ext uri="{FF2B5EF4-FFF2-40B4-BE49-F238E27FC236}">
                <a16:creationId xmlns:a16="http://schemas.microsoft.com/office/drawing/2014/main" id="{EA9AE4FD-9E77-C54D-B13C-D6E63DB28177}"/>
              </a:ext>
            </a:extLst>
          </p:cNvPr>
          <p:cNvSpPr txBox="1"/>
          <p:nvPr/>
        </p:nvSpPr>
        <p:spPr>
          <a:xfrm>
            <a:off x="3021554"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3" name="TextBox 52">
            <a:extLst>
              <a:ext uri="{FF2B5EF4-FFF2-40B4-BE49-F238E27FC236}">
                <a16:creationId xmlns:a16="http://schemas.microsoft.com/office/drawing/2014/main" id="{6883EBB9-FEA2-0D48-8845-8120E2D85631}"/>
              </a:ext>
            </a:extLst>
          </p:cNvPr>
          <p:cNvSpPr txBox="1"/>
          <p:nvPr/>
        </p:nvSpPr>
        <p:spPr>
          <a:xfrm>
            <a:off x="4258354"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4" name="TextBox 53">
            <a:extLst>
              <a:ext uri="{FF2B5EF4-FFF2-40B4-BE49-F238E27FC236}">
                <a16:creationId xmlns:a16="http://schemas.microsoft.com/office/drawing/2014/main" id="{4DE62E8C-AB0E-F348-955B-F22223D80864}"/>
              </a:ext>
            </a:extLst>
          </p:cNvPr>
          <p:cNvSpPr txBox="1"/>
          <p:nvPr/>
        </p:nvSpPr>
        <p:spPr>
          <a:xfrm>
            <a:off x="5510784"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5" name="TextBox 54">
            <a:extLst>
              <a:ext uri="{FF2B5EF4-FFF2-40B4-BE49-F238E27FC236}">
                <a16:creationId xmlns:a16="http://schemas.microsoft.com/office/drawing/2014/main" id="{D6702E96-9536-754D-8D1C-EDC36E7D0A0D}"/>
              </a:ext>
            </a:extLst>
          </p:cNvPr>
          <p:cNvSpPr txBox="1"/>
          <p:nvPr/>
        </p:nvSpPr>
        <p:spPr>
          <a:xfrm>
            <a:off x="6729341"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6" name="TextBox 55">
            <a:extLst>
              <a:ext uri="{FF2B5EF4-FFF2-40B4-BE49-F238E27FC236}">
                <a16:creationId xmlns:a16="http://schemas.microsoft.com/office/drawing/2014/main" id="{AD3CE42D-9C35-3D44-BA68-20708EDE44F4}"/>
              </a:ext>
            </a:extLst>
          </p:cNvPr>
          <p:cNvSpPr txBox="1"/>
          <p:nvPr/>
        </p:nvSpPr>
        <p:spPr>
          <a:xfrm>
            <a:off x="7947898"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7" name="TextBox 56">
            <a:extLst>
              <a:ext uri="{FF2B5EF4-FFF2-40B4-BE49-F238E27FC236}">
                <a16:creationId xmlns:a16="http://schemas.microsoft.com/office/drawing/2014/main" id="{A8AE041E-EF97-914A-9B74-AF5BC5C84FAC}"/>
              </a:ext>
            </a:extLst>
          </p:cNvPr>
          <p:cNvSpPr txBox="1"/>
          <p:nvPr/>
        </p:nvSpPr>
        <p:spPr>
          <a:xfrm>
            <a:off x="9191128" y="5846887"/>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8" name="TextBox 57">
            <a:extLst>
              <a:ext uri="{FF2B5EF4-FFF2-40B4-BE49-F238E27FC236}">
                <a16:creationId xmlns:a16="http://schemas.microsoft.com/office/drawing/2014/main" id="{EC56C11A-34FA-D842-BD38-D719A51FD2C1}"/>
              </a:ext>
            </a:extLst>
          </p:cNvPr>
          <p:cNvSpPr txBox="1"/>
          <p:nvPr/>
        </p:nvSpPr>
        <p:spPr>
          <a:xfrm>
            <a:off x="3021554"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59" name="TextBox 58">
            <a:extLst>
              <a:ext uri="{FF2B5EF4-FFF2-40B4-BE49-F238E27FC236}">
                <a16:creationId xmlns:a16="http://schemas.microsoft.com/office/drawing/2014/main" id="{40C85DEF-6071-1844-899E-0DE061AA32FC}"/>
              </a:ext>
            </a:extLst>
          </p:cNvPr>
          <p:cNvSpPr txBox="1"/>
          <p:nvPr/>
        </p:nvSpPr>
        <p:spPr>
          <a:xfrm>
            <a:off x="6729341"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60" name="TextBox 59">
            <a:extLst>
              <a:ext uri="{FF2B5EF4-FFF2-40B4-BE49-F238E27FC236}">
                <a16:creationId xmlns:a16="http://schemas.microsoft.com/office/drawing/2014/main" id="{EF6EF67D-343C-144D-A4E4-8B361BCE2194}"/>
              </a:ext>
            </a:extLst>
          </p:cNvPr>
          <p:cNvSpPr txBox="1"/>
          <p:nvPr/>
        </p:nvSpPr>
        <p:spPr>
          <a:xfrm>
            <a:off x="4258354"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61" name="TextBox 60">
            <a:extLst>
              <a:ext uri="{FF2B5EF4-FFF2-40B4-BE49-F238E27FC236}">
                <a16:creationId xmlns:a16="http://schemas.microsoft.com/office/drawing/2014/main" id="{55524EC4-659C-2A48-BAC2-A6E937177342}"/>
              </a:ext>
            </a:extLst>
          </p:cNvPr>
          <p:cNvSpPr txBox="1"/>
          <p:nvPr/>
        </p:nvSpPr>
        <p:spPr>
          <a:xfrm>
            <a:off x="5510784"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62" name="TextBox 61">
            <a:extLst>
              <a:ext uri="{FF2B5EF4-FFF2-40B4-BE49-F238E27FC236}">
                <a16:creationId xmlns:a16="http://schemas.microsoft.com/office/drawing/2014/main" id="{DA347E4D-9FA5-3248-BDA8-8DF321B10439}"/>
              </a:ext>
            </a:extLst>
          </p:cNvPr>
          <p:cNvSpPr txBox="1"/>
          <p:nvPr/>
        </p:nvSpPr>
        <p:spPr>
          <a:xfrm>
            <a:off x="9191128"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63" name="TextBox 62">
            <a:extLst>
              <a:ext uri="{FF2B5EF4-FFF2-40B4-BE49-F238E27FC236}">
                <a16:creationId xmlns:a16="http://schemas.microsoft.com/office/drawing/2014/main" id="{7F5FF693-B51A-E54D-A7B8-45A3373EE2F0}"/>
              </a:ext>
            </a:extLst>
          </p:cNvPr>
          <p:cNvSpPr txBox="1"/>
          <p:nvPr/>
        </p:nvSpPr>
        <p:spPr>
          <a:xfrm>
            <a:off x="7947898" y="5548485"/>
            <a:ext cx="1170432" cy="276999"/>
          </a:xfrm>
          <a:prstGeom prst="rect">
            <a:avLst/>
          </a:prstGeom>
          <a:noFill/>
        </p:spPr>
        <p:txBody>
          <a:bodyPr wrap="square" rtlCol="0">
            <a:spAutoFit/>
          </a:bodyPr>
          <a:lstStyle/>
          <a:p>
            <a:pPr algn="ctr"/>
            <a:r>
              <a:rPr lang="en-GB" sz="1200" dirty="0">
                <a:solidFill>
                  <a:schemeClr val="bg1"/>
                </a:solidFill>
              </a:rPr>
              <a:t>[xx]</a:t>
            </a:r>
          </a:p>
        </p:txBody>
      </p:sp>
      <p:sp>
        <p:nvSpPr>
          <p:cNvPr id="65" name="Rectangle 64">
            <a:extLst>
              <a:ext uri="{FF2B5EF4-FFF2-40B4-BE49-F238E27FC236}">
                <a16:creationId xmlns:a16="http://schemas.microsoft.com/office/drawing/2014/main" id="{443505DF-9B38-584F-938B-3DD8DD233326}"/>
              </a:ext>
            </a:extLst>
          </p:cNvPr>
          <p:cNvSpPr/>
          <p:nvPr/>
        </p:nvSpPr>
        <p:spPr>
          <a:xfrm>
            <a:off x="9933617" y="1368884"/>
            <a:ext cx="1707519" cy="307777"/>
          </a:xfrm>
          <a:prstGeom prst="rect">
            <a:avLst/>
          </a:prstGeom>
        </p:spPr>
        <p:txBody>
          <a:bodyPr wrap="none">
            <a:spAutoFit/>
          </a:bodyPr>
          <a:lstStyle/>
          <a:p>
            <a:pPr lvl="0"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High-level estimate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3" name="Google Shape;507;p14">
            <a:extLst>
              <a:ext uri="{FF2B5EF4-FFF2-40B4-BE49-F238E27FC236}">
                <a16:creationId xmlns:a16="http://schemas.microsoft.com/office/drawing/2014/main" id="{F46F2372-7E78-5731-E4AE-F052F455B9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0694A7D9-4BDD-94E3-6878-8E2559E8217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824862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mc:AlternateContent xmlns:mc="http://schemas.openxmlformats.org/markup-compatibility/2006" xmlns:cx1="http://schemas.microsoft.com/office/drawing/2015/9/8/chartex">
        <mc:Choice Requires="cx1">
          <p:graphicFrame>
            <p:nvGraphicFramePr>
              <p:cNvPr id="7" name="Gráfico 15">
                <a:extLst>
                  <a:ext uri="{FF2B5EF4-FFF2-40B4-BE49-F238E27FC236}">
                    <a16:creationId xmlns:a16="http://schemas.microsoft.com/office/drawing/2014/main" id="{98037EE7-8B72-2E88-2373-7AA987AA3918}"/>
                  </a:ext>
                </a:extLst>
              </p:cNvPr>
              <p:cNvGraphicFramePr/>
              <p:nvPr>
                <p:extLst>
                  <p:ext uri="{D42A27DB-BD31-4B8C-83A1-F6EECF244321}">
                    <p14:modId xmlns:p14="http://schemas.microsoft.com/office/powerpoint/2010/main" val="1508526115"/>
                  </p:ext>
                </p:extLst>
              </p:nvPr>
            </p:nvGraphicFramePr>
            <p:xfrm>
              <a:off x="550865" y="2681436"/>
              <a:ext cx="7303833" cy="3446483"/>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7" name="Gráfico 15">
                <a:extLst>
                  <a:ext uri="{FF2B5EF4-FFF2-40B4-BE49-F238E27FC236}">
                    <a16:creationId xmlns:a16="http://schemas.microsoft.com/office/drawing/2014/main" id="{98037EE7-8B72-2E88-2373-7AA987AA3918}"/>
                  </a:ext>
                </a:extLst>
              </p:cNvPr>
              <p:cNvPicPr>
                <a:picLocks noGrp="1" noRot="1" noChangeAspect="1" noMove="1" noResize="1" noEditPoints="1" noAdjustHandles="1" noChangeArrowheads="1" noChangeShapeType="1"/>
              </p:cNvPicPr>
              <p:nvPr/>
            </p:nvPicPr>
            <p:blipFill>
              <a:blip r:embed="rId6"/>
              <a:stretch>
                <a:fillRect/>
              </a:stretch>
            </p:blipFill>
            <p:spPr>
              <a:xfrm>
                <a:off x="550865" y="2681436"/>
                <a:ext cx="7303833" cy="3446483"/>
              </a:xfrm>
              <a:prstGeom prst="rect">
                <a:avLst/>
              </a:prstGeom>
            </p:spPr>
          </p:pic>
        </mc:Fallback>
      </mc:AlternateContent>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a:lstStyle/>
          <a:p>
            <a:r>
              <a:rPr lang="en-US" dirty="0"/>
              <a:t>[Waterfall chart with takeaways / Insert action title]</a:t>
            </a:r>
            <a:endParaRPr lang="en-DK" dirty="0"/>
          </a:p>
        </p:txBody>
      </p:sp>
      <p:sp>
        <p:nvSpPr>
          <p:cNvPr id="21" name="Subtitle 20">
            <a:extLst>
              <a:ext uri="{FF2B5EF4-FFF2-40B4-BE49-F238E27FC236}">
                <a16:creationId xmlns:a16="http://schemas.microsoft.com/office/drawing/2014/main" id="{E068BED3-398C-4EAF-BCA7-6A626B97E1AC}"/>
              </a:ext>
            </a:extLst>
          </p:cNvPr>
          <p:cNvSpPr>
            <a:spLocks noGrp="1"/>
          </p:cNvSpPr>
          <p:nvPr>
            <p:ph type="subTitle" idx="1"/>
          </p:nvPr>
        </p:nvSpPr>
        <p:spPr/>
        <p:txBody>
          <a:bodyPr/>
          <a:lstStyle/>
          <a:p>
            <a:endParaRPr lang="en-GB"/>
          </a:p>
        </p:txBody>
      </p:sp>
      <p:sp>
        <p:nvSpPr>
          <p:cNvPr id="26" name="Text Placeholder 25">
            <a:extLst>
              <a:ext uri="{FF2B5EF4-FFF2-40B4-BE49-F238E27FC236}">
                <a16:creationId xmlns:a16="http://schemas.microsoft.com/office/drawing/2014/main" id="{C9AB7E47-2708-DB01-6A55-6B2AC27722E7}"/>
              </a:ext>
            </a:extLst>
          </p:cNvPr>
          <p:cNvSpPr>
            <a:spLocks noGrp="1"/>
          </p:cNvSpPr>
          <p:nvPr>
            <p:ph type="body" sz="quarter" idx="17"/>
          </p:nvPr>
        </p:nvSpPr>
        <p:spPr/>
        <p:txBody>
          <a:bodyPr/>
          <a:lstStyle/>
          <a:p>
            <a:endParaRPr lang="en-GB"/>
          </a:p>
        </p:txBody>
      </p:sp>
      <p:sp>
        <p:nvSpPr>
          <p:cNvPr id="24" name="TextBox 23">
            <a:extLst>
              <a:ext uri="{FF2B5EF4-FFF2-40B4-BE49-F238E27FC236}">
                <a16:creationId xmlns:a16="http://schemas.microsoft.com/office/drawing/2014/main" id="{D47805DF-5581-D8CD-A261-06DAEAD90F39}"/>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25" name="Straight Connector 24">
            <a:extLst>
              <a:ext uri="{FF2B5EF4-FFF2-40B4-BE49-F238E27FC236}">
                <a16:creationId xmlns:a16="http://schemas.microsoft.com/office/drawing/2014/main" id="{388290AD-CE41-F466-AF13-CC14F5600757}"/>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297CC2-F1E5-84A9-5F2F-CFAEF4EEA5EA}"/>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8" name="TextBox 27">
            <a:extLst>
              <a:ext uri="{FF2B5EF4-FFF2-40B4-BE49-F238E27FC236}">
                <a16:creationId xmlns:a16="http://schemas.microsoft.com/office/drawing/2014/main" id="{49F8FA8D-9B51-9F44-20AD-ACAF6BAD0D1D}"/>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29" name="Straight Connector 28">
            <a:extLst>
              <a:ext uri="{FF2B5EF4-FFF2-40B4-BE49-F238E27FC236}">
                <a16:creationId xmlns:a16="http://schemas.microsoft.com/office/drawing/2014/main" id="{1F1EBE84-FD10-5DB8-EE29-3D25A8A8F26C}"/>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899C14-F3E3-D9FB-F2F9-301B822F8795}"/>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EEA73C-F84A-A3BF-0BF8-CBC71DEA1153}"/>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BECB972F-8F76-3445-7CFC-0D78846257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2CB7FB3E-BBED-06AA-D252-231C5959FF7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10939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6" imgW="7772400" imgH="10058400" progId="TCLayout.ActiveDocument.1">
                  <p:embed/>
                </p:oleObj>
              </mc:Choice>
              <mc:Fallback>
                <p:oleObj name="think-cell Slide" r:id="rId6"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7"/>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8609" y="355092"/>
            <a:ext cx="11082528" cy="731520"/>
          </a:xfrm>
        </p:spPr>
        <p:txBody>
          <a:bodyPr vert="horz"/>
          <a:lstStyle/>
          <a:p>
            <a:r>
              <a:rPr lang="en-US" dirty="0"/>
              <a:t>[Stacked waterfall / Insert action title]</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graphicFrame>
        <p:nvGraphicFramePr>
          <p:cNvPr id="19" name="Chart 18">
            <a:extLst>
              <a:ext uri="{FF2B5EF4-FFF2-40B4-BE49-F238E27FC236}">
                <a16:creationId xmlns:a16="http://schemas.microsoft.com/office/drawing/2014/main" id="{E2025B1E-636A-C2C3-6701-E59AFB0F80BA}"/>
              </a:ext>
            </a:extLst>
          </p:cNvPr>
          <p:cNvGraphicFramePr>
            <a:graphicFrameLocks/>
          </p:cNvGraphicFramePr>
          <p:nvPr>
            <p:extLst>
              <p:ext uri="{D42A27DB-BD31-4B8C-83A1-F6EECF244321}">
                <p14:modId xmlns:p14="http://schemas.microsoft.com/office/powerpoint/2010/main" val="2826174744"/>
              </p:ext>
            </p:extLst>
          </p:nvPr>
        </p:nvGraphicFramePr>
        <p:xfrm>
          <a:off x="557502" y="2681436"/>
          <a:ext cx="7297200" cy="3475941"/>
        </p:xfrm>
        <a:graphic>
          <a:graphicData uri="http://schemas.openxmlformats.org/drawingml/2006/chart">
            <c:chart xmlns:c="http://schemas.openxmlformats.org/drawingml/2006/chart" xmlns:r="http://schemas.openxmlformats.org/officeDocument/2006/relationships" r:id="rId8"/>
          </a:graphicData>
        </a:graphic>
      </p:graphicFrame>
      <p:cxnSp>
        <p:nvCxnSpPr>
          <p:cNvPr id="22" name="Straight Connector 21">
            <a:extLst>
              <a:ext uri="{FF2B5EF4-FFF2-40B4-BE49-F238E27FC236}">
                <a16:creationId xmlns:a16="http://schemas.microsoft.com/office/drawing/2014/main" id="{AEA586EF-5D29-8BFA-1B50-A773AD114611}"/>
              </a:ext>
            </a:extLst>
          </p:cNvPr>
          <p:cNvCxnSpPr>
            <a:cxnSpLocks/>
          </p:cNvCxnSpPr>
          <p:nvPr>
            <p:custDataLst>
              <p:tags r:id="rId2"/>
            </p:custDataLst>
          </p:nvPr>
        </p:nvCxnSpPr>
        <p:spPr bwMode="auto">
          <a:xfrm>
            <a:off x="2420287" y="4762905"/>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9CEE738-7065-C20E-43ED-3395F3056FD4}"/>
              </a:ext>
            </a:extLst>
          </p:cNvPr>
          <p:cNvCxnSpPr>
            <a:cxnSpLocks/>
          </p:cNvCxnSpPr>
          <p:nvPr>
            <p:custDataLst>
              <p:tags r:id="rId3"/>
            </p:custDataLst>
          </p:nvPr>
        </p:nvCxnSpPr>
        <p:spPr bwMode="auto">
          <a:xfrm>
            <a:off x="4134476" y="4054813"/>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CB72367-E1A7-8A26-CA12-9A206C6A1397}"/>
              </a:ext>
            </a:extLst>
          </p:cNvPr>
          <p:cNvCxnSpPr>
            <a:cxnSpLocks/>
          </p:cNvCxnSpPr>
          <p:nvPr>
            <p:custDataLst>
              <p:tags r:id="rId4"/>
            </p:custDataLst>
          </p:nvPr>
        </p:nvCxnSpPr>
        <p:spPr bwMode="auto">
          <a:xfrm>
            <a:off x="5817060" y="3116551"/>
            <a:ext cx="640080" cy="0"/>
          </a:xfrm>
          <a:prstGeom prst="line">
            <a:avLst/>
          </a:prstGeom>
          <a:ln w="6350"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3A990810-922D-8F3B-C5F8-FA13C31E91A7}"/>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9" name="Straight Connector 8">
            <a:extLst>
              <a:ext uri="{FF2B5EF4-FFF2-40B4-BE49-F238E27FC236}">
                <a16:creationId xmlns:a16="http://schemas.microsoft.com/office/drawing/2014/main" id="{A12D42F4-AF3D-2B22-AD45-E0B8B094BC61}"/>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7E8058B-6286-8BC0-A83D-8FDC2EDD8A47}"/>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12" name="TextBox 11">
            <a:extLst>
              <a:ext uri="{FF2B5EF4-FFF2-40B4-BE49-F238E27FC236}">
                <a16:creationId xmlns:a16="http://schemas.microsoft.com/office/drawing/2014/main" id="{CA6B25C6-8A9E-6317-3060-88B93943E9A3}"/>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13" name="Straight Connector 12">
            <a:extLst>
              <a:ext uri="{FF2B5EF4-FFF2-40B4-BE49-F238E27FC236}">
                <a16:creationId xmlns:a16="http://schemas.microsoft.com/office/drawing/2014/main" id="{472F729F-37AA-29F2-4A1B-37DA48EECF5E}"/>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5853C6-C386-CB25-FAB4-98C3A56CD7B9}"/>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6" name="Straight Connector 15">
            <a:extLst>
              <a:ext uri="{FF2B5EF4-FFF2-40B4-BE49-F238E27FC236}">
                <a16:creationId xmlns:a16="http://schemas.microsoft.com/office/drawing/2014/main" id="{948531E3-68A6-09C9-5EE6-C0936F580664}"/>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936FCF82-7518-349E-3E35-DB0C90C285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E991FD77-8D13-6862-C213-5C1C19EA8BF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470635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a:lstStyle/>
          <a:p>
            <a:r>
              <a:rPr lang="en-US" dirty="0"/>
              <a:t>[Horizontal waterfall chart / Insert action title]</a:t>
            </a:r>
            <a:endParaRPr lang="en-DK"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23" name="TextBox 22">
            <a:extLst>
              <a:ext uri="{FF2B5EF4-FFF2-40B4-BE49-F238E27FC236}">
                <a16:creationId xmlns:a16="http://schemas.microsoft.com/office/drawing/2014/main" id="{92C41E45-9B73-94F0-B459-894FEAA060FB}"/>
              </a:ext>
            </a:extLst>
          </p:cNvPr>
          <p:cNvSpPr txBox="1"/>
          <p:nvPr/>
        </p:nvSpPr>
        <p:spPr>
          <a:xfrm>
            <a:off x="558609" y="1780461"/>
            <a:ext cx="7296092"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[Description]</a:t>
            </a:r>
          </a:p>
        </p:txBody>
      </p:sp>
      <p:cxnSp>
        <p:nvCxnSpPr>
          <p:cNvPr id="24" name="Straight Connector 23">
            <a:extLst>
              <a:ext uri="{FF2B5EF4-FFF2-40B4-BE49-F238E27FC236}">
                <a16:creationId xmlns:a16="http://schemas.microsoft.com/office/drawing/2014/main" id="{538669EF-A6AF-4D4B-EAAF-031167C5485E}"/>
              </a:ext>
            </a:extLst>
          </p:cNvPr>
          <p:cNvCxnSpPr>
            <a:cxnSpLocks/>
          </p:cNvCxnSpPr>
          <p:nvPr/>
        </p:nvCxnSpPr>
        <p:spPr>
          <a:xfrm>
            <a:off x="558609" y="2292428"/>
            <a:ext cx="72972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445EFD9-D525-3A91-C765-FABEE1EB9D65}"/>
              </a:ext>
            </a:extLst>
          </p:cNvPr>
          <p:cNvSpPr txBox="1"/>
          <p:nvPr/>
        </p:nvSpPr>
        <p:spPr>
          <a:xfrm>
            <a:off x="558609" y="2404437"/>
            <a:ext cx="194863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[Data], </a:t>
            </a:r>
            <a:r>
              <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[Unit]</a:t>
            </a:r>
          </a:p>
        </p:txBody>
      </p:sp>
      <p:sp>
        <p:nvSpPr>
          <p:cNvPr id="26" name="TextBox 25">
            <a:extLst>
              <a:ext uri="{FF2B5EF4-FFF2-40B4-BE49-F238E27FC236}">
                <a16:creationId xmlns:a16="http://schemas.microsoft.com/office/drawing/2014/main" id="{3CAE44DE-7C98-A1F2-0DC9-44D860300CEB}"/>
              </a:ext>
            </a:extLst>
          </p:cNvPr>
          <p:cNvSpPr txBox="1"/>
          <p:nvPr/>
        </p:nvSpPr>
        <p:spPr>
          <a:xfrm>
            <a:off x="8106032" y="1780461"/>
            <a:ext cx="3535105" cy="427657"/>
          </a:xfrm>
          <a:prstGeom prst="rect">
            <a:avLst/>
          </a:prstGeom>
          <a:noFill/>
        </p:spPr>
        <p:txBody>
          <a:bodyPr wrap="square" l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takeaways/main conclusion]</a:t>
            </a:r>
          </a:p>
        </p:txBody>
      </p:sp>
      <p:cxnSp>
        <p:nvCxnSpPr>
          <p:cNvPr id="30" name="Straight Connector 29">
            <a:extLst>
              <a:ext uri="{FF2B5EF4-FFF2-40B4-BE49-F238E27FC236}">
                <a16:creationId xmlns:a16="http://schemas.microsoft.com/office/drawing/2014/main" id="{F1A3DAF4-BD7A-A7F0-E2F5-D421E2AE2E57}"/>
              </a:ext>
            </a:extLst>
          </p:cNvPr>
          <p:cNvCxnSpPr>
            <a:cxnSpLocks/>
          </p:cNvCxnSpPr>
          <p:nvPr/>
        </p:nvCxnSpPr>
        <p:spPr>
          <a:xfrm>
            <a:off x="7980920" y="16573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713CAE-CD01-C3C3-F382-C44B2F854C7F}"/>
              </a:ext>
            </a:extLst>
          </p:cNvPr>
          <p:cNvCxnSpPr>
            <a:cxnSpLocks/>
          </p:cNvCxnSpPr>
          <p:nvPr/>
        </p:nvCxnSpPr>
        <p:spPr>
          <a:xfrm>
            <a:off x="8106032" y="2292428"/>
            <a:ext cx="353510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7291EC7-4931-038A-24F2-BECF70001146}"/>
              </a:ext>
            </a:extLst>
          </p:cNvPr>
          <p:cNvSpPr txBox="1"/>
          <p:nvPr/>
        </p:nvSpPr>
        <p:spPr>
          <a:xfrm>
            <a:off x="8240476" y="2551261"/>
            <a:ext cx="3400660"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12B14318-CD4D-3705-2B70-B96E75CA08C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6" name="Google Shape;538;p14">
            <a:extLst>
              <a:ext uri="{FF2B5EF4-FFF2-40B4-BE49-F238E27FC236}">
                <a16:creationId xmlns:a16="http://schemas.microsoft.com/office/drawing/2014/main" id="{555562D1-2116-4E80-CB10-371698B62AC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9" name="Chart 1">
            <a:extLst>
              <a:ext uri="{FF2B5EF4-FFF2-40B4-BE49-F238E27FC236}">
                <a16:creationId xmlns:a16="http://schemas.microsoft.com/office/drawing/2014/main" id="{4BDBAE00-DD89-2102-A123-FA1C53EF8D4E}"/>
              </a:ext>
            </a:extLst>
          </p:cNvPr>
          <p:cNvGraphicFramePr/>
          <p:nvPr>
            <p:extLst>
              <p:ext uri="{D42A27DB-BD31-4B8C-83A1-F6EECF244321}">
                <p14:modId xmlns:p14="http://schemas.microsoft.com/office/powerpoint/2010/main" val="4160784660"/>
              </p:ext>
            </p:extLst>
          </p:nvPr>
        </p:nvGraphicFramePr>
        <p:xfrm>
          <a:off x="256032" y="2793443"/>
          <a:ext cx="7598669" cy="3416857"/>
        </p:xfrm>
        <a:graphic>
          <a:graphicData uri="http://schemas.openxmlformats.org/drawingml/2006/chart">
            <c:chart xmlns:c="http://schemas.openxmlformats.org/drawingml/2006/chart" xmlns:r="http://schemas.openxmlformats.org/officeDocument/2006/relationships" r:id="rId6"/>
          </a:graphicData>
        </a:graphic>
      </p:graphicFrame>
      <p:cxnSp>
        <p:nvCxnSpPr>
          <p:cNvPr id="11" name="Straight Connector 10">
            <a:extLst>
              <a:ext uri="{FF2B5EF4-FFF2-40B4-BE49-F238E27FC236}">
                <a16:creationId xmlns:a16="http://schemas.microsoft.com/office/drawing/2014/main" id="{A467C145-B55B-F9A9-953C-291251B62923}"/>
              </a:ext>
            </a:extLst>
          </p:cNvPr>
          <p:cNvCxnSpPr>
            <a:cxnSpLocks/>
          </p:cNvCxnSpPr>
          <p:nvPr/>
        </p:nvCxnSpPr>
        <p:spPr>
          <a:xfrm>
            <a:off x="2860196" y="3286109"/>
            <a:ext cx="0" cy="365760"/>
          </a:xfrm>
          <a:prstGeom prst="line">
            <a:avLst/>
          </a:prstGeom>
          <a:ln w="9525"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30E7F39-A11C-9EF5-35C7-F76F22AA61E2}"/>
              </a:ext>
            </a:extLst>
          </p:cNvPr>
          <p:cNvCxnSpPr>
            <a:cxnSpLocks/>
          </p:cNvCxnSpPr>
          <p:nvPr/>
        </p:nvCxnSpPr>
        <p:spPr>
          <a:xfrm>
            <a:off x="4133549" y="3967042"/>
            <a:ext cx="0" cy="365760"/>
          </a:xfrm>
          <a:prstGeom prst="line">
            <a:avLst/>
          </a:prstGeom>
          <a:ln w="9525"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884B7A3-51D6-8FA7-CEDF-02A2194ACDD1}"/>
              </a:ext>
            </a:extLst>
          </p:cNvPr>
          <p:cNvCxnSpPr>
            <a:cxnSpLocks/>
          </p:cNvCxnSpPr>
          <p:nvPr/>
        </p:nvCxnSpPr>
        <p:spPr>
          <a:xfrm>
            <a:off x="6010134" y="4627419"/>
            <a:ext cx="0" cy="365760"/>
          </a:xfrm>
          <a:prstGeom prst="line">
            <a:avLst/>
          </a:prstGeom>
          <a:ln w="9525"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6123084-EEE9-6CBB-57C2-0C936235C010}"/>
              </a:ext>
            </a:extLst>
          </p:cNvPr>
          <p:cNvCxnSpPr>
            <a:cxnSpLocks/>
          </p:cNvCxnSpPr>
          <p:nvPr/>
        </p:nvCxnSpPr>
        <p:spPr>
          <a:xfrm>
            <a:off x="6911573" y="5296340"/>
            <a:ext cx="0" cy="365760"/>
          </a:xfrm>
          <a:prstGeom prst="line">
            <a:avLst/>
          </a:prstGeom>
          <a:ln w="9525" cap="flat" cmpd="sng" algn="ctr">
            <a:solidFill>
              <a:schemeClr val="bg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F72DB90-5C9C-9B45-167A-717C4992CC52}"/>
              </a:ext>
            </a:extLst>
          </p:cNvPr>
          <p:cNvSpPr txBox="1"/>
          <p:nvPr/>
        </p:nvSpPr>
        <p:spPr>
          <a:xfrm>
            <a:off x="9687697" y="547404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4036396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cxnSp>
        <p:nvCxnSpPr>
          <p:cNvPr id="59" name="Straight Connector 58">
            <a:extLst>
              <a:ext uri="{FF2B5EF4-FFF2-40B4-BE49-F238E27FC236}">
                <a16:creationId xmlns:a16="http://schemas.microsoft.com/office/drawing/2014/main" id="{A9EA8924-782E-6BD6-812E-9844E358F3CD}"/>
              </a:ext>
            </a:extLst>
          </p:cNvPr>
          <p:cNvCxnSpPr>
            <a:cxnSpLocks/>
          </p:cNvCxnSpPr>
          <p:nvPr/>
        </p:nvCxnSpPr>
        <p:spPr>
          <a:xfrm>
            <a:off x="554736" y="248561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23A5AB-7232-B42E-0190-E4B2D6135E4E}"/>
              </a:ext>
            </a:extLst>
          </p:cNvPr>
          <p:cNvCxnSpPr>
            <a:cxnSpLocks/>
          </p:cNvCxnSpPr>
          <p:nvPr/>
        </p:nvCxnSpPr>
        <p:spPr>
          <a:xfrm>
            <a:off x="554736" y="352426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B899D94-0F31-A851-3BEC-C141A24F09F3}"/>
              </a:ext>
            </a:extLst>
          </p:cNvPr>
          <p:cNvCxnSpPr>
            <a:cxnSpLocks/>
          </p:cNvCxnSpPr>
          <p:nvPr/>
        </p:nvCxnSpPr>
        <p:spPr>
          <a:xfrm>
            <a:off x="554736" y="404358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B397559-1105-2B8B-5BDF-9DA5ED562D87}"/>
              </a:ext>
            </a:extLst>
          </p:cNvPr>
          <p:cNvCxnSpPr>
            <a:cxnSpLocks/>
          </p:cNvCxnSpPr>
          <p:nvPr/>
        </p:nvCxnSpPr>
        <p:spPr>
          <a:xfrm>
            <a:off x="554736" y="5082235"/>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621159-7764-E728-1AD7-38FC66F1690B}"/>
              </a:ext>
            </a:extLst>
          </p:cNvPr>
          <p:cNvCxnSpPr>
            <a:cxnSpLocks/>
          </p:cNvCxnSpPr>
          <p:nvPr/>
        </p:nvCxnSpPr>
        <p:spPr>
          <a:xfrm>
            <a:off x="554736" y="560155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0F286D1-112B-0446-96CB-C84EB344C7E0}"/>
              </a:ext>
            </a:extLst>
          </p:cNvPr>
          <p:cNvCxnSpPr>
            <a:cxnSpLocks/>
          </p:cNvCxnSpPr>
          <p:nvPr/>
        </p:nvCxnSpPr>
        <p:spPr>
          <a:xfrm>
            <a:off x="554736" y="456291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[Horizontal waterfall chart with details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sp>
        <p:nvSpPr>
          <p:cNvPr id="32" name="Rectangle 31">
            <a:extLst>
              <a:ext uri="{FF2B5EF4-FFF2-40B4-BE49-F238E27FC236}">
                <a16:creationId xmlns:a16="http://schemas.microsoft.com/office/drawing/2014/main" id="{B9562AE8-D1E7-8D30-7D3B-4F06D97B409F}"/>
              </a:ext>
            </a:extLst>
          </p:cNvPr>
          <p:cNvSpPr/>
          <p:nvPr/>
        </p:nvSpPr>
        <p:spPr>
          <a:xfrm>
            <a:off x="554736" y="2516677"/>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B</a:t>
            </a:r>
          </a:p>
        </p:txBody>
      </p:sp>
      <p:sp>
        <p:nvSpPr>
          <p:cNvPr id="86" name="TextBox 85">
            <a:extLst>
              <a:ext uri="{FF2B5EF4-FFF2-40B4-BE49-F238E27FC236}">
                <a16:creationId xmlns:a16="http://schemas.microsoft.com/office/drawing/2014/main" id="{383E0F40-22B8-7829-96BF-869488B043C7}"/>
              </a:ext>
            </a:extLst>
          </p:cNvPr>
          <p:cNvSpPr txBox="1"/>
          <p:nvPr/>
        </p:nvSpPr>
        <p:spPr>
          <a:xfrm>
            <a:off x="1818511" y="265294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31" name="Rectangle 30">
            <a:extLst>
              <a:ext uri="{FF2B5EF4-FFF2-40B4-BE49-F238E27FC236}">
                <a16:creationId xmlns:a16="http://schemas.microsoft.com/office/drawing/2014/main" id="{B60321E0-E4D8-129A-8FF1-ED107EC4250E}"/>
              </a:ext>
            </a:extLst>
          </p:cNvPr>
          <p:cNvSpPr/>
          <p:nvPr/>
        </p:nvSpPr>
        <p:spPr>
          <a:xfrm>
            <a:off x="554736" y="1997353"/>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A</a:t>
            </a:r>
          </a:p>
        </p:txBody>
      </p:sp>
      <p:sp>
        <p:nvSpPr>
          <p:cNvPr id="85" name="TextBox 84">
            <a:extLst>
              <a:ext uri="{FF2B5EF4-FFF2-40B4-BE49-F238E27FC236}">
                <a16:creationId xmlns:a16="http://schemas.microsoft.com/office/drawing/2014/main" id="{907C452B-1E7D-8F89-AC29-AEDCF129EE0B}"/>
              </a:ext>
            </a:extLst>
          </p:cNvPr>
          <p:cNvSpPr txBox="1"/>
          <p:nvPr/>
        </p:nvSpPr>
        <p:spPr>
          <a:xfrm>
            <a:off x="1818511" y="213362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16" name="TextBox 115">
            <a:extLst>
              <a:ext uri="{FF2B5EF4-FFF2-40B4-BE49-F238E27FC236}">
                <a16:creationId xmlns:a16="http://schemas.microsoft.com/office/drawing/2014/main" id="{20253440-8C44-A479-8F85-2A1D29AFFE9B}"/>
              </a:ext>
            </a:extLst>
          </p:cNvPr>
          <p:cNvSpPr txBox="1"/>
          <p:nvPr/>
        </p:nvSpPr>
        <p:spPr>
          <a:xfrm>
            <a:off x="10313693" y="213362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0.0%</a:t>
            </a:r>
          </a:p>
        </p:txBody>
      </p:sp>
      <p:sp>
        <p:nvSpPr>
          <p:cNvPr id="33" name="Rectangle 32">
            <a:extLst>
              <a:ext uri="{FF2B5EF4-FFF2-40B4-BE49-F238E27FC236}">
                <a16:creationId xmlns:a16="http://schemas.microsoft.com/office/drawing/2014/main" id="{D346A9FF-540C-C088-2E51-F2FF1ECE56CF}"/>
              </a:ext>
            </a:extLst>
          </p:cNvPr>
          <p:cNvSpPr/>
          <p:nvPr/>
        </p:nvSpPr>
        <p:spPr>
          <a:xfrm>
            <a:off x="554736" y="3036001"/>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C</a:t>
            </a:r>
          </a:p>
        </p:txBody>
      </p:sp>
      <p:sp>
        <p:nvSpPr>
          <p:cNvPr id="87" name="TextBox 86">
            <a:extLst>
              <a:ext uri="{FF2B5EF4-FFF2-40B4-BE49-F238E27FC236}">
                <a16:creationId xmlns:a16="http://schemas.microsoft.com/office/drawing/2014/main" id="{4D9C3F90-0F48-91FD-7098-515018755073}"/>
              </a:ext>
            </a:extLst>
          </p:cNvPr>
          <p:cNvSpPr txBox="1"/>
          <p:nvPr/>
        </p:nvSpPr>
        <p:spPr>
          <a:xfrm>
            <a:off x="1818511" y="3172268"/>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17" name="TextBox 116">
            <a:extLst>
              <a:ext uri="{FF2B5EF4-FFF2-40B4-BE49-F238E27FC236}">
                <a16:creationId xmlns:a16="http://schemas.microsoft.com/office/drawing/2014/main" id="{45BF0E4A-152E-E5E0-B96B-9E73623E748E}"/>
              </a:ext>
            </a:extLst>
          </p:cNvPr>
          <p:cNvSpPr txBox="1"/>
          <p:nvPr/>
        </p:nvSpPr>
        <p:spPr>
          <a:xfrm>
            <a:off x="10313693" y="3172268"/>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0.0%</a:t>
            </a:r>
          </a:p>
        </p:txBody>
      </p:sp>
      <p:sp>
        <p:nvSpPr>
          <p:cNvPr id="34" name="Rectangle 33">
            <a:extLst>
              <a:ext uri="{FF2B5EF4-FFF2-40B4-BE49-F238E27FC236}">
                <a16:creationId xmlns:a16="http://schemas.microsoft.com/office/drawing/2014/main" id="{721EBFA6-0712-2CAA-631C-D533F311CDA4}"/>
              </a:ext>
            </a:extLst>
          </p:cNvPr>
          <p:cNvSpPr/>
          <p:nvPr/>
        </p:nvSpPr>
        <p:spPr>
          <a:xfrm>
            <a:off x="554736" y="3555325"/>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D</a:t>
            </a:r>
          </a:p>
        </p:txBody>
      </p:sp>
      <p:sp>
        <p:nvSpPr>
          <p:cNvPr id="88" name="TextBox 87">
            <a:extLst>
              <a:ext uri="{FF2B5EF4-FFF2-40B4-BE49-F238E27FC236}">
                <a16:creationId xmlns:a16="http://schemas.microsoft.com/office/drawing/2014/main" id="{5D7304D3-D178-81FF-78F0-6D3428E021D1}"/>
              </a:ext>
            </a:extLst>
          </p:cNvPr>
          <p:cNvSpPr txBox="1"/>
          <p:nvPr/>
        </p:nvSpPr>
        <p:spPr>
          <a:xfrm>
            <a:off x="1818511" y="3691592"/>
            <a:ext cx="5270137" cy="184666"/>
          </a:xfrm>
          <a:prstGeom prst="rect">
            <a:avLst/>
          </a:prstGeom>
          <a:ln>
            <a:noFill/>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18" name="TextBox 117">
            <a:extLst>
              <a:ext uri="{FF2B5EF4-FFF2-40B4-BE49-F238E27FC236}">
                <a16:creationId xmlns:a16="http://schemas.microsoft.com/office/drawing/2014/main" id="{68F8FD1B-55BD-FE61-AF11-203BE2199F65}"/>
              </a:ext>
            </a:extLst>
          </p:cNvPr>
          <p:cNvSpPr txBox="1"/>
          <p:nvPr/>
        </p:nvSpPr>
        <p:spPr>
          <a:xfrm>
            <a:off x="10313693" y="3691592"/>
            <a:ext cx="1077393" cy="184666"/>
          </a:xfrm>
          <a:prstGeom prst="rect">
            <a:avLst/>
          </a:prstGeom>
          <a:ln>
            <a:noFill/>
            <a:prstDash val="sysDash"/>
          </a:ln>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p:txBody>
      </p:sp>
      <p:sp>
        <p:nvSpPr>
          <p:cNvPr id="35" name="Rectangle 34">
            <a:extLst>
              <a:ext uri="{FF2B5EF4-FFF2-40B4-BE49-F238E27FC236}">
                <a16:creationId xmlns:a16="http://schemas.microsoft.com/office/drawing/2014/main" id="{ADD50C91-FEB3-8879-FFB7-226C7D976736}"/>
              </a:ext>
            </a:extLst>
          </p:cNvPr>
          <p:cNvSpPr/>
          <p:nvPr/>
        </p:nvSpPr>
        <p:spPr>
          <a:xfrm>
            <a:off x="554736" y="4074649"/>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E</a:t>
            </a:r>
          </a:p>
        </p:txBody>
      </p:sp>
      <p:sp>
        <p:nvSpPr>
          <p:cNvPr id="89" name="TextBox 88">
            <a:extLst>
              <a:ext uri="{FF2B5EF4-FFF2-40B4-BE49-F238E27FC236}">
                <a16:creationId xmlns:a16="http://schemas.microsoft.com/office/drawing/2014/main" id="{BA5C9A72-A504-F5CF-CABC-5598D75D9E4F}"/>
              </a:ext>
            </a:extLst>
          </p:cNvPr>
          <p:cNvSpPr txBox="1"/>
          <p:nvPr/>
        </p:nvSpPr>
        <p:spPr>
          <a:xfrm>
            <a:off x="1818511" y="4210916"/>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19" name="TextBox 118">
            <a:extLst>
              <a:ext uri="{FF2B5EF4-FFF2-40B4-BE49-F238E27FC236}">
                <a16:creationId xmlns:a16="http://schemas.microsoft.com/office/drawing/2014/main" id="{F2E04F95-90AF-69AF-91E9-66C82312FAF4}"/>
              </a:ext>
            </a:extLst>
          </p:cNvPr>
          <p:cNvSpPr txBox="1"/>
          <p:nvPr/>
        </p:nvSpPr>
        <p:spPr>
          <a:xfrm>
            <a:off x="10313693" y="4210916"/>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p:txBody>
      </p:sp>
      <p:sp>
        <p:nvSpPr>
          <p:cNvPr id="36" name="Rectangle 35">
            <a:extLst>
              <a:ext uri="{FF2B5EF4-FFF2-40B4-BE49-F238E27FC236}">
                <a16:creationId xmlns:a16="http://schemas.microsoft.com/office/drawing/2014/main" id="{F6D90814-04A0-1798-5E67-DFEB04C29D2B}"/>
              </a:ext>
            </a:extLst>
          </p:cNvPr>
          <p:cNvSpPr/>
          <p:nvPr/>
        </p:nvSpPr>
        <p:spPr>
          <a:xfrm>
            <a:off x="554736" y="4593973"/>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F</a:t>
            </a:r>
          </a:p>
        </p:txBody>
      </p:sp>
      <p:sp>
        <p:nvSpPr>
          <p:cNvPr id="90" name="TextBox 89">
            <a:extLst>
              <a:ext uri="{FF2B5EF4-FFF2-40B4-BE49-F238E27FC236}">
                <a16:creationId xmlns:a16="http://schemas.microsoft.com/office/drawing/2014/main" id="{B5C01B66-689D-64A3-A042-134317B4420A}"/>
              </a:ext>
            </a:extLst>
          </p:cNvPr>
          <p:cNvSpPr txBox="1"/>
          <p:nvPr/>
        </p:nvSpPr>
        <p:spPr>
          <a:xfrm>
            <a:off x="1818511" y="4730240"/>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20" name="TextBox 119">
            <a:extLst>
              <a:ext uri="{FF2B5EF4-FFF2-40B4-BE49-F238E27FC236}">
                <a16:creationId xmlns:a16="http://schemas.microsoft.com/office/drawing/2014/main" id="{4BC10B08-DE37-C797-508C-6CB4A02A7E7D}"/>
              </a:ext>
            </a:extLst>
          </p:cNvPr>
          <p:cNvSpPr txBox="1"/>
          <p:nvPr/>
        </p:nvSpPr>
        <p:spPr>
          <a:xfrm>
            <a:off x="10313693" y="4730240"/>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a:ln>
                  <a:noFill/>
                </a:ln>
                <a:solidFill>
                  <a:srgbClr val="061F32"/>
                </a:solidFill>
                <a:effectLst/>
                <a:uLnTx/>
                <a:uFillTx/>
                <a:latin typeface="Arial"/>
                <a:ea typeface="+mn-ea"/>
                <a:cs typeface="Arial" panose="020B0604020202020204" pitchFamily="34" charset="0"/>
              </a:rPr>
              <a:t>0.0%</a:t>
            </a:r>
            <a:endPar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endParaRPr>
          </a:p>
        </p:txBody>
      </p:sp>
      <p:sp>
        <p:nvSpPr>
          <p:cNvPr id="37" name="Rectangle 36">
            <a:extLst>
              <a:ext uri="{FF2B5EF4-FFF2-40B4-BE49-F238E27FC236}">
                <a16:creationId xmlns:a16="http://schemas.microsoft.com/office/drawing/2014/main" id="{D7A5EEBD-A953-8EBE-C58E-5AF11EC4463A}"/>
              </a:ext>
            </a:extLst>
          </p:cNvPr>
          <p:cNvSpPr/>
          <p:nvPr/>
        </p:nvSpPr>
        <p:spPr>
          <a:xfrm>
            <a:off x="554736" y="5113297"/>
            <a:ext cx="1153050" cy="4572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a:ea typeface="+mn-ea"/>
                <a:cs typeface="+mn-cs"/>
              </a:rPr>
              <a:t>Segment G</a:t>
            </a:r>
          </a:p>
        </p:txBody>
      </p:sp>
      <p:sp>
        <p:nvSpPr>
          <p:cNvPr id="91" name="TextBox 90">
            <a:extLst>
              <a:ext uri="{FF2B5EF4-FFF2-40B4-BE49-F238E27FC236}">
                <a16:creationId xmlns:a16="http://schemas.microsoft.com/office/drawing/2014/main" id="{A5025838-BAD0-8710-5790-A449CD2137CC}"/>
              </a:ext>
            </a:extLst>
          </p:cNvPr>
          <p:cNvSpPr txBox="1"/>
          <p:nvPr/>
        </p:nvSpPr>
        <p:spPr>
          <a:xfrm>
            <a:off x="1818511" y="5249564"/>
            <a:ext cx="5270137"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rPr>
              <a:t>[Insert description]</a:t>
            </a:r>
            <a:endParaRPr kumimoji="0" lang="en-GB" sz="1200" b="0" i="0" u="none" strike="noStrike" kern="1200" cap="none" spc="0" normalizeH="0" baseline="0" noProof="0" dirty="0">
              <a:ln>
                <a:noFill/>
              </a:ln>
              <a:solidFill>
                <a:schemeClr val="bg1"/>
              </a:solidFill>
              <a:effectLst/>
              <a:uLnTx/>
              <a:uFillTx/>
              <a:latin typeface="Arial"/>
              <a:ea typeface="+mn-ea"/>
              <a:cs typeface="Arial" panose="020B0604020202020204" pitchFamily="34" charset="0"/>
            </a:endParaRPr>
          </a:p>
        </p:txBody>
      </p:sp>
      <p:sp>
        <p:nvSpPr>
          <p:cNvPr id="121" name="TextBox 120">
            <a:extLst>
              <a:ext uri="{FF2B5EF4-FFF2-40B4-BE49-F238E27FC236}">
                <a16:creationId xmlns:a16="http://schemas.microsoft.com/office/drawing/2014/main" id="{373C9F60-4069-30C8-78AF-7692E9008101}"/>
              </a:ext>
            </a:extLst>
          </p:cNvPr>
          <p:cNvSpPr txBox="1"/>
          <p:nvPr/>
        </p:nvSpPr>
        <p:spPr>
          <a:xfrm>
            <a:off x="10313693" y="524956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0.0%</a:t>
            </a:r>
          </a:p>
        </p:txBody>
      </p:sp>
      <p:sp>
        <p:nvSpPr>
          <p:cNvPr id="40" name="Rectangle 39">
            <a:extLst>
              <a:ext uri="{FF2B5EF4-FFF2-40B4-BE49-F238E27FC236}">
                <a16:creationId xmlns:a16="http://schemas.microsoft.com/office/drawing/2014/main" id="{8FE0D12C-DE90-B608-9115-972CBD64C5E0}"/>
              </a:ext>
            </a:extLst>
          </p:cNvPr>
          <p:cNvSpPr/>
          <p:nvPr/>
        </p:nvSpPr>
        <p:spPr>
          <a:xfrm>
            <a:off x="554736" y="5632619"/>
            <a:ext cx="1153050" cy="457200"/>
          </a:xfrm>
          <a:prstGeom prst="rect">
            <a:avLst/>
          </a:prstGeom>
          <a:solidFill>
            <a:schemeClr val="tx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a:ea typeface="+mn-ea"/>
                <a:cs typeface="+mn-cs"/>
              </a:rPr>
              <a:t>Total</a:t>
            </a:r>
          </a:p>
        </p:txBody>
      </p:sp>
      <p:sp>
        <p:nvSpPr>
          <p:cNvPr id="13" name="TextBox 12">
            <a:extLst>
              <a:ext uri="{FF2B5EF4-FFF2-40B4-BE49-F238E27FC236}">
                <a16:creationId xmlns:a16="http://schemas.microsoft.com/office/drawing/2014/main" id="{0A8F80CA-0EE8-9BA1-40F2-8F8E9051F76C}"/>
              </a:ext>
            </a:extLst>
          </p:cNvPr>
          <p:cNvSpPr txBox="1"/>
          <p:nvPr/>
        </p:nvSpPr>
        <p:spPr>
          <a:xfrm>
            <a:off x="554736" y="1572427"/>
            <a:ext cx="1153050"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Segment</a:t>
            </a:r>
          </a:p>
        </p:txBody>
      </p:sp>
      <p:cxnSp>
        <p:nvCxnSpPr>
          <p:cNvPr id="14" name="Straight Connector 13">
            <a:extLst>
              <a:ext uri="{FF2B5EF4-FFF2-40B4-BE49-F238E27FC236}">
                <a16:creationId xmlns:a16="http://schemas.microsoft.com/office/drawing/2014/main" id="{2383D27E-3339-E403-B431-C78FC3995AC9}"/>
              </a:ext>
            </a:extLst>
          </p:cNvPr>
          <p:cNvCxnSpPr>
            <a:cxnSpLocks/>
          </p:cNvCxnSpPr>
          <p:nvPr/>
        </p:nvCxnSpPr>
        <p:spPr>
          <a:xfrm>
            <a:off x="554736" y="1839285"/>
            <a:ext cx="1153050"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CFC95A-DD9A-32C7-B5FE-9B1F9D8C45C9}"/>
              </a:ext>
            </a:extLst>
          </p:cNvPr>
          <p:cNvSpPr txBox="1"/>
          <p:nvPr/>
        </p:nvSpPr>
        <p:spPr>
          <a:xfrm>
            <a:off x="1818511" y="1572427"/>
            <a:ext cx="5270137"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18" name="Straight Connector 17">
            <a:extLst>
              <a:ext uri="{FF2B5EF4-FFF2-40B4-BE49-F238E27FC236}">
                <a16:creationId xmlns:a16="http://schemas.microsoft.com/office/drawing/2014/main" id="{5D015C12-DBAA-44A6-BBDA-3C7FEA7458C2}"/>
              </a:ext>
            </a:extLst>
          </p:cNvPr>
          <p:cNvCxnSpPr>
            <a:cxnSpLocks/>
          </p:cNvCxnSpPr>
          <p:nvPr/>
        </p:nvCxnSpPr>
        <p:spPr>
          <a:xfrm>
            <a:off x="1818512" y="1839285"/>
            <a:ext cx="527013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2F4621-B035-BF92-A6F7-3D79A4E80A2B}"/>
              </a:ext>
            </a:extLst>
          </p:cNvPr>
          <p:cNvSpPr txBox="1"/>
          <p:nvPr/>
        </p:nvSpPr>
        <p:spPr>
          <a:xfrm>
            <a:off x="7199373" y="1572427"/>
            <a:ext cx="3003595" cy="215444"/>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[Dimension]</a:t>
            </a:r>
            <a:endParaRPr kumimoji="0" lang="en-US" sz="1400" i="1" u="none" strike="noStrike" kern="1200" cap="none" spc="0" normalizeH="0" baseline="0" noProof="0" dirty="0">
              <a:ln>
                <a:noFill/>
              </a:ln>
              <a:solidFill>
                <a:srgbClr val="061F32"/>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184DDA69-F714-0A0F-36A4-35E92A7BE864}"/>
              </a:ext>
            </a:extLst>
          </p:cNvPr>
          <p:cNvCxnSpPr>
            <a:cxnSpLocks/>
          </p:cNvCxnSpPr>
          <p:nvPr/>
        </p:nvCxnSpPr>
        <p:spPr>
          <a:xfrm>
            <a:off x="7199374" y="1839285"/>
            <a:ext cx="3003594"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E047338-2130-3825-70C8-1292D9304C89}"/>
              </a:ext>
            </a:extLst>
          </p:cNvPr>
          <p:cNvSpPr txBox="1"/>
          <p:nvPr/>
        </p:nvSpPr>
        <p:spPr>
          <a:xfrm>
            <a:off x="10313693" y="1572427"/>
            <a:ext cx="1077393" cy="215444"/>
          </a:xfrm>
          <a:prstGeom prst="rect">
            <a:avLst/>
          </a:prstGeom>
          <a:noFill/>
        </p:spPr>
        <p:txBody>
          <a:bodyPr wrap="squar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a:ea typeface="+mn-ea"/>
                <a:cs typeface="+mn-cs"/>
              </a:rPr>
              <a:t>[Metric]</a:t>
            </a:r>
          </a:p>
        </p:txBody>
      </p:sp>
      <p:cxnSp>
        <p:nvCxnSpPr>
          <p:cNvPr id="26" name="Straight Connector 25">
            <a:extLst>
              <a:ext uri="{FF2B5EF4-FFF2-40B4-BE49-F238E27FC236}">
                <a16:creationId xmlns:a16="http://schemas.microsoft.com/office/drawing/2014/main" id="{27B055E6-3191-F390-6A4F-5D46B9DB6906}"/>
              </a:ext>
            </a:extLst>
          </p:cNvPr>
          <p:cNvCxnSpPr>
            <a:cxnSpLocks/>
          </p:cNvCxnSpPr>
          <p:nvPr/>
        </p:nvCxnSpPr>
        <p:spPr>
          <a:xfrm>
            <a:off x="10313693" y="1839285"/>
            <a:ext cx="1077393"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1A3D18-5E27-8DB9-0BFA-8146BD0D76BF}"/>
              </a:ext>
            </a:extLst>
          </p:cNvPr>
          <p:cNvCxnSpPr>
            <a:cxnSpLocks/>
          </p:cNvCxnSpPr>
          <p:nvPr/>
        </p:nvCxnSpPr>
        <p:spPr>
          <a:xfrm>
            <a:off x="554736" y="300493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3C016B4-6674-F734-F56A-3B6679EFDA49}"/>
              </a:ext>
            </a:extLst>
          </p:cNvPr>
          <p:cNvSpPr txBox="1"/>
          <p:nvPr/>
        </p:nvSpPr>
        <p:spPr>
          <a:xfrm>
            <a:off x="10313693" y="2652944"/>
            <a:ext cx="1077393" cy="184666"/>
          </a:xfrm>
          <a:prstGeom prst="rect">
            <a:avLst/>
          </a:prstGeom>
        </p:spPr>
        <p:txBody>
          <a:bodyPr vert="horz" wrap="square" lIns="0" tIns="0" rIns="0" bIns="0" rtlCol="0" anchor="ctr">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0.0%</a:t>
            </a:r>
          </a:p>
        </p:txBody>
      </p:sp>
      <p:graphicFrame>
        <p:nvGraphicFramePr>
          <p:cNvPr id="74" name="Chart 73">
            <a:extLst>
              <a:ext uri="{FF2B5EF4-FFF2-40B4-BE49-F238E27FC236}">
                <a16:creationId xmlns:a16="http://schemas.microsoft.com/office/drawing/2014/main" id="{DCAC4DA1-EAD1-9866-E935-BBEB1B1FE525}"/>
              </a:ext>
            </a:extLst>
          </p:cNvPr>
          <p:cNvGraphicFramePr>
            <a:graphicFrameLocks/>
          </p:cNvGraphicFramePr>
          <p:nvPr>
            <p:extLst>
              <p:ext uri="{D42A27DB-BD31-4B8C-83A1-F6EECF244321}">
                <p14:modId xmlns:p14="http://schemas.microsoft.com/office/powerpoint/2010/main" val="834417753"/>
              </p:ext>
            </p:extLst>
          </p:nvPr>
        </p:nvGraphicFramePr>
        <p:xfrm>
          <a:off x="7199373" y="1817506"/>
          <a:ext cx="3003593" cy="4435436"/>
        </p:xfrm>
        <a:graphic>
          <a:graphicData uri="http://schemas.openxmlformats.org/drawingml/2006/chart">
            <c:chart xmlns:c="http://schemas.openxmlformats.org/drawingml/2006/chart" xmlns:r="http://schemas.openxmlformats.org/officeDocument/2006/relationships" r:id="rId5"/>
          </a:graphicData>
        </a:graphic>
      </p:graphicFrame>
      <p:sp>
        <p:nvSpPr>
          <p:cNvPr id="4" name="Google Shape;507;p14">
            <a:extLst>
              <a:ext uri="{FF2B5EF4-FFF2-40B4-BE49-F238E27FC236}">
                <a16:creationId xmlns:a16="http://schemas.microsoft.com/office/drawing/2014/main" id="{E3235FD2-4F79-A1FA-00FC-E275C6D656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BB1A8C19-EC79-1471-6965-BAE0D086831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177090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a:bodyPr>
          <a:lstStyle/>
          <a:p>
            <a:r>
              <a:rPr lang="en-US" dirty="0">
                <a:solidFill>
                  <a:schemeClr val="bg1"/>
                </a:solidFill>
              </a:rPr>
              <a:t>[Title of document]</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[Subtitle]</a:t>
            </a:r>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[Date]</a:t>
            </a:r>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[Company logo]</a:t>
            </a:r>
          </a:p>
        </p:txBody>
      </p:sp>
      <p:pic>
        <p:nvPicPr>
          <p:cNvPr id="7" name="Picture 6" descr="A picture containing screenshot&#10;&#10;Description automatically generated">
            <a:extLst>
              <a:ext uri="{FF2B5EF4-FFF2-40B4-BE49-F238E27FC236}">
                <a16:creationId xmlns:a16="http://schemas.microsoft.com/office/drawing/2014/main" id="{85C4529F-D9E8-9C23-C2D1-D083B63018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5890878" y="-36512"/>
            <a:ext cx="6334668" cy="6894512"/>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AC1F07-1985-6C47-125F-C4CA335118D0}"/>
              </a:ext>
            </a:extLst>
          </p:cNvPr>
          <p:cNvSpPr/>
          <p:nvPr/>
        </p:nvSpPr>
        <p:spPr>
          <a:xfrm>
            <a:off x="1883679" y="3854824"/>
            <a:ext cx="4254993" cy="17955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bg1"/>
                </a:solidFill>
                <a:latin typeface="Arial" panose="020B0604020202020204" pitchFamily="34" charset="0"/>
                <a:cs typeface="Arial" panose="020B0604020202020204" pitchFamily="34" charset="0"/>
              </a:rPr>
              <a:t>Dog</a:t>
            </a:r>
          </a:p>
        </p:txBody>
      </p:sp>
      <p:sp>
        <p:nvSpPr>
          <p:cNvPr id="16" name="Rectangle 15">
            <a:extLst>
              <a:ext uri="{FF2B5EF4-FFF2-40B4-BE49-F238E27FC236}">
                <a16:creationId xmlns:a16="http://schemas.microsoft.com/office/drawing/2014/main" id="{5251AB6A-B514-F4CA-2F21-37FC71923BA4}"/>
              </a:ext>
            </a:extLst>
          </p:cNvPr>
          <p:cNvSpPr/>
          <p:nvPr/>
        </p:nvSpPr>
        <p:spPr>
          <a:xfrm>
            <a:off x="1883679" y="2034921"/>
            <a:ext cx="4254993" cy="179551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Arial" panose="020B0604020202020204" pitchFamily="34" charset="0"/>
                <a:cs typeface="Arial" panose="020B0604020202020204" pitchFamily="34" charset="0"/>
              </a:rPr>
              <a:t>Question mark</a:t>
            </a:r>
          </a:p>
        </p:txBody>
      </p:sp>
      <p:sp>
        <p:nvSpPr>
          <p:cNvPr id="17" name="Rectangle 16">
            <a:extLst>
              <a:ext uri="{FF2B5EF4-FFF2-40B4-BE49-F238E27FC236}">
                <a16:creationId xmlns:a16="http://schemas.microsoft.com/office/drawing/2014/main" id="{6AD2406C-7848-39C4-E04E-89D8D6E4DE4D}"/>
              </a:ext>
            </a:extLst>
          </p:cNvPr>
          <p:cNvSpPr/>
          <p:nvPr/>
        </p:nvSpPr>
        <p:spPr>
          <a:xfrm>
            <a:off x="6162102" y="3854824"/>
            <a:ext cx="4254993" cy="1795510"/>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Arial" panose="020B0604020202020204" pitchFamily="34" charset="0"/>
                <a:cs typeface="Arial" panose="020B0604020202020204" pitchFamily="34" charset="0"/>
              </a:rPr>
              <a:t>Cash cow</a:t>
            </a:r>
          </a:p>
        </p:txBody>
      </p:sp>
      <p:sp>
        <p:nvSpPr>
          <p:cNvPr id="18" name="Rectangle 17">
            <a:extLst>
              <a:ext uri="{FF2B5EF4-FFF2-40B4-BE49-F238E27FC236}">
                <a16:creationId xmlns:a16="http://schemas.microsoft.com/office/drawing/2014/main" id="{36B1447A-19C5-105B-2444-BB9C6DD2DDD2}"/>
              </a:ext>
            </a:extLst>
          </p:cNvPr>
          <p:cNvSpPr/>
          <p:nvPr/>
        </p:nvSpPr>
        <p:spPr>
          <a:xfrm>
            <a:off x="6162102"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a:solidFill>
                  <a:schemeClr val="tx1"/>
                </a:solidFill>
                <a:latin typeface="Arial" panose="020B0604020202020204" pitchFamily="34" charset="0"/>
                <a:cs typeface="Arial" panose="020B0604020202020204" pitchFamily="34" charset="0"/>
              </a:rPr>
              <a:t>Star</a:t>
            </a:r>
          </a:p>
        </p:txBody>
      </p:sp>
      <p:graphicFrame>
        <p:nvGraphicFramePr>
          <p:cNvPr id="11" name="Chart 10">
            <a:extLst>
              <a:ext uri="{FF2B5EF4-FFF2-40B4-BE49-F238E27FC236}">
                <a16:creationId xmlns:a16="http://schemas.microsoft.com/office/drawing/2014/main" id="{EE7A8737-A45D-216B-5010-0797589BB22E}"/>
              </a:ext>
            </a:extLst>
          </p:cNvPr>
          <p:cNvGraphicFramePr/>
          <p:nvPr>
            <p:extLst>
              <p:ext uri="{D42A27DB-BD31-4B8C-83A1-F6EECF244321}">
                <p14:modId xmlns:p14="http://schemas.microsoft.com/office/powerpoint/2010/main" val="4180350291"/>
              </p:ext>
            </p:extLst>
          </p:nvPr>
        </p:nvGraphicFramePr>
        <p:xfrm>
          <a:off x="1488441" y="1879907"/>
          <a:ext cx="9215119" cy="4129447"/>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ED4E6B26-088E-8BF6-2879-37D59BD7FE4A}"/>
              </a:ext>
            </a:extLst>
          </p:cNvPr>
          <p:cNvSpPr>
            <a:spLocks noGrp="1"/>
          </p:cNvSpPr>
          <p:nvPr>
            <p:ph type="title"/>
          </p:nvPr>
        </p:nvSpPr>
        <p:spPr/>
        <p:txBody>
          <a:bodyPr/>
          <a:lstStyle/>
          <a:p>
            <a:r>
              <a:rPr lang="en-GB" dirty="0"/>
              <a:t>[Growth-share matrix / Insert action title] </a:t>
            </a:r>
            <a:endParaRPr lang="en-US" dirty="0"/>
          </a:p>
        </p:txBody>
      </p:sp>
      <p:sp>
        <p:nvSpPr>
          <p:cNvPr id="9" name="Text Placeholder 8">
            <a:extLst>
              <a:ext uri="{FF2B5EF4-FFF2-40B4-BE49-F238E27FC236}">
                <a16:creationId xmlns:a16="http://schemas.microsoft.com/office/drawing/2014/main" id="{A6CE8046-6654-9504-96DD-D056AF4051DF}"/>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87DAF1CA-CD3D-DA98-EAA4-C20C64108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97BD8729-AE78-C43D-C4B5-88B5B019DD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2" name="Oval 11">
            <a:extLst>
              <a:ext uri="{FF2B5EF4-FFF2-40B4-BE49-F238E27FC236}">
                <a16:creationId xmlns:a16="http://schemas.microsoft.com/office/drawing/2014/main" id="{E3317BAB-1723-D499-599E-3FBD365EA3DA}"/>
              </a:ext>
            </a:extLst>
          </p:cNvPr>
          <p:cNvSpPr/>
          <p:nvPr>
            <p:custDataLst>
              <p:tags r:id="rId1"/>
            </p:custDataLst>
          </p:nvPr>
        </p:nvSpPr>
        <p:spPr bwMode="auto">
          <a:xfrm>
            <a:off x="7575951" y="1564546"/>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49C7EDAC-A8F6-6A54-88E1-7AF33F05E81D}"/>
              </a:ext>
            </a:extLst>
          </p:cNvPr>
          <p:cNvSpPr txBox="1">
            <a:spLocks/>
          </p:cNvSpPr>
          <p:nvPr>
            <p:custDataLst>
              <p:tags r:id="rId2"/>
            </p:custDataLst>
          </p:nvPr>
        </p:nvSpPr>
        <p:spPr bwMode="auto">
          <a:xfrm>
            <a:off x="7833125" y="1597089"/>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Size = [insert description]</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4" name="TextBox 13">
            <a:extLst>
              <a:ext uri="{FF2B5EF4-FFF2-40B4-BE49-F238E27FC236}">
                <a16:creationId xmlns:a16="http://schemas.microsoft.com/office/drawing/2014/main" id="{7701F2B5-D6BC-B4CD-38F4-5ABA62AD24AE}"/>
              </a:ext>
            </a:extLst>
          </p:cNvPr>
          <p:cNvSpPr txBox="1"/>
          <p:nvPr/>
        </p:nvSpPr>
        <p:spPr>
          <a:xfrm>
            <a:off x="3860926" y="6024015"/>
            <a:ext cx="447014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Market share (%)</a:t>
            </a:r>
          </a:p>
        </p:txBody>
      </p:sp>
      <p:sp>
        <p:nvSpPr>
          <p:cNvPr id="15" name="TextBox 14">
            <a:extLst>
              <a:ext uri="{FF2B5EF4-FFF2-40B4-BE49-F238E27FC236}">
                <a16:creationId xmlns:a16="http://schemas.microsoft.com/office/drawing/2014/main" id="{C0BC3170-A8BF-B929-E313-0B80723F0F52}"/>
              </a:ext>
            </a:extLst>
          </p:cNvPr>
          <p:cNvSpPr txBox="1"/>
          <p:nvPr/>
        </p:nvSpPr>
        <p:spPr>
          <a:xfrm>
            <a:off x="1488441" y="1539244"/>
            <a:ext cx="447014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Growth rate 201x-202x (%)</a:t>
            </a:r>
          </a:p>
        </p:txBody>
      </p:sp>
    </p:spTree>
    <p:extLst>
      <p:ext uri="{BB962C8B-B14F-4D97-AF65-F5344CB8AC3E}">
        <p14:creationId xmlns:p14="http://schemas.microsoft.com/office/powerpoint/2010/main" val="42880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6C47250-3F56-854E-B8F3-3AAC318DB471}"/>
              </a:ext>
            </a:extLst>
          </p:cNvPr>
          <p:cNvSpPr/>
          <p:nvPr/>
        </p:nvSpPr>
        <p:spPr>
          <a:xfrm>
            <a:off x="467806" y="1368884"/>
            <a:ext cx="128753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a:t>
            </a:r>
          </a:p>
        </p:txBody>
      </p:sp>
      <p:sp>
        <p:nvSpPr>
          <p:cNvPr id="52" name="Rectangle 51">
            <a:extLst>
              <a:ext uri="{FF2B5EF4-FFF2-40B4-BE49-F238E27FC236}">
                <a16:creationId xmlns:a16="http://schemas.microsoft.com/office/drawing/2014/main" id="{A6810AF4-E6B8-E44E-B841-BA96F427896D}"/>
              </a:ext>
            </a:extLst>
          </p:cNvPr>
          <p:cNvSpPr>
            <a:spLocks noChangeArrowheads="1"/>
          </p:cNvSpPr>
          <p:nvPr/>
        </p:nvSpPr>
        <p:spPr bwMode="auto">
          <a:xfrm rot="16200000">
            <a:off x="882837" y="3707705"/>
            <a:ext cx="565013" cy="184666"/>
          </a:xfrm>
          <a:prstGeom prst="rect">
            <a:avLst/>
          </a:prstGeom>
          <a:noFill/>
          <a:ln w="9525">
            <a:noFill/>
            <a:miter lim="800000"/>
            <a:headEnd/>
            <a:tailEnd/>
          </a:ln>
          <a:effectLst/>
        </p:spPr>
        <p:txBody>
          <a:bodyPr wrap="square" lIns="0" tIns="0" rIns="0" bIns="0" anchor="t">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Medium</a:t>
            </a:r>
          </a:p>
        </p:txBody>
      </p:sp>
      <p:sp>
        <p:nvSpPr>
          <p:cNvPr id="53" name="Rectangle 52">
            <a:extLst>
              <a:ext uri="{FF2B5EF4-FFF2-40B4-BE49-F238E27FC236}">
                <a16:creationId xmlns:a16="http://schemas.microsoft.com/office/drawing/2014/main" id="{943EAB15-1CD1-A240-A89B-BB442E21D852}"/>
              </a:ext>
            </a:extLst>
          </p:cNvPr>
          <p:cNvSpPr>
            <a:spLocks noChangeArrowheads="1"/>
          </p:cNvSpPr>
          <p:nvPr/>
        </p:nvSpPr>
        <p:spPr bwMode="auto">
          <a:xfrm rot="16200000">
            <a:off x="984778" y="5097755"/>
            <a:ext cx="397980" cy="184666"/>
          </a:xfrm>
          <a:prstGeom prst="rect">
            <a:avLst/>
          </a:prstGeom>
          <a:noFill/>
          <a:ln w="9525">
            <a:noFill/>
            <a:miter lim="800000"/>
            <a:headEnd/>
            <a:tailEnd/>
          </a:ln>
          <a:effectLst/>
        </p:spPr>
        <p:txBody>
          <a:bodyPr wrap="square" lIns="0" tIns="0" rIns="0" bIns="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Long</a:t>
            </a:r>
          </a:p>
        </p:txBody>
      </p:sp>
      <p:sp>
        <p:nvSpPr>
          <p:cNvPr id="69" name="Rectangle 68">
            <a:extLst>
              <a:ext uri="{FF2B5EF4-FFF2-40B4-BE49-F238E27FC236}">
                <a16:creationId xmlns:a16="http://schemas.microsoft.com/office/drawing/2014/main" id="{54949057-7D7E-D34C-9219-F350BA484C6A}"/>
              </a:ext>
            </a:extLst>
          </p:cNvPr>
          <p:cNvSpPr>
            <a:spLocks noChangeArrowheads="1"/>
          </p:cNvSpPr>
          <p:nvPr/>
        </p:nvSpPr>
        <p:spPr bwMode="auto">
          <a:xfrm rot="16200000">
            <a:off x="972390" y="2205774"/>
            <a:ext cx="385914" cy="184666"/>
          </a:xfrm>
          <a:prstGeom prst="rect">
            <a:avLst/>
          </a:prstGeom>
          <a:noFill/>
          <a:ln w="9525">
            <a:noFill/>
            <a:miter lim="800000"/>
            <a:headEnd/>
            <a:tailEnd/>
          </a:ln>
          <a:effectLst/>
        </p:spPr>
        <p:txBody>
          <a:bodyPr wrap="square" lIns="0" tIns="0" rIns="0" bIns="0" anchor="t">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Short</a:t>
            </a:r>
          </a:p>
        </p:txBody>
      </p:sp>
      <p:sp>
        <p:nvSpPr>
          <p:cNvPr id="70" name="Rectangle 69">
            <a:extLst>
              <a:ext uri="{FF2B5EF4-FFF2-40B4-BE49-F238E27FC236}">
                <a16:creationId xmlns:a16="http://schemas.microsoft.com/office/drawing/2014/main" id="{B53BEC20-E3DC-5A41-AE9B-2669B6917F63}"/>
              </a:ext>
            </a:extLst>
          </p:cNvPr>
          <p:cNvSpPr>
            <a:spLocks noChangeArrowheads="1"/>
          </p:cNvSpPr>
          <p:nvPr/>
        </p:nvSpPr>
        <p:spPr bwMode="auto">
          <a:xfrm>
            <a:off x="1369490" y="1881908"/>
            <a:ext cx="3416401" cy="1249695"/>
          </a:xfrm>
          <a:prstGeom prst="rect">
            <a:avLst/>
          </a:prstGeom>
          <a:solidFill>
            <a:schemeClr val="tx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DD6A22F1-6874-F943-9E38-5C6C14EA8A9C}"/>
              </a:ext>
            </a:extLst>
          </p:cNvPr>
          <p:cNvSpPr>
            <a:spLocks noChangeArrowheads="1"/>
          </p:cNvSpPr>
          <p:nvPr/>
        </p:nvSpPr>
        <p:spPr bwMode="auto">
          <a:xfrm>
            <a:off x="4785891" y="1881908"/>
            <a:ext cx="3416401" cy="1249695"/>
          </a:xfrm>
          <a:prstGeom prst="rect">
            <a:avLst/>
          </a:prstGeom>
          <a:solidFill>
            <a:schemeClr val="tx1">
              <a:lumMod val="95000"/>
            </a:schemeClr>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72" name="Rectangle 71">
            <a:extLst>
              <a:ext uri="{FF2B5EF4-FFF2-40B4-BE49-F238E27FC236}">
                <a16:creationId xmlns:a16="http://schemas.microsoft.com/office/drawing/2014/main" id="{32168350-2B18-C944-97BF-FEE54013B8CA}"/>
              </a:ext>
            </a:extLst>
          </p:cNvPr>
          <p:cNvSpPr>
            <a:spLocks noChangeArrowheads="1"/>
          </p:cNvSpPr>
          <p:nvPr/>
        </p:nvSpPr>
        <p:spPr bwMode="auto">
          <a:xfrm>
            <a:off x="8196682" y="1881908"/>
            <a:ext cx="3416401" cy="1249695"/>
          </a:xfrm>
          <a:prstGeom prst="rect">
            <a:avLst/>
          </a:prstGeom>
          <a:solidFill>
            <a:schemeClr val="accent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73" name="Rectangle 72">
            <a:extLst>
              <a:ext uri="{FF2B5EF4-FFF2-40B4-BE49-F238E27FC236}">
                <a16:creationId xmlns:a16="http://schemas.microsoft.com/office/drawing/2014/main" id="{AAC18FB1-0E22-A04D-915B-F528F77683F9}"/>
              </a:ext>
            </a:extLst>
          </p:cNvPr>
          <p:cNvSpPr>
            <a:spLocks noChangeArrowheads="1"/>
          </p:cNvSpPr>
          <p:nvPr/>
        </p:nvSpPr>
        <p:spPr bwMode="auto">
          <a:xfrm>
            <a:off x="1369490" y="3123395"/>
            <a:ext cx="3416401" cy="1249695"/>
          </a:xfrm>
          <a:prstGeom prst="rect">
            <a:avLst/>
          </a:prstGeom>
          <a:solidFill>
            <a:schemeClr val="tx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5D0D0923-34F3-8542-A053-DBD6BED2001D}"/>
              </a:ext>
            </a:extLst>
          </p:cNvPr>
          <p:cNvSpPr>
            <a:spLocks noChangeArrowheads="1"/>
          </p:cNvSpPr>
          <p:nvPr/>
        </p:nvSpPr>
        <p:spPr bwMode="auto">
          <a:xfrm>
            <a:off x="4785891" y="3123395"/>
            <a:ext cx="3416401" cy="1249695"/>
          </a:xfrm>
          <a:prstGeom prst="rect">
            <a:avLst/>
          </a:prstGeom>
          <a:solidFill>
            <a:schemeClr val="tx1">
              <a:lumMod val="95000"/>
            </a:schemeClr>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75" name="Rectangle 74">
            <a:extLst>
              <a:ext uri="{FF2B5EF4-FFF2-40B4-BE49-F238E27FC236}">
                <a16:creationId xmlns:a16="http://schemas.microsoft.com/office/drawing/2014/main" id="{2A37121E-FCDB-C347-920F-92BBAD461C8C}"/>
              </a:ext>
            </a:extLst>
          </p:cNvPr>
          <p:cNvSpPr>
            <a:spLocks noChangeArrowheads="1"/>
          </p:cNvSpPr>
          <p:nvPr/>
        </p:nvSpPr>
        <p:spPr bwMode="auto">
          <a:xfrm>
            <a:off x="8196682" y="3123395"/>
            <a:ext cx="3416401" cy="1249695"/>
          </a:xfrm>
          <a:prstGeom prst="rect">
            <a:avLst/>
          </a:prstGeom>
          <a:solidFill>
            <a:schemeClr val="tx1">
              <a:lumMod val="95000"/>
            </a:schemeClr>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Georgia"/>
              <a:ea typeface="+mn-ea"/>
              <a:cs typeface="+mn-cs"/>
            </a:endParaRPr>
          </a:p>
        </p:txBody>
      </p:sp>
      <p:sp>
        <p:nvSpPr>
          <p:cNvPr id="76" name="Rectangle 75">
            <a:extLst>
              <a:ext uri="{FF2B5EF4-FFF2-40B4-BE49-F238E27FC236}">
                <a16:creationId xmlns:a16="http://schemas.microsoft.com/office/drawing/2014/main" id="{B7476336-1E1A-054D-BF25-1E1B1A2C03C0}"/>
              </a:ext>
            </a:extLst>
          </p:cNvPr>
          <p:cNvSpPr>
            <a:spLocks noChangeArrowheads="1"/>
          </p:cNvSpPr>
          <p:nvPr/>
        </p:nvSpPr>
        <p:spPr bwMode="auto">
          <a:xfrm>
            <a:off x="1369490" y="4366935"/>
            <a:ext cx="3416401" cy="1249695"/>
          </a:xfrm>
          <a:prstGeom prst="rect">
            <a:avLst/>
          </a:prstGeom>
          <a:solidFill>
            <a:schemeClr val="tx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5199BDC1-AD47-F043-89C6-1684F91C2347}"/>
              </a:ext>
            </a:extLst>
          </p:cNvPr>
          <p:cNvSpPr>
            <a:spLocks noChangeArrowheads="1"/>
          </p:cNvSpPr>
          <p:nvPr/>
        </p:nvSpPr>
        <p:spPr bwMode="auto">
          <a:xfrm>
            <a:off x="4785891" y="4366935"/>
            <a:ext cx="3416401" cy="1249695"/>
          </a:xfrm>
          <a:prstGeom prst="rect">
            <a:avLst/>
          </a:prstGeom>
          <a:solidFill>
            <a:schemeClr val="tx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3ACA4FBD-7A36-884A-BB32-0E6394F13EB3}"/>
              </a:ext>
            </a:extLst>
          </p:cNvPr>
          <p:cNvSpPr>
            <a:spLocks noChangeArrowheads="1"/>
          </p:cNvSpPr>
          <p:nvPr/>
        </p:nvSpPr>
        <p:spPr bwMode="auto">
          <a:xfrm>
            <a:off x="8196682" y="4366935"/>
            <a:ext cx="3416401" cy="1249695"/>
          </a:xfrm>
          <a:prstGeom prst="rect">
            <a:avLst/>
          </a:prstGeom>
          <a:solidFill>
            <a:schemeClr val="tx1"/>
          </a:solidFill>
          <a:ln w="9525">
            <a:solidFill>
              <a:schemeClr val="bg1"/>
            </a:solidFill>
            <a:prstDash val="dash"/>
            <a:miter lim="800000"/>
            <a:headEnd/>
            <a:tailEnd/>
          </a:ln>
          <a:effectLst/>
        </p:spPr>
        <p:txBody>
          <a:bodyPr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183E5E21-FBEA-5548-8706-4EDCA40BB7BD}"/>
              </a:ext>
            </a:extLst>
          </p:cNvPr>
          <p:cNvSpPr>
            <a:spLocks noChangeArrowheads="1"/>
          </p:cNvSpPr>
          <p:nvPr/>
        </p:nvSpPr>
        <p:spPr bwMode="auto">
          <a:xfrm>
            <a:off x="1369490" y="5720240"/>
            <a:ext cx="487057" cy="184666"/>
          </a:xfrm>
          <a:prstGeom prst="rect">
            <a:avLst/>
          </a:prstGeom>
          <a:noFill/>
          <a:ln w="9525">
            <a:noFill/>
            <a:miter lim="800000"/>
            <a:headEnd/>
            <a:tailEnd/>
          </a:ln>
          <a:effectLst/>
        </p:spPr>
        <p:txBody>
          <a:bodyPr wrap="square"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Low</a:t>
            </a:r>
          </a:p>
        </p:txBody>
      </p:sp>
      <p:sp>
        <p:nvSpPr>
          <p:cNvPr id="80" name="Rectangle 79">
            <a:extLst>
              <a:ext uri="{FF2B5EF4-FFF2-40B4-BE49-F238E27FC236}">
                <a16:creationId xmlns:a16="http://schemas.microsoft.com/office/drawing/2014/main" id="{A877D087-93EB-CE4F-AE51-EEEE72FC767E}"/>
              </a:ext>
            </a:extLst>
          </p:cNvPr>
          <p:cNvSpPr>
            <a:spLocks noChangeArrowheads="1"/>
          </p:cNvSpPr>
          <p:nvPr/>
        </p:nvSpPr>
        <p:spPr bwMode="auto">
          <a:xfrm>
            <a:off x="5999924" y="5720240"/>
            <a:ext cx="977119" cy="184666"/>
          </a:xfrm>
          <a:prstGeom prst="rect">
            <a:avLst/>
          </a:prstGeom>
          <a:noFill/>
          <a:ln w="9525">
            <a:noFill/>
            <a:miter lim="800000"/>
            <a:headEnd/>
            <a:tailEnd/>
          </a:ln>
          <a:effectLst/>
        </p:spPr>
        <p:txBody>
          <a:bodyPr wrap="square" lIns="0" tIns="0" rIns="0" bIns="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Medium</a:t>
            </a:r>
          </a:p>
        </p:txBody>
      </p:sp>
      <p:sp>
        <p:nvSpPr>
          <p:cNvPr id="81" name="Rectangle 80">
            <a:extLst>
              <a:ext uri="{FF2B5EF4-FFF2-40B4-BE49-F238E27FC236}">
                <a16:creationId xmlns:a16="http://schemas.microsoft.com/office/drawing/2014/main" id="{78898C40-2A55-5249-BADA-91880A0A5747}"/>
              </a:ext>
            </a:extLst>
          </p:cNvPr>
          <p:cNvSpPr>
            <a:spLocks noChangeArrowheads="1"/>
          </p:cNvSpPr>
          <p:nvPr/>
        </p:nvSpPr>
        <p:spPr bwMode="auto">
          <a:xfrm>
            <a:off x="11062893" y="5720240"/>
            <a:ext cx="550194" cy="184666"/>
          </a:xfrm>
          <a:prstGeom prst="rect">
            <a:avLst/>
          </a:prstGeom>
          <a:noFill/>
          <a:ln w="9525">
            <a:noFill/>
            <a:miter lim="800000"/>
            <a:headEnd/>
            <a:tailEnd/>
          </a:ln>
          <a:effectLst/>
        </p:spPr>
        <p:txBody>
          <a:bodyPr wrap="square"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High</a:t>
            </a:r>
          </a:p>
        </p:txBody>
      </p:sp>
      <p:sp>
        <p:nvSpPr>
          <p:cNvPr id="82" name="Rectangle 81">
            <a:extLst>
              <a:ext uri="{FF2B5EF4-FFF2-40B4-BE49-F238E27FC236}">
                <a16:creationId xmlns:a16="http://schemas.microsoft.com/office/drawing/2014/main" id="{0828EFBE-8F7E-9245-98CB-947EFDE59C78}"/>
              </a:ext>
            </a:extLst>
          </p:cNvPr>
          <p:cNvSpPr>
            <a:spLocks noChangeArrowheads="1"/>
          </p:cNvSpPr>
          <p:nvPr/>
        </p:nvSpPr>
        <p:spPr bwMode="auto">
          <a:xfrm>
            <a:off x="1369490" y="6050164"/>
            <a:ext cx="10271646" cy="184666"/>
          </a:xfrm>
          <a:prstGeom prst="rect">
            <a:avLst/>
          </a:prstGeom>
          <a:noFill/>
          <a:ln w="9525">
            <a:noFill/>
            <a:miter lim="800000"/>
            <a:headEnd/>
            <a:tailEnd/>
          </a:ln>
          <a:effectLst/>
        </p:spPr>
        <p:txBody>
          <a:bodyPr lIns="0" tIns="0" rIns="0" bIns="0">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LEVEL OF IMPACT</a:t>
            </a:r>
          </a:p>
        </p:txBody>
      </p:sp>
      <p:sp>
        <p:nvSpPr>
          <p:cNvPr id="83" name="Rectangle 82">
            <a:extLst>
              <a:ext uri="{FF2B5EF4-FFF2-40B4-BE49-F238E27FC236}">
                <a16:creationId xmlns:a16="http://schemas.microsoft.com/office/drawing/2014/main" id="{AAC2562D-B33D-CD4A-9792-BE53DF170B91}"/>
              </a:ext>
            </a:extLst>
          </p:cNvPr>
          <p:cNvSpPr>
            <a:spLocks noChangeArrowheads="1"/>
          </p:cNvSpPr>
          <p:nvPr/>
        </p:nvSpPr>
        <p:spPr bwMode="auto">
          <a:xfrm rot="16200000">
            <a:off x="-1113565" y="3704464"/>
            <a:ext cx="3829779" cy="184666"/>
          </a:xfrm>
          <a:prstGeom prst="rect">
            <a:avLst/>
          </a:prstGeom>
          <a:noFill/>
          <a:ln w="9525">
            <a:noFill/>
            <a:miter lim="800000"/>
            <a:headEnd/>
            <a:tailEnd/>
          </a:ln>
          <a:effectLst/>
        </p:spPr>
        <p:txBody>
          <a:bodyPr wrap="square" lIns="0" tIns="0" rIns="0" bIns="0"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TIME TO IMPACT</a:t>
            </a:r>
          </a:p>
        </p:txBody>
      </p:sp>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rmAutofit/>
          </a:bodyPr>
          <a:lstStyle/>
          <a:p>
            <a:r>
              <a:rPr lang="en-GB" dirty="0"/>
              <a:t>[Prioritization or assessment matrix / Insert action title]</a:t>
            </a:r>
            <a:endParaRPr lang="en-DK" dirty="0">
              <a:solidFill>
                <a:schemeClr val="bg2">
                  <a:lumMod val="10000"/>
                </a:schemeClr>
              </a:solidFill>
            </a:endParaRPr>
          </a:p>
        </p:txBody>
      </p:sp>
      <p:sp>
        <p:nvSpPr>
          <p:cNvPr id="8" name="Text Placeholder 7">
            <a:extLst>
              <a:ext uri="{FF2B5EF4-FFF2-40B4-BE49-F238E27FC236}">
                <a16:creationId xmlns:a16="http://schemas.microsoft.com/office/drawing/2014/main" id="{0AB85DB9-1E37-42EE-1B62-209225E19B71}"/>
              </a:ext>
            </a:extLst>
          </p:cNvPr>
          <p:cNvSpPr>
            <a:spLocks noGrp="1"/>
          </p:cNvSpPr>
          <p:nvPr>
            <p:ph type="body" sz="quarter" idx="17"/>
          </p:nvPr>
        </p:nvSpPr>
        <p:spPr/>
        <p:txBody>
          <a:bodyPr/>
          <a:lstStyle/>
          <a:p>
            <a:endParaRPr lang="en-US"/>
          </a:p>
        </p:txBody>
      </p:sp>
      <p:sp>
        <p:nvSpPr>
          <p:cNvPr id="7" name="Oval 6">
            <a:extLst>
              <a:ext uri="{FF2B5EF4-FFF2-40B4-BE49-F238E27FC236}">
                <a16:creationId xmlns:a16="http://schemas.microsoft.com/office/drawing/2014/main" id="{5491E7BD-D8A7-DF3D-6DB2-C830C182A062}"/>
              </a:ext>
            </a:extLst>
          </p:cNvPr>
          <p:cNvSpPr/>
          <p:nvPr/>
        </p:nvSpPr>
        <p:spPr>
          <a:xfrm>
            <a:off x="10183107" y="2295123"/>
            <a:ext cx="1097280" cy="109728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93" name="Oval 92">
            <a:extLst>
              <a:ext uri="{FF2B5EF4-FFF2-40B4-BE49-F238E27FC236}">
                <a16:creationId xmlns:a16="http://schemas.microsoft.com/office/drawing/2014/main" id="{5935A29B-6334-3D9B-09C1-F315C1366CD0}"/>
              </a:ext>
            </a:extLst>
          </p:cNvPr>
          <p:cNvSpPr/>
          <p:nvPr/>
        </p:nvSpPr>
        <p:spPr>
          <a:xfrm>
            <a:off x="5371455" y="1964191"/>
            <a:ext cx="1097280" cy="109728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34" name="Oval 33">
            <a:extLst>
              <a:ext uri="{FF2B5EF4-FFF2-40B4-BE49-F238E27FC236}">
                <a16:creationId xmlns:a16="http://schemas.microsoft.com/office/drawing/2014/main" id="{20584159-4599-7F80-9060-286EE659027C}"/>
              </a:ext>
            </a:extLst>
          </p:cNvPr>
          <p:cNvSpPr/>
          <p:nvPr/>
        </p:nvSpPr>
        <p:spPr>
          <a:xfrm>
            <a:off x="5077738" y="3554943"/>
            <a:ext cx="1097280" cy="10972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36" name="Oval 35">
            <a:extLst>
              <a:ext uri="{FF2B5EF4-FFF2-40B4-BE49-F238E27FC236}">
                <a16:creationId xmlns:a16="http://schemas.microsoft.com/office/drawing/2014/main" id="{F2F763FC-F6AA-9EE9-AFFF-4118566C667B}"/>
              </a:ext>
            </a:extLst>
          </p:cNvPr>
          <p:cNvSpPr/>
          <p:nvPr/>
        </p:nvSpPr>
        <p:spPr>
          <a:xfrm>
            <a:off x="4164731" y="2014733"/>
            <a:ext cx="1097280" cy="109728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1" name="Oval 40">
            <a:extLst>
              <a:ext uri="{FF2B5EF4-FFF2-40B4-BE49-F238E27FC236}">
                <a16:creationId xmlns:a16="http://schemas.microsoft.com/office/drawing/2014/main" id="{C6919A20-1237-0AFF-AEC4-F08A4BDD0FD4}"/>
              </a:ext>
            </a:extLst>
          </p:cNvPr>
          <p:cNvSpPr/>
          <p:nvPr/>
        </p:nvSpPr>
        <p:spPr>
          <a:xfrm>
            <a:off x="9051062" y="3083182"/>
            <a:ext cx="1097280" cy="1097280"/>
          </a:xfrm>
          <a:prstGeom prst="ellipse">
            <a:avLst/>
          </a:prstGeom>
          <a:solidFill>
            <a:srgbClr val="E554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4" name="Oval 43">
            <a:extLst>
              <a:ext uri="{FF2B5EF4-FFF2-40B4-BE49-F238E27FC236}">
                <a16:creationId xmlns:a16="http://schemas.microsoft.com/office/drawing/2014/main" id="{36694425-A0D2-21B3-1E25-6912BF025191}"/>
              </a:ext>
            </a:extLst>
          </p:cNvPr>
          <p:cNvSpPr/>
          <p:nvPr/>
        </p:nvSpPr>
        <p:spPr>
          <a:xfrm>
            <a:off x="7763766" y="2478719"/>
            <a:ext cx="1097280" cy="10972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5" name="Oval 44">
            <a:extLst>
              <a:ext uri="{FF2B5EF4-FFF2-40B4-BE49-F238E27FC236}">
                <a16:creationId xmlns:a16="http://schemas.microsoft.com/office/drawing/2014/main" id="{6A8ABB3E-4BA3-972A-B5A6-91169B2D4F91}"/>
              </a:ext>
            </a:extLst>
          </p:cNvPr>
          <p:cNvSpPr/>
          <p:nvPr/>
        </p:nvSpPr>
        <p:spPr>
          <a:xfrm>
            <a:off x="7042175" y="3837173"/>
            <a:ext cx="1097280" cy="109728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1"/>
                </a:solidFill>
                <a:effectLst/>
                <a:uLnTx/>
                <a:uFillTx/>
                <a:latin typeface="Arial"/>
                <a:ea typeface="+mn-ea"/>
                <a:cs typeface="+mn-cs"/>
              </a:rPr>
              <a:t>[Insert name]</a:t>
            </a:r>
          </a:p>
        </p:txBody>
      </p:sp>
      <p:sp>
        <p:nvSpPr>
          <p:cNvPr id="47" name="Oval 46">
            <a:extLst>
              <a:ext uri="{FF2B5EF4-FFF2-40B4-BE49-F238E27FC236}">
                <a16:creationId xmlns:a16="http://schemas.microsoft.com/office/drawing/2014/main" id="{9C18C96E-DEE6-EB8E-7160-3BFC50203943}"/>
              </a:ext>
            </a:extLst>
          </p:cNvPr>
          <p:cNvSpPr/>
          <p:nvPr/>
        </p:nvSpPr>
        <p:spPr>
          <a:xfrm>
            <a:off x="10236175" y="4367376"/>
            <a:ext cx="1097280" cy="10972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48" name="Oval 47">
            <a:extLst>
              <a:ext uri="{FF2B5EF4-FFF2-40B4-BE49-F238E27FC236}">
                <a16:creationId xmlns:a16="http://schemas.microsoft.com/office/drawing/2014/main" id="{BB6A2853-A2E3-FAC5-9EC0-5DE6DEC1D490}"/>
              </a:ext>
            </a:extLst>
          </p:cNvPr>
          <p:cNvSpPr/>
          <p:nvPr/>
        </p:nvSpPr>
        <p:spPr>
          <a:xfrm>
            <a:off x="3706478" y="4303727"/>
            <a:ext cx="1097280" cy="109728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a:ea typeface="+mn-ea"/>
                <a:cs typeface="+mn-cs"/>
              </a:rPr>
              <a:t>[Insert name]</a:t>
            </a:r>
          </a:p>
        </p:txBody>
      </p:sp>
      <p:sp>
        <p:nvSpPr>
          <p:cNvPr id="51" name="Line 14">
            <a:extLst>
              <a:ext uri="{FF2B5EF4-FFF2-40B4-BE49-F238E27FC236}">
                <a16:creationId xmlns:a16="http://schemas.microsoft.com/office/drawing/2014/main" id="{C7D332B4-6E9F-1741-9A91-647420966C72}"/>
              </a:ext>
            </a:extLst>
          </p:cNvPr>
          <p:cNvSpPr>
            <a:spLocks noChangeShapeType="1"/>
          </p:cNvSpPr>
          <p:nvPr/>
        </p:nvSpPr>
        <p:spPr bwMode="auto">
          <a:xfrm rot="5400000">
            <a:off x="-501976" y="3753374"/>
            <a:ext cx="3742932" cy="0"/>
          </a:xfrm>
          <a:prstGeom prst="line">
            <a:avLst/>
          </a:prstGeom>
          <a:noFill/>
          <a:ln w="15875">
            <a:solidFill>
              <a:schemeClr val="bg1"/>
            </a:solidFill>
            <a:round/>
            <a:headEnd type="triangle"/>
            <a:tailEnd/>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0" name="Line 4">
            <a:extLst>
              <a:ext uri="{FF2B5EF4-FFF2-40B4-BE49-F238E27FC236}">
                <a16:creationId xmlns:a16="http://schemas.microsoft.com/office/drawing/2014/main" id="{9ADBA1F5-C049-E74D-8C13-724AB51331BF}"/>
              </a:ext>
            </a:extLst>
          </p:cNvPr>
          <p:cNvSpPr>
            <a:spLocks noChangeShapeType="1"/>
          </p:cNvSpPr>
          <p:nvPr/>
        </p:nvSpPr>
        <p:spPr bwMode="auto">
          <a:xfrm>
            <a:off x="1386322" y="5616630"/>
            <a:ext cx="10232374" cy="0"/>
          </a:xfrm>
          <a:prstGeom prst="line">
            <a:avLst/>
          </a:prstGeom>
          <a:noFill/>
          <a:ln w="15875">
            <a:solidFill>
              <a:schemeClr val="bg1"/>
            </a:solidFill>
            <a:round/>
            <a:headEnd/>
            <a:tailEnd type="triangle"/>
          </a:ln>
          <a:effectLst/>
        </p:spPr>
        <p:txBody>
          <a:bodyPr lIns="0" tIns="0" rIns="0" bIns="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85F9788-9443-B2A0-C123-A0151B86126B}"/>
              </a:ext>
            </a:extLst>
          </p:cNvPr>
          <p:cNvSpPr/>
          <p:nvPr>
            <p:custDataLst>
              <p:tags r:id="rId1"/>
            </p:custDataLst>
          </p:nvPr>
        </p:nvSpPr>
        <p:spPr bwMode="auto">
          <a:xfrm>
            <a:off x="7575951" y="1394185"/>
            <a:ext cx="257175" cy="257175"/>
          </a:xfrm>
          <a:prstGeom prst="ellipse">
            <a:avLst/>
          </a:prstGeom>
          <a:solidFill>
            <a:schemeClr val="accent6">
              <a:lumMod val="60000"/>
              <a:lumOff val="40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0" name="Text Placeholder 2">
            <a:extLst>
              <a:ext uri="{FF2B5EF4-FFF2-40B4-BE49-F238E27FC236}">
                <a16:creationId xmlns:a16="http://schemas.microsoft.com/office/drawing/2014/main" id="{B01ECA88-21AC-F759-1ACA-14D7AB570070}"/>
              </a:ext>
            </a:extLst>
          </p:cNvPr>
          <p:cNvSpPr txBox="1">
            <a:spLocks/>
          </p:cNvSpPr>
          <p:nvPr>
            <p:custDataLst>
              <p:tags r:id="rId2"/>
            </p:custDataLst>
          </p:nvPr>
        </p:nvSpPr>
        <p:spPr bwMode="auto">
          <a:xfrm>
            <a:off x="7833125"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Oval 10">
            <a:extLst>
              <a:ext uri="{FF2B5EF4-FFF2-40B4-BE49-F238E27FC236}">
                <a16:creationId xmlns:a16="http://schemas.microsoft.com/office/drawing/2014/main" id="{EE7ED88B-E98B-6A67-B266-656CA8C48A08}"/>
              </a:ext>
            </a:extLst>
          </p:cNvPr>
          <p:cNvSpPr/>
          <p:nvPr>
            <p:custDataLst>
              <p:tags r:id="rId3"/>
            </p:custDataLst>
          </p:nvPr>
        </p:nvSpPr>
        <p:spPr bwMode="auto">
          <a:xfrm>
            <a:off x="9627029" y="1394185"/>
            <a:ext cx="257175" cy="257175"/>
          </a:xfrm>
          <a:prstGeom prst="ellipse">
            <a:avLst/>
          </a:prstGeom>
          <a:solidFill>
            <a:srgbClr val="E5546C"/>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AA98CBFD-4708-C27F-170A-8A0DD76F66DB}"/>
              </a:ext>
            </a:extLst>
          </p:cNvPr>
          <p:cNvSpPr txBox="1">
            <a:spLocks/>
          </p:cNvSpPr>
          <p:nvPr>
            <p:custDataLst>
              <p:tags r:id="rId4"/>
            </p:custDataLst>
          </p:nvPr>
        </p:nvSpPr>
        <p:spPr bwMode="auto">
          <a:xfrm>
            <a:off x="9884203"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3" name="Oval 12">
            <a:extLst>
              <a:ext uri="{FF2B5EF4-FFF2-40B4-BE49-F238E27FC236}">
                <a16:creationId xmlns:a16="http://schemas.microsoft.com/office/drawing/2014/main" id="{6804A5A4-1213-A5A2-B486-D0C2A23FE1D5}"/>
              </a:ext>
            </a:extLst>
          </p:cNvPr>
          <p:cNvSpPr/>
          <p:nvPr>
            <p:custDataLst>
              <p:tags r:id="rId5"/>
            </p:custDataLst>
          </p:nvPr>
        </p:nvSpPr>
        <p:spPr bwMode="auto">
          <a:xfrm>
            <a:off x="5524873" y="1394185"/>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C94B7A26-F251-B536-BE56-A262DB6AF625}"/>
              </a:ext>
            </a:extLst>
          </p:cNvPr>
          <p:cNvSpPr txBox="1">
            <a:spLocks/>
          </p:cNvSpPr>
          <p:nvPr>
            <p:custDataLst>
              <p:tags r:id="rId6"/>
            </p:custDataLst>
          </p:nvPr>
        </p:nvSpPr>
        <p:spPr bwMode="auto">
          <a:xfrm>
            <a:off x="5782047" y="1426728"/>
            <a:ext cx="155217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 [Insert status/group]</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3" name="Google Shape;507;p14">
            <a:extLst>
              <a:ext uri="{FF2B5EF4-FFF2-40B4-BE49-F238E27FC236}">
                <a16:creationId xmlns:a16="http://schemas.microsoft.com/office/drawing/2014/main" id="{E132738B-FDEA-CD69-1E3C-CF62315880B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81E1E854-50D6-4628-05B2-9E088AB825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4780908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89F75C8-6678-272B-8BAC-43EB2470C22E}"/>
              </a:ext>
            </a:extLst>
          </p:cNvPr>
          <p:cNvCxnSpPr>
            <a:cxnSpLocks/>
          </p:cNvCxnSpPr>
          <p:nvPr>
            <p:custDataLst>
              <p:tags r:id="rId1"/>
            </p:custDataLst>
          </p:nvPr>
        </p:nvCxnSpPr>
        <p:spPr bwMode="gray">
          <a:xfrm flipV="1">
            <a:off x="1086678" y="2131551"/>
            <a:ext cx="10304133" cy="3474119"/>
          </a:xfrm>
          <a:prstGeom prst="line">
            <a:avLst/>
          </a:prstGeom>
          <a:ln w="12700" cap="flat" cmpd="sng" algn="ctr">
            <a:solidFill>
              <a:schemeClr val="bg1"/>
            </a:solidFill>
            <a:prstDash val="lg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479208828"/>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14"/>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2"/>
            </p:custDataLst>
          </p:nvPr>
        </p:nvSpPr>
        <p:spPr bwMode="auto">
          <a:xfrm>
            <a:off x="9342269" y="5975176"/>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3"/>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2" name="Oval 11">
            <a:extLst>
              <a:ext uri="{FF2B5EF4-FFF2-40B4-BE49-F238E27FC236}">
                <a16:creationId xmlns:a16="http://schemas.microsoft.com/office/drawing/2014/main" id="{0CFA0735-1EB2-E99B-D98D-0792B0ED9F8B}"/>
              </a:ext>
            </a:extLst>
          </p:cNvPr>
          <p:cNvSpPr/>
          <p:nvPr>
            <p:custDataLst>
              <p:tags r:id="rId4"/>
            </p:custDataLst>
          </p:nvPr>
        </p:nvSpPr>
        <p:spPr bwMode="auto">
          <a:xfrm>
            <a:off x="8711073" y="1598577"/>
            <a:ext cx="257175" cy="257175"/>
          </a:xfrm>
          <a:prstGeom prst="ellipse">
            <a:avLst/>
          </a:prstGeom>
          <a:solidFill>
            <a:schemeClr val="tx1">
              <a:lumMod val="7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00DF9D8D-EB31-7E8E-5DAE-665145EC9F40}"/>
              </a:ext>
            </a:extLst>
          </p:cNvPr>
          <p:cNvSpPr txBox="1">
            <a:spLocks/>
          </p:cNvSpPr>
          <p:nvPr>
            <p:custDataLst>
              <p:tags r:id="rId5"/>
            </p:custDataLst>
          </p:nvPr>
        </p:nvSpPr>
        <p:spPr bwMode="auto">
          <a:xfrm>
            <a:off x="8968247" y="1631120"/>
            <a:ext cx="2672889"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6" name="Oval 15">
            <a:extLst>
              <a:ext uri="{FF2B5EF4-FFF2-40B4-BE49-F238E27FC236}">
                <a16:creationId xmlns:a16="http://schemas.microsoft.com/office/drawing/2014/main" id="{5018D9AC-4D8C-1A63-E6CC-93EF0ABCEA04}"/>
              </a:ext>
            </a:extLst>
          </p:cNvPr>
          <p:cNvSpPr/>
          <p:nvPr>
            <p:custDataLst>
              <p:tags r:id="rId6"/>
            </p:custDataLst>
          </p:nvPr>
        </p:nvSpPr>
        <p:spPr bwMode="auto">
          <a:xfrm>
            <a:off x="3108122" y="1598577"/>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7" name="Text Placeholder 2">
            <a:extLst>
              <a:ext uri="{FF2B5EF4-FFF2-40B4-BE49-F238E27FC236}">
                <a16:creationId xmlns:a16="http://schemas.microsoft.com/office/drawing/2014/main" id="{002B6BA3-8778-1F37-6206-BF4E2C4DFE2B}"/>
              </a:ext>
            </a:extLst>
          </p:cNvPr>
          <p:cNvSpPr txBox="1">
            <a:spLocks/>
          </p:cNvSpPr>
          <p:nvPr>
            <p:custDataLst>
              <p:tags r:id="rId7"/>
            </p:custDataLst>
          </p:nvPr>
        </p:nvSpPr>
        <p:spPr bwMode="auto">
          <a:xfrm>
            <a:off x="3365296"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8" name="Text Placeholder 2">
            <a:extLst>
              <a:ext uri="{FF2B5EF4-FFF2-40B4-BE49-F238E27FC236}">
                <a16:creationId xmlns:a16="http://schemas.microsoft.com/office/drawing/2014/main" id="{CBD1AF8E-3D41-363B-AEA7-FA1B8D7B07F1}"/>
              </a:ext>
            </a:extLst>
          </p:cNvPr>
          <p:cNvSpPr txBox="1">
            <a:spLocks/>
          </p:cNvSpPr>
          <p:nvPr>
            <p:custDataLst>
              <p:tags r:id="rId8"/>
            </p:custDataLst>
          </p:nvPr>
        </p:nvSpPr>
        <p:spPr bwMode="auto">
          <a:xfrm>
            <a:off x="5183932"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9" name="Text Placeholder 2">
            <a:extLst>
              <a:ext uri="{FF2B5EF4-FFF2-40B4-BE49-F238E27FC236}">
                <a16:creationId xmlns:a16="http://schemas.microsoft.com/office/drawing/2014/main" id="{CB4E78F6-B22E-F174-FA1C-A9CE7E2B818B}"/>
              </a:ext>
            </a:extLst>
          </p:cNvPr>
          <p:cNvSpPr txBox="1">
            <a:spLocks/>
          </p:cNvSpPr>
          <p:nvPr>
            <p:custDataLst>
              <p:tags r:id="rId9"/>
            </p:custDataLst>
          </p:nvPr>
        </p:nvSpPr>
        <p:spPr bwMode="auto">
          <a:xfrm>
            <a:off x="7002568" y="1631120"/>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20" name="Oval 19">
            <a:extLst>
              <a:ext uri="{FF2B5EF4-FFF2-40B4-BE49-F238E27FC236}">
                <a16:creationId xmlns:a16="http://schemas.microsoft.com/office/drawing/2014/main" id="{E3A2A1FA-1A78-5CF8-7D6C-C66F22D76090}"/>
              </a:ext>
            </a:extLst>
          </p:cNvPr>
          <p:cNvSpPr/>
          <p:nvPr>
            <p:custDataLst>
              <p:tags r:id="rId10"/>
            </p:custDataLst>
          </p:nvPr>
        </p:nvSpPr>
        <p:spPr bwMode="auto">
          <a:xfrm>
            <a:off x="4926757" y="1598577"/>
            <a:ext cx="257175" cy="257175"/>
          </a:xfrm>
          <a:prstGeom prst="ellipse">
            <a:avLst/>
          </a:prstGeom>
          <a:solidFill>
            <a:schemeClr val="accent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77DCE4F6-AC96-709C-06CA-5B567FF07CEB}"/>
              </a:ext>
            </a:extLst>
          </p:cNvPr>
          <p:cNvSpPr/>
          <p:nvPr>
            <p:custDataLst>
              <p:tags r:id="rId11"/>
            </p:custDataLst>
          </p:nvPr>
        </p:nvSpPr>
        <p:spPr bwMode="auto">
          <a:xfrm>
            <a:off x="6745392" y="1598577"/>
            <a:ext cx="257175" cy="257175"/>
          </a:xfrm>
          <a:prstGeom prst="ellipse">
            <a:avLst/>
          </a:prstGeom>
          <a:solidFill>
            <a:schemeClr val="accent3"/>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718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[Bubble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005626408"/>
              </p:ext>
            </p:extLst>
          </p:nvPr>
        </p:nvGraphicFramePr>
        <p:xfrm>
          <a:off x="550862" y="2661227"/>
          <a:ext cx="7296087" cy="3033383"/>
        </p:xfrm>
        <a:graphic>
          <a:graphicData uri="http://schemas.openxmlformats.org/drawingml/2006/chart">
            <c:chart xmlns:c="http://schemas.openxmlformats.org/drawingml/2006/chart" xmlns:r="http://schemas.openxmlformats.org/officeDocument/2006/relationships" r:id="rId13"/>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5693823"/>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A1A56E6-4929-4CD1-31C8-5EF5B32D1F93}"/>
              </a:ext>
            </a:extLst>
          </p:cNvPr>
          <p:cNvSpPr/>
          <p:nvPr>
            <p:custDataLst>
              <p:tags r:id="rId3"/>
            </p:custDataLst>
          </p:nvPr>
        </p:nvSpPr>
        <p:spPr bwMode="auto">
          <a:xfrm>
            <a:off x="5622871" y="6050252"/>
            <a:ext cx="257175" cy="257175"/>
          </a:xfrm>
          <a:prstGeom prst="ellipse">
            <a:avLst/>
          </a:prstGeom>
          <a:solidFill>
            <a:schemeClr val="tx1">
              <a:lumMod val="75000"/>
            </a:schemeClr>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23" name="Text Placeholder 2">
            <a:extLst>
              <a:ext uri="{FF2B5EF4-FFF2-40B4-BE49-F238E27FC236}">
                <a16:creationId xmlns:a16="http://schemas.microsoft.com/office/drawing/2014/main" id="{7B3B3FE8-7445-FE8F-4C43-9B1BCD6B8FBB}"/>
              </a:ext>
            </a:extLst>
          </p:cNvPr>
          <p:cNvSpPr txBox="1">
            <a:spLocks/>
          </p:cNvSpPr>
          <p:nvPr>
            <p:custDataLst>
              <p:tags r:id="rId4"/>
            </p:custDataLst>
          </p:nvPr>
        </p:nvSpPr>
        <p:spPr bwMode="auto">
          <a:xfrm>
            <a:off x="5880046" y="6082795"/>
            <a:ext cx="1966904"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Size = [Insert dimension]</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24" name="Oval 23">
            <a:extLst>
              <a:ext uri="{FF2B5EF4-FFF2-40B4-BE49-F238E27FC236}">
                <a16:creationId xmlns:a16="http://schemas.microsoft.com/office/drawing/2014/main" id="{B172BBDA-3EBB-E68C-85F4-4DB69CE9FB9A}"/>
              </a:ext>
            </a:extLst>
          </p:cNvPr>
          <p:cNvSpPr/>
          <p:nvPr>
            <p:custDataLst>
              <p:tags r:id="rId5"/>
            </p:custDataLst>
          </p:nvPr>
        </p:nvSpPr>
        <p:spPr bwMode="auto">
          <a:xfrm>
            <a:off x="550862" y="6050252"/>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25" name="Text Placeholder 2">
            <a:extLst>
              <a:ext uri="{FF2B5EF4-FFF2-40B4-BE49-F238E27FC236}">
                <a16:creationId xmlns:a16="http://schemas.microsoft.com/office/drawing/2014/main" id="{891A29F1-C856-C356-8233-D56AC4560A47}"/>
              </a:ext>
            </a:extLst>
          </p:cNvPr>
          <p:cNvSpPr txBox="1">
            <a:spLocks/>
          </p:cNvSpPr>
          <p:nvPr>
            <p:custDataLst>
              <p:tags r:id="rId6"/>
            </p:custDataLst>
          </p:nvPr>
        </p:nvSpPr>
        <p:spPr bwMode="auto">
          <a:xfrm>
            <a:off x="808036"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1]</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26" name="Text Placeholder 2">
            <a:extLst>
              <a:ext uri="{FF2B5EF4-FFF2-40B4-BE49-F238E27FC236}">
                <a16:creationId xmlns:a16="http://schemas.microsoft.com/office/drawing/2014/main" id="{3C203A6C-8881-C000-F967-8A7A226ED1B2}"/>
              </a:ext>
            </a:extLst>
          </p:cNvPr>
          <p:cNvSpPr txBox="1">
            <a:spLocks/>
          </p:cNvSpPr>
          <p:nvPr>
            <p:custDataLst>
              <p:tags r:id="rId7"/>
            </p:custDataLst>
          </p:nvPr>
        </p:nvSpPr>
        <p:spPr bwMode="auto">
          <a:xfrm>
            <a:off x="2494788"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2]</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27" name="Text Placeholder 2">
            <a:extLst>
              <a:ext uri="{FF2B5EF4-FFF2-40B4-BE49-F238E27FC236}">
                <a16:creationId xmlns:a16="http://schemas.microsoft.com/office/drawing/2014/main" id="{4883D015-D977-83A5-16DB-7FF955F1F145}"/>
              </a:ext>
            </a:extLst>
          </p:cNvPr>
          <p:cNvSpPr txBox="1">
            <a:spLocks/>
          </p:cNvSpPr>
          <p:nvPr>
            <p:custDataLst>
              <p:tags r:id="rId8"/>
            </p:custDataLst>
          </p:nvPr>
        </p:nvSpPr>
        <p:spPr bwMode="auto">
          <a:xfrm>
            <a:off x="4181541" y="6082795"/>
            <a:ext cx="1153695"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en-US" alt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rPr>
              <a:t>[Insert group 3]</a:t>
            </a:r>
            <a:endParaRPr lang="en-US" sz="1200"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28" name="Oval 27">
            <a:extLst>
              <a:ext uri="{FF2B5EF4-FFF2-40B4-BE49-F238E27FC236}">
                <a16:creationId xmlns:a16="http://schemas.microsoft.com/office/drawing/2014/main" id="{DF9259E9-058B-13B9-20D0-F8F9AE9FB35B}"/>
              </a:ext>
            </a:extLst>
          </p:cNvPr>
          <p:cNvSpPr/>
          <p:nvPr>
            <p:custDataLst>
              <p:tags r:id="rId9"/>
            </p:custDataLst>
          </p:nvPr>
        </p:nvSpPr>
        <p:spPr bwMode="auto">
          <a:xfrm>
            <a:off x="2241532" y="6050252"/>
            <a:ext cx="257175" cy="257175"/>
          </a:xfrm>
          <a:prstGeom prst="ellipse">
            <a:avLst/>
          </a:prstGeom>
          <a:solidFill>
            <a:schemeClr val="accent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5B20D3D-52B9-58E5-2DFB-40B68F3B490B}"/>
              </a:ext>
            </a:extLst>
          </p:cNvPr>
          <p:cNvSpPr/>
          <p:nvPr>
            <p:custDataLst>
              <p:tags r:id="rId10"/>
            </p:custDataLst>
          </p:nvPr>
        </p:nvSpPr>
        <p:spPr bwMode="auto">
          <a:xfrm>
            <a:off x="3932202" y="6050252"/>
            <a:ext cx="257175" cy="257175"/>
          </a:xfrm>
          <a:prstGeom prst="ellipse">
            <a:avLst/>
          </a:prstGeom>
          <a:solidFill>
            <a:schemeClr val="accent3"/>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4702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2212354403"/>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3713790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4259311562"/>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1361929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44291A-1373-095C-4C48-2D96DEEF1236}"/>
              </a:ext>
            </a:extLst>
          </p:cNvPr>
          <p:cNvSpPr/>
          <p:nvPr/>
        </p:nvSpPr>
        <p:spPr>
          <a:xfrm>
            <a:off x="1124776" y="4594773"/>
            <a:ext cx="3812983" cy="100071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AA7DAC4-D222-67F7-7E36-05C505F04060}"/>
              </a:ext>
            </a:extLst>
          </p:cNvPr>
          <p:cNvSpPr/>
          <p:nvPr/>
        </p:nvSpPr>
        <p:spPr>
          <a:xfrm>
            <a:off x="1124776" y="2092012"/>
            <a:ext cx="3812983" cy="250276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14D860BE-1F3C-933F-0345-FB1BFF7EAFD5}"/>
              </a:ext>
            </a:extLst>
          </p:cNvPr>
          <p:cNvSpPr/>
          <p:nvPr/>
        </p:nvSpPr>
        <p:spPr>
          <a:xfrm>
            <a:off x="4937759" y="4594773"/>
            <a:ext cx="6437078" cy="100071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65244B6-8F5C-BE8F-CEF1-73704508DCEF}"/>
              </a:ext>
            </a:extLst>
          </p:cNvPr>
          <p:cNvSpPr/>
          <p:nvPr/>
        </p:nvSpPr>
        <p:spPr>
          <a:xfrm>
            <a:off x="4937759" y="2092012"/>
            <a:ext cx="6437078" cy="2502761"/>
          </a:xfrm>
          <a:prstGeom prst="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089915153"/>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1916001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687B04-5E9B-8DCF-AA63-072A9290D3B9}"/>
              </a:ext>
            </a:extLst>
          </p:cNvPr>
          <p:cNvSpPr/>
          <p:nvPr/>
        </p:nvSpPr>
        <p:spPr>
          <a:xfrm>
            <a:off x="1124777" y="4864215"/>
            <a:ext cx="2380424" cy="77191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C86856F-EE69-15C5-F8FE-9B5314E7E5C3}"/>
              </a:ext>
            </a:extLst>
          </p:cNvPr>
          <p:cNvSpPr/>
          <p:nvPr/>
        </p:nvSpPr>
        <p:spPr>
          <a:xfrm>
            <a:off x="1124777" y="2796338"/>
            <a:ext cx="2380424" cy="206787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C219DBA-33F5-5446-6FC1-FF6CBE0F845D}"/>
              </a:ext>
            </a:extLst>
          </p:cNvPr>
          <p:cNvSpPr/>
          <p:nvPr/>
        </p:nvSpPr>
        <p:spPr>
          <a:xfrm>
            <a:off x="3505201" y="4864215"/>
            <a:ext cx="4097195" cy="7719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5DA8515-FE1E-E0DD-6CAC-0992BE2F1105}"/>
              </a:ext>
            </a:extLst>
          </p:cNvPr>
          <p:cNvSpPr/>
          <p:nvPr/>
        </p:nvSpPr>
        <p:spPr>
          <a:xfrm>
            <a:off x="3505201" y="2796338"/>
            <a:ext cx="4097195" cy="2067877"/>
          </a:xfrm>
          <a:prstGeom prst="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quadrants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290311185"/>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a:t>
            </a:r>
            <a:r>
              <a:rPr lang="da-DK" altLang="en-US" sz="1200" dirty="0">
                <a:solidFill>
                  <a:schemeClr val="tx1">
                    <a:lumMod val="65000"/>
                  </a:schemeClr>
                </a:solidFill>
                <a:latin typeface="Arial" panose="020B0604020202020204" pitchFamily="34" charset="0"/>
                <a:cs typeface="Arial" panose="020B0604020202020204" pitchFamily="34" charset="0"/>
                <a:sym typeface="Graphik Regular" panose="020B0503030202060203" pitchFamily="34" charset="77"/>
              </a:rPr>
              <a:t>[Unit]</a:t>
            </a:r>
            <a:endParaRPr lang="da-DK" sz="1200" dirty="0">
              <a:solidFill>
                <a:schemeClr val="tx1">
                  <a:lumMod val="65000"/>
                </a:schemeClr>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489052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 Insert action title]</a:t>
            </a:r>
            <a:endParaRPr lang="en-US" dirty="0"/>
          </a:p>
        </p:txBody>
      </p:sp>
      <p:sp>
        <p:nvSpPr>
          <p:cNvPr id="14" name="Text Placeholder 13">
            <a:extLst>
              <a:ext uri="{FF2B5EF4-FFF2-40B4-BE49-F238E27FC236}">
                <a16:creationId xmlns:a16="http://schemas.microsoft.com/office/drawing/2014/main" id="{67C67018-0F50-2E45-F865-C32D8A5D54F9}"/>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1949946704"/>
              </p:ext>
            </p:extLst>
          </p:nvPr>
        </p:nvGraphicFramePr>
        <p:xfrm>
          <a:off x="550863" y="1961733"/>
          <a:ext cx="11090274" cy="3983712"/>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9342269" y="6028963"/>
            <a:ext cx="2078038" cy="256032"/>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1598577"/>
            <a:ext cx="2078038" cy="257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4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4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3" name="Rectángulo 11">
            <a:extLst>
              <a:ext uri="{FF2B5EF4-FFF2-40B4-BE49-F238E27FC236}">
                <a16:creationId xmlns:a16="http://schemas.microsoft.com/office/drawing/2014/main" id="{E0317FE6-EB60-F5FA-9A78-DB0FC139B4A7}"/>
              </a:ext>
            </a:extLst>
          </p:cNvPr>
          <p:cNvSpPr/>
          <p:nvPr/>
        </p:nvSpPr>
        <p:spPr>
          <a:xfrm>
            <a:off x="7898437" y="1779259"/>
            <a:ext cx="3384329" cy="913994"/>
          </a:xfrm>
          <a:prstGeom prst="rect">
            <a:avLst/>
          </a:prstGeom>
          <a:noFill/>
          <a:ln w="31750">
            <a:solidFill>
              <a:schemeClr val="accent1">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a:rPr>
              <a:t>[Group 3]</a:t>
            </a:r>
            <a:endParaRPr kumimoji="0" lang="en-GB" sz="1400" b="1" i="0" u="none" strike="noStrike" kern="1200" cap="none" spc="0" normalizeH="0" baseline="0" noProof="0" dirty="0">
              <a:ln>
                <a:noFill/>
              </a:ln>
              <a:solidFill>
                <a:srgbClr val="061F32"/>
              </a:solidFill>
              <a:effectLst/>
              <a:uLnTx/>
              <a:uFillTx/>
              <a:latin typeface="Arial"/>
              <a:ea typeface="+mn-ea"/>
              <a:cs typeface="+mn-cs"/>
            </a:endParaRPr>
          </a:p>
        </p:txBody>
      </p:sp>
      <p:sp>
        <p:nvSpPr>
          <p:cNvPr id="7" name="Rectángulo 11">
            <a:extLst>
              <a:ext uri="{FF2B5EF4-FFF2-40B4-BE49-F238E27FC236}">
                <a16:creationId xmlns:a16="http://schemas.microsoft.com/office/drawing/2014/main" id="{B80B6A80-DF61-6885-3867-3A1BCD5A7F0F}"/>
              </a:ext>
            </a:extLst>
          </p:cNvPr>
          <p:cNvSpPr/>
          <p:nvPr/>
        </p:nvSpPr>
        <p:spPr>
          <a:xfrm>
            <a:off x="2363530" y="2013178"/>
            <a:ext cx="2628758" cy="2775798"/>
          </a:xfrm>
          <a:prstGeom prst="rect">
            <a:avLst/>
          </a:prstGeom>
          <a:noFill/>
          <a:ln w="31750">
            <a:solidFill>
              <a:schemeClr val="accent1">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a:rPr>
              <a:t>[Group 1]</a:t>
            </a:r>
            <a:endParaRPr kumimoji="0" lang="en-GB" sz="1400" b="1" i="0" u="none" strike="noStrike" kern="1200" cap="none" spc="0" normalizeH="0" baseline="0" noProof="0" dirty="0">
              <a:ln>
                <a:noFill/>
              </a:ln>
              <a:solidFill>
                <a:srgbClr val="061F32"/>
              </a:solidFill>
              <a:effectLst/>
              <a:uLnTx/>
              <a:uFillTx/>
              <a:latin typeface="Arial"/>
              <a:ea typeface="+mn-ea"/>
              <a:cs typeface="+mn-cs"/>
            </a:endParaRPr>
          </a:p>
        </p:txBody>
      </p:sp>
      <p:sp>
        <p:nvSpPr>
          <p:cNvPr id="8" name="Rectángulo 11">
            <a:extLst>
              <a:ext uri="{FF2B5EF4-FFF2-40B4-BE49-F238E27FC236}">
                <a16:creationId xmlns:a16="http://schemas.microsoft.com/office/drawing/2014/main" id="{F0750834-1AF8-E3D4-9CCC-D48C9158505B}"/>
              </a:ext>
            </a:extLst>
          </p:cNvPr>
          <p:cNvSpPr/>
          <p:nvPr/>
        </p:nvSpPr>
        <p:spPr>
          <a:xfrm>
            <a:off x="5052448" y="2738070"/>
            <a:ext cx="3384329" cy="1143465"/>
          </a:xfrm>
          <a:prstGeom prst="rect">
            <a:avLst/>
          </a:prstGeom>
          <a:noFill/>
          <a:ln w="31750">
            <a:solidFill>
              <a:schemeClr val="accent1">
                <a:alpha val="72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a:rPr>
              <a:t>[Group 2]</a:t>
            </a:r>
            <a:endParaRPr kumimoji="0" lang="en-GB" sz="1400" b="1" i="0" u="none" strike="noStrike" kern="1200" cap="none" spc="0" normalizeH="0" baseline="0" noProof="0" dirty="0">
              <a:ln>
                <a:noFill/>
              </a:ln>
              <a:solidFill>
                <a:srgbClr val="061F32"/>
              </a:solidFill>
              <a:effectLst/>
              <a:uLnTx/>
              <a:uFillTx/>
              <a:latin typeface="Arial"/>
              <a:ea typeface="+mn-ea"/>
              <a:cs typeface="+mn-cs"/>
            </a:endParaRPr>
          </a:p>
        </p:txBody>
      </p:sp>
    </p:spTree>
    <p:extLst>
      <p:ext uri="{BB962C8B-B14F-4D97-AF65-F5344CB8AC3E}">
        <p14:creationId xmlns:p14="http://schemas.microsoft.com/office/powerpoint/2010/main" val="4150000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dirty="0"/>
              <a:t>[Scatter chart with groupings and takeaways / Insert action title]</a:t>
            </a:r>
            <a:endParaRPr lang="en-US" dirty="0"/>
          </a:p>
        </p:txBody>
      </p:sp>
      <p:sp>
        <p:nvSpPr>
          <p:cNvPr id="20" name="Subtitle 19">
            <a:extLst>
              <a:ext uri="{FF2B5EF4-FFF2-40B4-BE49-F238E27FC236}">
                <a16:creationId xmlns:a16="http://schemas.microsoft.com/office/drawing/2014/main" id="{678E7268-200C-0FBF-98D7-159674E1B092}"/>
              </a:ext>
            </a:extLst>
          </p:cNvPr>
          <p:cNvSpPr>
            <a:spLocks noGrp="1"/>
          </p:cNvSpPr>
          <p:nvPr>
            <p:ph type="subTitle" idx="1"/>
          </p:nvPr>
        </p:nvSpPr>
        <p:spPr/>
        <p:txBody>
          <a:bodyPr/>
          <a:lstStyle/>
          <a:p>
            <a:endParaRPr lang="en-US"/>
          </a:p>
        </p:txBody>
      </p:sp>
      <p:sp>
        <p:nvSpPr>
          <p:cNvPr id="21" name="Text Placeholder 20">
            <a:extLst>
              <a:ext uri="{FF2B5EF4-FFF2-40B4-BE49-F238E27FC236}">
                <a16:creationId xmlns:a16="http://schemas.microsoft.com/office/drawing/2014/main" id="{D9D3D0A5-D460-A00E-AA67-8CEBF4DAC19E}"/>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495777464"/>
              </p:ext>
            </p:extLst>
          </p:nvPr>
        </p:nvGraphicFramePr>
        <p:xfrm>
          <a:off x="550862" y="2661227"/>
          <a:ext cx="7296087" cy="334692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1"/>
            </p:custDataLst>
          </p:nvPr>
        </p:nvSpPr>
        <p:spPr bwMode="auto">
          <a:xfrm>
            <a:off x="5524358" y="6093881"/>
            <a:ext cx="2078038" cy="25840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2],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2"/>
            </p:custDataLst>
          </p:nvPr>
        </p:nvSpPr>
        <p:spPr bwMode="auto">
          <a:xfrm>
            <a:off x="550863" y="2335774"/>
            <a:ext cx="2078038" cy="247757"/>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9144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dirty="0">
                <a:solidFill>
                  <a:schemeClr val="bg1"/>
                </a:solidFill>
                <a:latin typeface="Arial" panose="020B0604020202020204" pitchFamily="34" charset="0"/>
                <a:cs typeface="Arial" panose="020B0604020202020204" pitchFamily="34" charset="0"/>
                <a:sym typeface="Graphik Regular" panose="020B0503030202060203" pitchFamily="34" charset="77"/>
              </a:rPr>
              <a:t>[Dimension 1], [Unit]</a:t>
            </a:r>
            <a:endParaRPr lang="da-DK" sz="1200" b="1" dirty="0">
              <a:solidFill>
                <a:schemeClr val="bg1"/>
              </a:solidFill>
              <a:latin typeface="Arial" panose="020B0604020202020204" pitchFamily="34" charset="0"/>
              <a:cs typeface="Arial" panose="020B0604020202020204" pitchFamily="34" charset="0"/>
              <a:sym typeface="Graphik Regular" panose="020B0503030202060203" pitchFamily="34" charset="77"/>
            </a:endParaRPr>
          </a:p>
        </p:txBody>
      </p:sp>
      <p:sp>
        <p:nvSpPr>
          <p:cNvPr id="8" name="TextBox 7">
            <a:extLst>
              <a:ext uri="{FF2B5EF4-FFF2-40B4-BE49-F238E27FC236}">
                <a16:creationId xmlns:a16="http://schemas.microsoft.com/office/drawing/2014/main" id="{0E0965EE-CFD9-47DB-5D58-026792D9BE48}"/>
              </a:ext>
            </a:extLst>
          </p:cNvPr>
          <p:cNvSpPr txBox="1"/>
          <p:nvPr/>
        </p:nvSpPr>
        <p:spPr>
          <a:xfrm>
            <a:off x="554736" y="1904766"/>
            <a:ext cx="7296092" cy="303352"/>
          </a:xfrm>
          <a:prstGeom prst="rect">
            <a:avLst/>
          </a:prstGeom>
          <a:noFill/>
        </p:spPr>
        <p:txBody>
          <a:bodyPr wrap="square" lIns="9144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9" name="Straight Connector 8">
            <a:extLst>
              <a:ext uri="{FF2B5EF4-FFF2-40B4-BE49-F238E27FC236}">
                <a16:creationId xmlns:a16="http://schemas.microsoft.com/office/drawing/2014/main" id="{90A6E1F7-E070-744C-1BFC-6F4FD0957BC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8D73412-40F2-5957-C863-70CC21F6E52B}"/>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takeaway/conclusion]</a:t>
            </a:r>
          </a:p>
        </p:txBody>
      </p:sp>
      <p:cxnSp>
        <p:nvCxnSpPr>
          <p:cNvPr id="16" name="Straight Connector 15">
            <a:extLst>
              <a:ext uri="{FF2B5EF4-FFF2-40B4-BE49-F238E27FC236}">
                <a16:creationId xmlns:a16="http://schemas.microsoft.com/office/drawing/2014/main" id="{26CB9CF7-8C88-0950-0791-C0E2B466C198}"/>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54161DD-44C3-2384-3073-7E2491465983}"/>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5B1BE106-A2B5-D0C3-306A-6E0450F02D04}"/>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Google Shape;538;p14">
            <a:extLst>
              <a:ext uri="{FF2B5EF4-FFF2-40B4-BE49-F238E27FC236}">
                <a16:creationId xmlns:a16="http://schemas.microsoft.com/office/drawing/2014/main" id="{1FF276F6-1D6A-45D7-D317-07B52AC73F1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3" name="Rectángulo 11">
            <a:extLst>
              <a:ext uri="{FF2B5EF4-FFF2-40B4-BE49-F238E27FC236}">
                <a16:creationId xmlns:a16="http://schemas.microsoft.com/office/drawing/2014/main" id="{EC8715F2-A09C-2946-3E6D-F9ADDD086100}"/>
              </a:ext>
            </a:extLst>
          </p:cNvPr>
          <p:cNvSpPr/>
          <p:nvPr/>
        </p:nvSpPr>
        <p:spPr>
          <a:xfrm>
            <a:off x="5313633" y="2622440"/>
            <a:ext cx="2450270" cy="623407"/>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a:rPr>
              <a:t>[Group 3]</a:t>
            </a:r>
            <a:endParaRPr kumimoji="0" lang="en-GB"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7" name="Rectángulo 11">
            <a:extLst>
              <a:ext uri="{FF2B5EF4-FFF2-40B4-BE49-F238E27FC236}">
                <a16:creationId xmlns:a16="http://schemas.microsoft.com/office/drawing/2014/main" id="{B80C4BAE-BA3B-504C-67CA-DECBBF2DB396}"/>
              </a:ext>
            </a:extLst>
          </p:cNvPr>
          <p:cNvSpPr/>
          <p:nvPr/>
        </p:nvSpPr>
        <p:spPr>
          <a:xfrm>
            <a:off x="1767322" y="2698152"/>
            <a:ext cx="2445942" cy="244220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a:rPr>
              <a:t>[Group 1]</a:t>
            </a:r>
            <a:endParaRPr kumimoji="0" lang="en-GB" sz="1200" b="1" i="0" u="none" strike="noStrike" kern="1200" cap="none" spc="0" normalizeH="0" baseline="0" noProof="0" dirty="0">
              <a:ln>
                <a:noFill/>
              </a:ln>
              <a:solidFill>
                <a:srgbClr val="061F32"/>
              </a:solidFill>
              <a:effectLst/>
              <a:uLnTx/>
              <a:uFillTx/>
              <a:latin typeface="Arial"/>
              <a:ea typeface="+mn-ea"/>
              <a:cs typeface="+mn-cs"/>
            </a:endParaRPr>
          </a:p>
        </p:txBody>
      </p:sp>
      <p:sp>
        <p:nvSpPr>
          <p:cNvPr id="12" name="Rectángulo 11">
            <a:extLst>
              <a:ext uri="{FF2B5EF4-FFF2-40B4-BE49-F238E27FC236}">
                <a16:creationId xmlns:a16="http://schemas.microsoft.com/office/drawing/2014/main" id="{FD33B9C8-4E24-CE1A-D29B-920B7431F8AB}"/>
              </a:ext>
            </a:extLst>
          </p:cNvPr>
          <p:cNvSpPr/>
          <p:nvPr/>
        </p:nvSpPr>
        <p:spPr>
          <a:xfrm>
            <a:off x="4275460" y="3302140"/>
            <a:ext cx="1858189" cy="93735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72390" tIns="72390" rIns="72390" bIns="7239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a:rPr>
              <a:t>[Group 2]</a:t>
            </a:r>
            <a:endParaRPr kumimoji="0" lang="en-GB" sz="1200" b="1" i="0" u="none" strike="noStrike" kern="1200" cap="none" spc="0" normalizeH="0" baseline="0" noProof="0" dirty="0">
              <a:ln>
                <a:noFill/>
              </a:ln>
              <a:solidFill>
                <a:srgbClr val="061F32"/>
              </a:solidFill>
              <a:effectLst/>
              <a:uLnTx/>
              <a:uFillTx/>
              <a:latin typeface="Arial"/>
              <a:ea typeface="+mn-ea"/>
              <a:cs typeface="+mn-cs"/>
            </a:endParaRPr>
          </a:p>
        </p:txBody>
      </p:sp>
    </p:spTree>
    <p:extLst>
      <p:ext uri="{BB962C8B-B14F-4D97-AF65-F5344CB8AC3E}">
        <p14:creationId xmlns:p14="http://schemas.microsoft.com/office/powerpoint/2010/main" val="28936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185" name="Google Shape;185;p1"/>
          <p:cNvSpPr/>
          <p:nvPr/>
        </p:nvSpPr>
        <p:spPr>
          <a:xfrm>
            <a:off x="-2" y="4670853"/>
            <a:ext cx="12192001" cy="2216701"/>
          </a:xfrm>
          <a:prstGeom prst="rect">
            <a:avLst/>
          </a:pr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dirty="0">
                <a:ln>
                  <a:noFill/>
                </a:ln>
                <a:solidFill>
                  <a:srgbClr val="061F32"/>
                </a:solidFill>
                <a:effectLst/>
                <a:uLnTx/>
                <a:uFillTx/>
                <a:latin typeface="Georgia"/>
                <a:ea typeface="Georgia"/>
                <a:cs typeface="Georgia"/>
                <a:sym typeface="Georgia"/>
              </a:rPr>
              <a:t>[Title of document]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dirty="0">
                <a:ln>
                  <a:noFill/>
                </a:ln>
                <a:solidFill>
                  <a:srgbClr val="061F32"/>
                </a:solidFill>
                <a:effectLst/>
                <a:uLnTx/>
                <a:uFillTx/>
                <a:latin typeface="Arial"/>
                <a:ea typeface="Arial"/>
                <a:cs typeface="Arial"/>
                <a:sym typeface="Arial"/>
              </a:rPr>
            </a:br>
            <a:r>
              <a:rPr kumimoji="0" lang="en-US" sz="2000" b="0" i="0" u="none" strike="noStrike" kern="0" cap="none" spc="0" normalizeH="0" baseline="0" noProof="0" dirty="0">
                <a:ln>
                  <a:noFill/>
                </a:ln>
                <a:solidFill>
                  <a:srgbClr val="061F32"/>
                </a:solidFill>
                <a:effectLst/>
                <a:uLnTx/>
                <a:uFillTx/>
                <a:latin typeface="Arial"/>
                <a:ea typeface="Arial"/>
                <a:cs typeface="Arial"/>
                <a:sym typeface="Arial"/>
              </a:rPr>
              <a:t>[Subtitle, date]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9940834" y="5071949"/>
            <a:ext cx="1918232" cy="1384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[Company logo]</a:t>
            </a:r>
          </a:p>
        </p:txBody>
      </p:sp>
      <p:sp>
        <p:nvSpPr>
          <p:cNvPr id="4" name="Rectangle 3">
            <a:extLst>
              <a:ext uri="{FF2B5EF4-FFF2-40B4-BE49-F238E27FC236}">
                <a16:creationId xmlns:a16="http://schemas.microsoft.com/office/drawing/2014/main" id="{9876B16C-1E9D-DE2E-44AB-353C94860B76}"/>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picture to match company pictures/ industry/project</a:t>
            </a:r>
          </a:p>
        </p:txBody>
      </p:sp>
    </p:spTree>
    <p:extLst>
      <p:ext uri="{BB962C8B-B14F-4D97-AF65-F5344CB8AC3E}">
        <p14:creationId xmlns:p14="http://schemas.microsoft.com/office/powerpoint/2010/main" val="2579588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a:lstStyle/>
          <a:p>
            <a:r>
              <a:rPr lang="en-US" dirty="0"/>
              <a:t>[Single pie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239527164"/>
              </p:ext>
            </p:extLst>
          </p:nvPr>
        </p:nvGraphicFramePr>
        <p:xfrm>
          <a:off x="1120684" y="2524422"/>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904766"/>
            <a:ext cx="7296092"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904766"/>
            <a:ext cx="3535105" cy="303352"/>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takeaway/conclusion]</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964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a:xfrm>
            <a:off x="554736" y="355092"/>
            <a:ext cx="11082528" cy="731520"/>
          </a:xfrm>
        </p:spPr>
        <p:txBody>
          <a:bodyPr/>
          <a:lstStyle/>
          <a:p>
            <a:r>
              <a:rPr lang="en-US" dirty="0"/>
              <a:t>[Double pie chart / Insert action title]</a:t>
            </a:r>
          </a:p>
        </p:txBody>
      </p:sp>
      <p:sp>
        <p:nvSpPr>
          <p:cNvPr id="10" name="Rectangle 9">
            <a:extLst>
              <a:ext uri="{FF2B5EF4-FFF2-40B4-BE49-F238E27FC236}">
                <a16:creationId xmlns:a16="http://schemas.microsoft.com/office/drawing/2014/main" id="{5B945678-8F37-B442-EE25-9E543759CF7E}"/>
              </a:ext>
            </a:extLst>
          </p:cNvPr>
          <p:cNvSpPr/>
          <p:nvPr/>
        </p:nvSpPr>
        <p:spPr>
          <a:xfrm>
            <a:off x="554736" y="1796629"/>
            <a:ext cx="523706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pPr marL="0" lvl="0" indent="0">
              <a:buNone/>
            </a:pPr>
            <a:endParaRPr kumimoji="0" lang="en-US" sz="1800" b="0" i="0" u="none" strike="noStrike" kern="1200" cap="none" spc="0" normalizeH="0" baseline="0" noProof="0" dirty="0">
              <a:ln>
                <a:noFill/>
              </a:ln>
              <a:solidFill>
                <a:srgbClr val="312938"/>
              </a:solidFill>
              <a:effectLst/>
              <a:uLnTx/>
              <a:uFillTx/>
              <a:latin typeface="Arial" panose="020B0604020202020204" pitchFamily="34" charset="0"/>
            </a:endParaRPr>
          </a:p>
        </p:txBody>
      </p:sp>
      <p:cxnSp>
        <p:nvCxnSpPr>
          <p:cNvPr id="7" name="Straight Connector 6">
            <a:extLst>
              <a:ext uri="{FF2B5EF4-FFF2-40B4-BE49-F238E27FC236}">
                <a16:creationId xmlns:a16="http://schemas.microsoft.com/office/drawing/2014/main" id="{56A11496-ED31-20CB-0783-44D68542E35B}"/>
              </a:ext>
            </a:extLst>
          </p:cNvPr>
          <p:cNvCxnSpPr>
            <a:cxnSpLocks/>
          </p:cNvCxnSpPr>
          <p:nvPr/>
        </p:nvCxnSpPr>
        <p:spPr>
          <a:xfrm>
            <a:off x="6096000" y="2214506"/>
            <a:ext cx="0" cy="3200400"/>
          </a:xfrm>
          <a:prstGeom prst="line">
            <a:avLst/>
          </a:prstGeom>
          <a:ln w="158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9931E1C-A174-5E12-93B1-3D9690F813F4}"/>
              </a:ext>
            </a:extLst>
          </p:cNvPr>
          <p:cNvSpPr/>
          <p:nvPr/>
        </p:nvSpPr>
        <p:spPr>
          <a:xfrm>
            <a:off x="6397752" y="1796629"/>
            <a:ext cx="5239512"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[Description]</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9" name="Chart 8">
            <a:extLst>
              <a:ext uri="{FF2B5EF4-FFF2-40B4-BE49-F238E27FC236}">
                <a16:creationId xmlns:a16="http://schemas.microsoft.com/office/drawing/2014/main" id="{C0AA648B-5470-EE81-74A6-26430098208F}"/>
              </a:ext>
            </a:extLst>
          </p:cNvPr>
          <p:cNvGraphicFramePr/>
          <p:nvPr>
            <p:extLst>
              <p:ext uri="{D42A27DB-BD31-4B8C-83A1-F6EECF244321}">
                <p14:modId xmlns:p14="http://schemas.microsoft.com/office/powerpoint/2010/main" val="1041032740"/>
              </p:ext>
            </p:extLst>
          </p:nvPr>
        </p:nvGraphicFramePr>
        <p:xfrm>
          <a:off x="1499752" y="2414188"/>
          <a:ext cx="3173175" cy="281244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0438A04A-D5A9-E3BF-B8C8-78BADF51D079}"/>
              </a:ext>
            </a:extLst>
          </p:cNvPr>
          <p:cNvSpPr/>
          <p:nvPr/>
        </p:nvSpPr>
        <p:spPr>
          <a:xfrm>
            <a:off x="554727" y="5579514"/>
            <a:ext cx="11082528" cy="523220"/>
          </a:xfrm>
          <a:prstGeom prst="rect">
            <a:avLst/>
          </a:prstGeom>
          <a:solidFill>
            <a:schemeClr val="tx1">
              <a:lumMod val="95000"/>
            </a:schemeClr>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category]	 [Insert category] 	 [Insert category] 	 [Insert category] 	 [Insert category]</a:t>
            </a:r>
          </a:p>
        </p:txBody>
      </p:sp>
      <p:graphicFrame>
        <p:nvGraphicFramePr>
          <p:cNvPr id="14" name="Chart 13">
            <a:extLst>
              <a:ext uri="{FF2B5EF4-FFF2-40B4-BE49-F238E27FC236}">
                <a16:creationId xmlns:a16="http://schemas.microsoft.com/office/drawing/2014/main" id="{615956DA-74A7-E32C-E0C6-6CEFEE43A542}"/>
              </a:ext>
            </a:extLst>
          </p:cNvPr>
          <p:cNvGraphicFramePr/>
          <p:nvPr>
            <p:extLst>
              <p:ext uri="{D42A27DB-BD31-4B8C-83A1-F6EECF244321}">
                <p14:modId xmlns:p14="http://schemas.microsoft.com/office/powerpoint/2010/main" val="2942379403"/>
              </p:ext>
            </p:extLst>
          </p:nvPr>
        </p:nvGraphicFramePr>
        <p:xfrm>
          <a:off x="7430921" y="2414188"/>
          <a:ext cx="3173175" cy="2812443"/>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334171B-50C9-1A3E-F673-4A7179C9E5A0}"/>
              </a:ext>
            </a:extLst>
          </p:cNvPr>
          <p:cNvSpPr>
            <a:spLocks noChangeAspect="1"/>
          </p:cNvSpPr>
          <p:nvPr/>
        </p:nvSpPr>
        <p:spPr>
          <a:xfrm>
            <a:off x="1559245" y="5726824"/>
            <a:ext cx="228600" cy="2286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Rectangle 22">
            <a:extLst>
              <a:ext uri="{FF2B5EF4-FFF2-40B4-BE49-F238E27FC236}">
                <a16:creationId xmlns:a16="http://schemas.microsoft.com/office/drawing/2014/main" id="{21D4DA3C-70BB-678E-6D91-07B875B240CE}"/>
              </a:ext>
            </a:extLst>
          </p:cNvPr>
          <p:cNvSpPr>
            <a:spLocks noChangeAspect="1"/>
          </p:cNvSpPr>
          <p:nvPr/>
        </p:nvSpPr>
        <p:spPr>
          <a:xfrm>
            <a:off x="3388272" y="5726824"/>
            <a:ext cx="228600" cy="2286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Rectangle 23">
            <a:extLst>
              <a:ext uri="{FF2B5EF4-FFF2-40B4-BE49-F238E27FC236}">
                <a16:creationId xmlns:a16="http://schemas.microsoft.com/office/drawing/2014/main" id="{BCCAF2F7-B3A4-EC61-0D53-095E655CE1F0}"/>
              </a:ext>
            </a:extLst>
          </p:cNvPr>
          <p:cNvSpPr>
            <a:spLocks noChangeAspect="1"/>
          </p:cNvSpPr>
          <p:nvPr/>
        </p:nvSpPr>
        <p:spPr>
          <a:xfrm>
            <a:off x="5217299" y="5726824"/>
            <a:ext cx="228600" cy="22860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Rectangle 24">
            <a:extLst>
              <a:ext uri="{FF2B5EF4-FFF2-40B4-BE49-F238E27FC236}">
                <a16:creationId xmlns:a16="http://schemas.microsoft.com/office/drawing/2014/main" id="{69068B35-27FF-9271-2073-594F5C9FD7F1}"/>
              </a:ext>
            </a:extLst>
          </p:cNvPr>
          <p:cNvSpPr>
            <a:spLocks noChangeAspect="1"/>
          </p:cNvSpPr>
          <p:nvPr/>
        </p:nvSpPr>
        <p:spPr>
          <a:xfrm>
            <a:off x="7046326" y="5726824"/>
            <a:ext cx="228600" cy="2286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 name="Rectangle 25">
            <a:extLst>
              <a:ext uri="{FF2B5EF4-FFF2-40B4-BE49-F238E27FC236}">
                <a16:creationId xmlns:a16="http://schemas.microsoft.com/office/drawing/2014/main" id="{0FEC67BA-F8C9-29F8-291F-A2971D38A546}"/>
              </a:ext>
            </a:extLst>
          </p:cNvPr>
          <p:cNvSpPr>
            <a:spLocks noChangeAspect="1"/>
          </p:cNvSpPr>
          <p:nvPr/>
        </p:nvSpPr>
        <p:spPr>
          <a:xfrm>
            <a:off x="8875354" y="5726824"/>
            <a:ext cx="228600" cy="228600"/>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Box 2">
            <a:extLst>
              <a:ext uri="{FF2B5EF4-FFF2-40B4-BE49-F238E27FC236}">
                <a16:creationId xmlns:a16="http://schemas.microsoft.com/office/drawing/2014/main" id="{71EEBDF0-0CD5-4ACC-1440-6CA68BEDE9C8}"/>
              </a:ext>
            </a:extLst>
          </p:cNvPr>
          <p:cNvSpPr txBox="1"/>
          <p:nvPr/>
        </p:nvSpPr>
        <p:spPr>
          <a:xfrm>
            <a:off x="45720" y="1539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5" name="Google Shape;507;p14">
            <a:extLst>
              <a:ext uri="{FF2B5EF4-FFF2-40B4-BE49-F238E27FC236}">
                <a16:creationId xmlns:a16="http://schemas.microsoft.com/office/drawing/2014/main" id="{33BFE4C9-7A2E-986E-96BC-F3BBC1B9BB7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6" name="Google Shape;538;p14">
            <a:extLst>
              <a:ext uri="{FF2B5EF4-FFF2-40B4-BE49-F238E27FC236}">
                <a16:creationId xmlns:a16="http://schemas.microsoft.com/office/drawing/2014/main" id="{53E283E3-846C-BA0D-258C-2B786F72595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8" name="Text Placeholder 17">
            <a:extLst>
              <a:ext uri="{FF2B5EF4-FFF2-40B4-BE49-F238E27FC236}">
                <a16:creationId xmlns:a16="http://schemas.microsoft.com/office/drawing/2014/main" id="{8DD0FA82-9976-F929-68D1-EFD221D0C202}"/>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9733905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a:lstStyle/>
          <a:p>
            <a:r>
              <a:rPr lang="en-US" dirty="0"/>
              <a:t>[Single doughnut chart / Insert action title]</a:t>
            </a:r>
            <a:endParaRPr lang="en-DK" dirty="0"/>
          </a:p>
        </p:txBody>
      </p:sp>
      <p:sp>
        <p:nvSpPr>
          <p:cNvPr id="9" name="Subtitle 8">
            <a:extLst>
              <a:ext uri="{FF2B5EF4-FFF2-40B4-BE49-F238E27FC236}">
                <a16:creationId xmlns:a16="http://schemas.microsoft.com/office/drawing/2014/main" id="{52C4EC8F-3DBE-2F32-F911-E7E844E070C6}"/>
              </a:ext>
            </a:extLst>
          </p:cNvPr>
          <p:cNvSpPr>
            <a:spLocks noGrp="1"/>
          </p:cNvSpPr>
          <p:nvPr>
            <p:ph type="subTitle" idx="1"/>
          </p:nvPr>
        </p:nvSpPr>
        <p:spPr/>
        <p:txBody>
          <a:bodyPr/>
          <a:lstStyle/>
          <a:p>
            <a:endParaRPr lang="en-GB" dirty="0"/>
          </a:p>
        </p:txBody>
      </p:sp>
      <p:sp>
        <p:nvSpPr>
          <p:cNvPr id="10" name="Text Placeholder 9">
            <a:extLst>
              <a:ext uri="{FF2B5EF4-FFF2-40B4-BE49-F238E27FC236}">
                <a16:creationId xmlns:a16="http://schemas.microsoft.com/office/drawing/2014/main" id="{3FF3E957-ECB3-FEEB-FA23-A712DAB6C95B}"/>
              </a:ext>
            </a:extLst>
          </p:cNvPr>
          <p:cNvSpPr>
            <a:spLocks noGrp="1"/>
          </p:cNvSpPr>
          <p:nvPr>
            <p:ph type="body" sz="quarter" idx="17"/>
          </p:nvPr>
        </p:nvSpPr>
        <p:spPr/>
        <p:txBody>
          <a:bodyPr/>
          <a:lstStyle/>
          <a:p>
            <a:endParaRPr lang="en-GB"/>
          </a:p>
        </p:txBody>
      </p:sp>
      <p:graphicFrame>
        <p:nvGraphicFramePr>
          <p:cNvPr id="4" name="Gráfico 9">
            <a:extLst>
              <a:ext uri="{FF2B5EF4-FFF2-40B4-BE49-F238E27FC236}">
                <a16:creationId xmlns:a16="http://schemas.microsoft.com/office/drawing/2014/main" id="{BC37CC52-4D70-C959-70FD-8EC03C684D97}"/>
              </a:ext>
            </a:extLst>
          </p:cNvPr>
          <p:cNvGraphicFramePr/>
          <p:nvPr>
            <p:extLst>
              <p:ext uri="{D42A27DB-BD31-4B8C-83A1-F6EECF244321}">
                <p14:modId xmlns:p14="http://schemas.microsoft.com/office/powerpoint/2010/main" val="3659403915"/>
              </p:ext>
            </p:extLst>
          </p:nvPr>
        </p:nvGraphicFramePr>
        <p:xfrm>
          <a:off x="1120684" y="2524422"/>
          <a:ext cx="6561680" cy="3448279"/>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25">
            <a:extLst>
              <a:ext uri="{FF2B5EF4-FFF2-40B4-BE49-F238E27FC236}">
                <a16:creationId xmlns:a16="http://schemas.microsoft.com/office/drawing/2014/main" id="{548397D5-23BA-708F-7C37-BED992477780}"/>
              </a:ext>
            </a:extLst>
          </p:cNvPr>
          <p:cNvSpPr txBox="1"/>
          <p:nvPr/>
        </p:nvSpPr>
        <p:spPr>
          <a:xfrm>
            <a:off x="1802577"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1" name="Google Shape;507;p14">
            <a:extLst>
              <a:ext uri="{FF2B5EF4-FFF2-40B4-BE49-F238E27FC236}">
                <a16:creationId xmlns:a16="http://schemas.microsoft.com/office/drawing/2014/main" id="{D2DB5FAE-BA2B-30D0-9182-B15FE5F1E8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373F3FA8-73F5-ECA7-8C41-6FBDB4F7122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3" name="Rectangle 12">
            <a:extLst>
              <a:ext uri="{FF2B5EF4-FFF2-40B4-BE49-F238E27FC236}">
                <a16:creationId xmlns:a16="http://schemas.microsoft.com/office/drawing/2014/main" id="{F7CB8662-0A91-ECDA-D619-A58388D7E3F3}"/>
              </a:ext>
            </a:extLst>
          </p:cNvPr>
          <p:cNvSpPr/>
          <p:nvPr/>
        </p:nvSpPr>
        <p:spPr>
          <a:xfrm>
            <a:off x="554736" y="2318715"/>
            <a:ext cx="5237069"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[Unit]</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4" name="TextBox 25">
            <a:extLst>
              <a:ext uri="{FF2B5EF4-FFF2-40B4-BE49-F238E27FC236}">
                <a16:creationId xmlns:a16="http://schemas.microsoft.com/office/drawing/2014/main" id="{6D82C838-C011-7599-1C51-9C0BB636FC39}"/>
              </a:ext>
            </a:extLst>
          </p:cNvPr>
          <p:cNvSpPr txBox="1"/>
          <p:nvPr/>
        </p:nvSpPr>
        <p:spPr>
          <a:xfrm>
            <a:off x="1802577"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5" name="TextBox 25">
            <a:extLst>
              <a:ext uri="{FF2B5EF4-FFF2-40B4-BE49-F238E27FC236}">
                <a16:creationId xmlns:a16="http://schemas.microsoft.com/office/drawing/2014/main" id="{BC35BA8B-CAE6-5BEE-DD39-A0E621570614}"/>
              </a:ext>
            </a:extLst>
          </p:cNvPr>
          <p:cNvSpPr txBox="1"/>
          <p:nvPr/>
        </p:nvSpPr>
        <p:spPr>
          <a:xfrm>
            <a:off x="5704874" y="304044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6" name="TextBox 25">
            <a:extLst>
              <a:ext uri="{FF2B5EF4-FFF2-40B4-BE49-F238E27FC236}">
                <a16:creationId xmlns:a16="http://schemas.microsoft.com/office/drawing/2014/main" id="{D2D35A80-DDC1-E6CB-CFB3-B7A46F4F8D08}"/>
              </a:ext>
            </a:extLst>
          </p:cNvPr>
          <p:cNvSpPr txBox="1"/>
          <p:nvPr/>
        </p:nvSpPr>
        <p:spPr>
          <a:xfrm>
            <a:off x="5704874" y="5247531"/>
            <a:ext cx="1295597" cy="215444"/>
          </a:xfrm>
          <a:prstGeom prst="rect">
            <a:avLst/>
          </a:prstGeom>
          <a:noFill/>
        </p:spPr>
        <p:txBody>
          <a:bodyPr wrap="square" lIns="0" tIns="0" rIns="0" bIns="0" rtlCol="0" anchor="b">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dirty="0">
                <a:solidFill>
                  <a:schemeClr val="bg1"/>
                </a:solidFill>
                <a:ea typeface="Verdana" panose="020B0604030504040204" pitchFamily="34" charset="0"/>
                <a:cs typeface="Arial" panose="020B0604020202020204" pitchFamily="34" charset="0"/>
                <a:sym typeface="Verdana" panose="020B0604030504040204" pitchFamily="34" charset="0"/>
              </a:rPr>
              <a:t>[Insert category]</a:t>
            </a:r>
          </a:p>
        </p:txBody>
      </p:sp>
      <p:sp>
        <p:nvSpPr>
          <p:cNvPr id="17" name="TextBox 16">
            <a:extLst>
              <a:ext uri="{FF2B5EF4-FFF2-40B4-BE49-F238E27FC236}">
                <a16:creationId xmlns:a16="http://schemas.microsoft.com/office/drawing/2014/main" id="{E76BD6A7-9DC8-00B7-6C21-8B244A2BB14F}"/>
              </a:ext>
            </a:extLst>
          </p:cNvPr>
          <p:cNvSpPr txBox="1"/>
          <p:nvPr/>
        </p:nvSpPr>
        <p:spPr>
          <a:xfrm>
            <a:off x="554736"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solidFill>
                  <a:srgbClr val="061F32"/>
                </a:solidFill>
                <a:latin typeface="Arial" panose="020B0604020202020204"/>
              </a:rPr>
              <a:t>[Description]</a:t>
            </a:r>
            <a:endPar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18" name="Straight Connector 17">
            <a:extLst>
              <a:ext uri="{FF2B5EF4-FFF2-40B4-BE49-F238E27FC236}">
                <a16:creationId xmlns:a16="http://schemas.microsoft.com/office/drawing/2014/main" id="{03A2CB8D-69F8-5E79-D6F6-4AB6F5C28E0E}"/>
              </a:ext>
            </a:extLst>
          </p:cNvPr>
          <p:cNvCxnSpPr>
            <a:cxnSpLocks/>
          </p:cNvCxnSpPr>
          <p:nvPr/>
        </p:nvCxnSpPr>
        <p:spPr>
          <a:xfrm>
            <a:off x="554736"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CCC1B2-E49C-DFE3-1401-1DD73ACAC426}"/>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a:t>
            </a:r>
          </a:p>
        </p:txBody>
      </p:sp>
      <p:cxnSp>
        <p:nvCxnSpPr>
          <p:cNvPr id="20" name="Straight Connector 19">
            <a:extLst>
              <a:ext uri="{FF2B5EF4-FFF2-40B4-BE49-F238E27FC236}">
                <a16:creationId xmlns:a16="http://schemas.microsoft.com/office/drawing/2014/main" id="{B865AFFE-ACF8-4002-08CE-16C2877CA963}"/>
              </a:ext>
            </a:extLst>
          </p:cNvPr>
          <p:cNvCxnSpPr>
            <a:cxnSpLocks/>
          </p:cNvCxnSpPr>
          <p:nvPr/>
        </p:nvCxnSpPr>
        <p:spPr>
          <a:xfrm>
            <a:off x="7997639" y="1733550"/>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B6ECB15-7AD1-8F47-B850-80D312069B3D}"/>
              </a:ext>
            </a:extLst>
          </p:cNvPr>
          <p:cNvSpPr txBox="1"/>
          <p:nvPr/>
        </p:nvSpPr>
        <p:spPr>
          <a:xfrm>
            <a:off x="8240476" y="2551261"/>
            <a:ext cx="3400660" cy="206210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400" dirty="0">
                <a:solidFill>
                  <a:srgbClr val="061F32"/>
                </a:solidFill>
                <a:latin typeface="Arial" panose="020B0604020202020204"/>
              </a:rPr>
              <a:t>…</a:t>
            </a:r>
            <a:endParaRPr kumimoji="0" lang="en-GB" sz="14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22" name="Straight Connector 21">
            <a:extLst>
              <a:ext uri="{FF2B5EF4-FFF2-40B4-BE49-F238E27FC236}">
                <a16:creationId xmlns:a16="http://schemas.microsoft.com/office/drawing/2014/main" id="{E87B0FC7-1B47-5C03-A853-0F0D86F4914A}"/>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5509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normAutofit/>
          </a:bodyPr>
          <a:lstStyle/>
          <a:p>
            <a:r>
              <a:rPr lang="en-US" dirty="0"/>
              <a:t>[Bar chart with line graph / Insert action title]</a:t>
            </a:r>
          </a:p>
        </p:txBody>
      </p:sp>
      <p:sp>
        <p:nvSpPr>
          <p:cNvPr id="11" name="Text Placeholder 10">
            <a:extLst>
              <a:ext uri="{FF2B5EF4-FFF2-40B4-BE49-F238E27FC236}">
                <a16:creationId xmlns:a16="http://schemas.microsoft.com/office/drawing/2014/main" id="{DB496B2A-6287-B718-7855-B58342727AE2}"/>
              </a:ext>
            </a:extLst>
          </p:cNvPr>
          <p:cNvSpPr>
            <a:spLocks noGrp="1"/>
          </p:cNvSpPr>
          <p:nvPr>
            <p:ph type="body" sz="quarter" idx="17"/>
          </p:nvPr>
        </p:nvSpPr>
        <p:spPr/>
        <p:txBody>
          <a:bodyPr/>
          <a:lstStyle/>
          <a:p>
            <a:endParaRPr lang="en-US"/>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4294967295"/>
          </p:nvPr>
        </p:nvSpPr>
        <p:spPr>
          <a:xfrm>
            <a:off x="11655425" y="6426200"/>
            <a:ext cx="5365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297C6C2D-E712-3B77-AB53-0514FA449F97}"/>
              </a:ext>
            </a:extLst>
          </p:cNvPr>
          <p:cNvGraphicFramePr/>
          <p:nvPr/>
        </p:nvGraphicFramePr>
        <p:xfrm>
          <a:off x="527712" y="1812311"/>
          <a:ext cx="11173330" cy="436412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711;p19">
            <a:extLst>
              <a:ext uri="{FF2B5EF4-FFF2-40B4-BE49-F238E27FC236}">
                <a16:creationId xmlns:a16="http://schemas.microsoft.com/office/drawing/2014/main" id="{2991D559-9E1C-BC32-A1FF-E6EC101873F4}"/>
              </a:ext>
            </a:extLst>
          </p:cNvPr>
          <p:cNvSpPr/>
          <p:nvPr/>
        </p:nvSpPr>
        <p:spPr>
          <a:xfrm>
            <a:off x="467806" y="1461578"/>
            <a:ext cx="6190862"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noProof="0" dirty="0">
                <a:ln>
                  <a:noFill/>
                </a:ln>
                <a:solidFill>
                  <a:srgbClr val="171616"/>
                </a:solidFill>
                <a:effectLst/>
                <a:uLnTx/>
                <a:uFillTx/>
                <a:latin typeface="Arial"/>
                <a:ea typeface="Arial"/>
                <a:cs typeface="Arial"/>
                <a:sym typeface="Arial"/>
              </a:rPr>
              <a:t>[Dimension 1], </a:t>
            </a:r>
            <a:r>
              <a:rPr kumimoji="0" lang="en-US" sz="1400" i="0" u="none" strike="noStrike" kern="0" cap="none" spc="0" normalizeH="0" baseline="0" noProof="0" dirty="0">
                <a:ln>
                  <a:noFill/>
                </a:ln>
                <a:solidFill>
                  <a:schemeClr val="tx1">
                    <a:lumMod val="65000"/>
                  </a:schemeClr>
                </a:solidFill>
                <a:effectLst/>
                <a:uLnTx/>
                <a:uFillTx/>
                <a:latin typeface="Arial"/>
                <a:ea typeface="Arial"/>
                <a:cs typeface="Arial"/>
                <a:sym typeface="Arial"/>
              </a:rPr>
              <a:t>[Unit]</a:t>
            </a:r>
          </a:p>
        </p:txBody>
      </p:sp>
      <p:sp>
        <p:nvSpPr>
          <p:cNvPr id="9" name="Google Shape;711;p19">
            <a:extLst>
              <a:ext uri="{FF2B5EF4-FFF2-40B4-BE49-F238E27FC236}">
                <a16:creationId xmlns:a16="http://schemas.microsoft.com/office/drawing/2014/main" id="{417CF6B5-1429-732B-F254-958DF3A7A92F}"/>
              </a:ext>
            </a:extLst>
          </p:cNvPr>
          <p:cNvSpPr/>
          <p:nvPr/>
        </p:nvSpPr>
        <p:spPr>
          <a:xfrm>
            <a:off x="5510180" y="1461578"/>
            <a:ext cx="6190862" cy="307736"/>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noProof="0" dirty="0">
                <a:ln>
                  <a:noFill/>
                </a:ln>
                <a:solidFill>
                  <a:srgbClr val="171616"/>
                </a:solidFill>
                <a:effectLst/>
                <a:uLnTx/>
                <a:uFillTx/>
                <a:latin typeface="Arial"/>
                <a:ea typeface="Arial"/>
                <a:cs typeface="Arial"/>
                <a:sym typeface="Arial"/>
              </a:rPr>
              <a:t>[Dimension 2], </a:t>
            </a:r>
            <a:r>
              <a:rPr kumimoji="0" lang="en-US" sz="1400" i="0" u="none" strike="noStrike" kern="0" cap="none" spc="0" normalizeH="0" baseline="0" noProof="0" dirty="0">
                <a:ln>
                  <a:noFill/>
                </a:ln>
                <a:solidFill>
                  <a:schemeClr val="tx1">
                    <a:lumMod val="65000"/>
                  </a:schemeClr>
                </a:solidFill>
                <a:effectLst/>
                <a:uLnTx/>
                <a:uFillTx/>
                <a:latin typeface="Arial"/>
                <a:ea typeface="Arial"/>
                <a:cs typeface="Arial"/>
                <a:sym typeface="Arial"/>
              </a:rPr>
              <a:t>[Unit]</a:t>
            </a:r>
          </a:p>
        </p:txBody>
      </p:sp>
      <p:sp>
        <p:nvSpPr>
          <p:cNvPr id="5" name="Google Shape;507;p14">
            <a:extLst>
              <a:ext uri="{FF2B5EF4-FFF2-40B4-BE49-F238E27FC236}">
                <a16:creationId xmlns:a16="http://schemas.microsoft.com/office/drawing/2014/main" id="{A80A0657-6D48-E32C-BE63-4DEB8E3F6B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D314E256-D0B9-2B31-6E7C-7B509E641EF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681718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52353-67F2-1A23-6D98-F63380F9864A}"/>
              </a:ext>
            </a:extLst>
          </p:cNvPr>
          <p:cNvSpPr>
            <a:spLocks noGrp="1"/>
          </p:cNvSpPr>
          <p:nvPr>
            <p:ph type="title"/>
          </p:nvPr>
        </p:nvSpPr>
        <p:spPr/>
        <p:txBody>
          <a:bodyPr/>
          <a:lstStyle/>
          <a:p>
            <a:r>
              <a:rPr lang="en-US" dirty="0"/>
              <a:t>[Two column graph slide / Insert action title]</a:t>
            </a:r>
          </a:p>
        </p:txBody>
      </p:sp>
      <p:sp>
        <p:nvSpPr>
          <p:cNvPr id="3" name="Subtitle 2">
            <a:extLst>
              <a:ext uri="{FF2B5EF4-FFF2-40B4-BE49-F238E27FC236}">
                <a16:creationId xmlns:a16="http://schemas.microsoft.com/office/drawing/2014/main" id="{4C35C28B-C2AD-1C2D-875B-F658A325F1E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5FD9873-2196-8777-E874-ED3747AFDC48}"/>
              </a:ext>
            </a:extLst>
          </p:cNvPr>
          <p:cNvSpPr>
            <a:spLocks noGrp="1"/>
          </p:cNvSpPr>
          <p:nvPr>
            <p:ph type="body" sz="quarter" idx="17"/>
          </p:nvPr>
        </p:nvSpPr>
        <p:spPr/>
        <p:txBody>
          <a:bodyPr/>
          <a:lstStyle/>
          <a:p>
            <a:endParaRPr lang="en-US"/>
          </a:p>
        </p:txBody>
      </p:sp>
      <p:sp>
        <p:nvSpPr>
          <p:cNvPr id="5" name="Text Placeholder 1">
            <a:extLst>
              <a:ext uri="{FF2B5EF4-FFF2-40B4-BE49-F238E27FC236}">
                <a16:creationId xmlns:a16="http://schemas.microsoft.com/office/drawing/2014/main" id="{2D029509-325F-6742-AE7A-714B7621BF81}"/>
              </a:ext>
            </a:extLst>
          </p:cNvPr>
          <p:cNvSpPr txBox="1">
            <a:spLocks/>
          </p:cNvSpPr>
          <p:nvPr/>
        </p:nvSpPr>
        <p:spPr>
          <a:xfrm>
            <a:off x="607133" y="1790559"/>
            <a:ext cx="7138226"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6" name="Straight Connector 5">
            <a:extLst>
              <a:ext uri="{FF2B5EF4-FFF2-40B4-BE49-F238E27FC236}">
                <a16:creationId xmlns:a16="http://schemas.microsoft.com/office/drawing/2014/main" id="{1C34D4CB-1C53-E413-E200-FF23FDF5CCE4}"/>
              </a:ext>
            </a:extLst>
          </p:cNvPr>
          <p:cNvCxnSpPr>
            <a:cxnSpLocks/>
          </p:cNvCxnSpPr>
          <p:nvPr/>
        </p:nvCxnSpPr>
        <p:spPr>
          <a:xfrm>
            <a:off x="607133" y="2344557"/>
            <a:ext cx="713822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13">
            <a:extLst>
              <a:ext uri="{FF2B5EF4-FFF2-40B4-BE49-F238E27FC236}">
                <a16:creationId xmlns:a16="http://schemas.microsoft.com/office/drawing/2014/main" id="{909C1E96-6DA4-4843-BAFF-048B48E2AADC}"/>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8" name="Straight Connector 7">
            <a:extLst>
              <a:ext uri="{FF2B5EF4-FFF2-40B4-BE49-F238E27FC236}">
                <a16:creationId xmlns:a16="http://schemas.microsoft.com/office/drawing/2014/main" id="{EC0DEA7D-C64B-BCB1-9BC9-53CF7B1F8A20}"/>
              </a:ext>
            </a:extLst>
          </p:cNvPr>
          <p:cNvCxnSpPr>
            <a:cxnSpLocks/>
          </p:cNvCxnSpPr>
          <p:nvPr/>
        </p:nvCxnSpPr>
        <p:spPr>
          <a:xfrm>
            <a:off x="8443341"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Freeform: Shape 32">
            <a:extLst>
              <a:ext uri="{FF2B5EF4-FFF2-40B4-BE49-F238E27FC236}">
                <a16:creationId xmlns:a16="http://schemas.microsoft.com/office/drawing/2014/main" id="{F7C9229F-CA53-4E1E-FECF-38539E1503D7}"/>
              </a:ext>
            </a:extLst>
          </p:cNvPr>
          <p:cNvSpPr/>
          <p:nvPr/>
        </p:nvSpPr>
        <p:spPr>
          <a:xfrm>
            <a:off x="1600201" y="2905902"/>
            <a:ext cx="5384800" cy="2522626"/>
          </a:xfrm>
          <a:custGeom>
            <a:avLst/>
            <a:gdLst>
              <a:gd name="connsiteX0" fmla="*/ 0 w 5372100"/>
              <a:gd name="connsiteY0" fmla="*/ 330200 h 2667000"/>
              <a:gd name="connsiteX1" fmla="*/ 0 w 5372100"/>
              <a:gd name="connsiteY1" fmla="*/ 0 h 2667000"/>
              <a:gd name="connsiteX2" fmla="*/ 5372100 w 5372100"/>
              <a:gd name="connsiteY2" fmla="*/ 0 h 2667000"/>
              <a:gd name="connsiteX3" fmla="*/ 5372100 w 5372100"/>
              <a:gd name="connsiteY3" fmla="*/ 2667000 h 2667000"/>
              <a:gd name="connsiteX0" fmla="*/ 4782 w 5372100"/>
              <a:gd name="connsiteY0" fmla="*/ 376551 h 2667000"/>
              <a:gd name="connsiteX1" fmla="*/ 0 w 5372100"/>
              <a:gd name="connsiteY1" fmla="*/ 0 h 2667000"/>
              <a:gd name="connsiteX2" fmla="*/ 5372100 w 5372100"/>
              <a:gd name="connsiteY2" fmla="*/ 0 h 2667000"/>
              <a:gd name="connsiteX3" fmla="*/ 5372100 w 5372100"/>
              <a:gd name="connsiteY3" fmla="*/ 2667000 h 2667000"/>
              <a:gd name="connsiteX0" fmla="*/ 0 w 5376881"/>
              <a:gd name="connsiteY0" fmla="*/ 376551 h 2667000"/>
              <a:gd name="connsiteX1" fmla="*/ 4781 w 5376881"/>
              <a:gd name="connsiteY1" fmla="*/ 0 h 2667000"/>
              <a:gd name="connsiteX2" fmla="*/ 5376881 w 5376881"/>
              <a:gd name="connsiteY2" fmla="*/ 0 h 2667000"/>
              <a:gd name="connsiteX3" fmla="*/ 5376881 w 5376881"/>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2682 w 5372390"/>
              <a:gd name="connsiteY0" fmla="*/ 376551 h 2667000"/>
              <a:gd name="connsiteX1" fmla="*/ 290 w 5372390"/>
              <a:gd name="connsiteY1" fmla="*/ 0 h 2667000"/>
              <a:gd name="connsiteX2" fmla="*/ 5372390 w 5372390"/>
              <a:gd name="connsiteY2" fmla="*/ 0 h 2667000"/>
              <a:gd name="connsiteX3" fmla="*/ 5372390 w 5372390"/>
              <a:gd name="connsiteY3" fmla="*/ 2667000 h 2667000"/>
              <a:gd name="connsiteX0" fmla="*/ 460 w 5372560"/>
              <a:gd name="connsiteY0" fmla="*/ 378868 h 2667000"/>
              <a:gd name="connsiteX1" fmla="*/ 460 w 5372560"/>
              <a:gd name="connsiteY1" fmla="*/ 0 h 2667000"/>
              <a:gd name="connsiteX2" fmla="*/ 5372560 w 5372560"/>
              <a:gd name="connsiteY2" fmla="*/ 0 h 2667000"/>
              <a:gd name="connsiteX3" fmla="*/ 5372560 w 5372560"/>
              <a:gd name="connsiteY3" fmla="*/ 2667000 h 2667000"/>
              <a:gd name="connsiteX0" fmla="*/ 0 w 5376881"/>
              <a:gd name="connsiteY0" fmla="*/ 381185 h 2667000"/>
              <a:gd name="connsiteX1" fmla="*/ 4781 w 5376881"/>
              <a:gd name="connsiteY1" fmla="*/ 0 h 2667000"/>
              <a:gd name="connsiteX2" fmla="*/ 5376881 w 5376881"/>
              <a:gd name="connsiteY2" fmla="*/ 0 h 2667000"/>
              <a:gd name="connsiteX3" fmla="*/ 5376881 w 5376881"/>
              <a:gd name="connsiteY3" fmla="*/ 2667000 h 2667000"/>
              <a:gd name="connsiteX0" fmla="*/ 0 w 5379272"/>
              <a:gd name="connsiteY0" fmla="*/ 381185 h 2667000"/>
              <a:gd name="connsiteX1" fmla="*/ 7172 w 5379272"/>
              <a:gd name="connsiteY1" fmla="*/ 0 h 2667000"/>
              <a:gd name="connsiteX2" fmla="*/ 5379272 w 5379272"/>
              <a:gd name="connsiteY2" fmla="*/ 0 h 2667000"/>
              <a:gd name="connsiteX3" fmla="*/ 5379272 w 5379272"/>
              <a:gd name="connsiteY3" fmla="*/ 2667000 h 2667000"/>
              <a:gd name="connsiteX0" fmla="*/ 462 w 5372561"/>
              <a:gd name="connsiteY0" fmla="*/ 385821 h 2667000"/>
              <a:gd name="connsiteX1" fmla="*/ 461 w 5372561"/>
              <a:gd name="connsiteY1" fmla="*/ 0 h 2667000"/>
              <a:gd name="connsiteX2" fmla="*/ 5372561 w 5372561"/>
              <a:gd name="connsiteY2" fmla="*/ 0 h 2667000"/>
              <a:gd name="connsiteX3" fmla="*/ 5372561 w 5372561"/>
              <a:gd name="connsiteY3" fmla="*/ 2667000 h 2667000"/>
              <a:gd name="connsiteX0" fmla="*/ 0 w 5376881"/>
              <a:gd name="connsiteY0" fmla="*/ 385821 h 2667000"/>
              <a:gd name="connsiteX1" fmla="*/ 4781 w 5376881"/>
              <a:gd name="connsiteY1" fmla="*/ 0 h 2667000"/>
              <a:gd name="connsiteX2" fmla="*/ 5376881 w 5376881"/>
              <a:gd name="connsiteY2" fmla="*/ 0 h 2667000"/>
              <a:gd name="connsiteX3" fmla="*/ 5376881 w 5376881"/>
              <a:gd name="connsiteY3" fmla="*/ 2667000 h 2667000"/>
              <a:gd name="connsiteX0" fmla="*/ 0 w 5374490"/>
              <a:gd name="connsiteY0" fmla="*/ 385821 h 2667000"/>
              <a:gd name="connsiteX1" fmla="*/ 2390 w 5374490"/>
              <a:gd name="connsiteY1" fmla="*/ 0 h 2667000"/>
              <a:gd name="connsiteX2" fmla="*/ 5374490 w 5374490"/>
              <a:gd name="connsiteY2" fmla="*/ 0 h 2667000"/>
              <a:gd name="connsiteX3" fmla="*/ 5374490 w 5374490"/>
              <a:gd name="connsiteY3" fmla="*/ 2667000 h 2667000"/>
            </a:gdLst>
            <a:ahLst/>
            <a:cxnLst>
              <a:cxn ang="0">
                <a:pos x="connsiteX0" y="connsiteY0"/>
              </a:cxn>
              <a:cxn ang="0">
                <a:pos x="connsiteX1" y="connsiteY1"/>
              </a:cxn>
              <a:cxn ang="0">
                <a:pos x="connsiteX2" y="connsiteY2"/>
              </a:cxn>
              <a:cxn ang="0">
                <a:pos x="connsiteX3" y="connsiteY3"/>
              </a:cxn>
            </a:cxnLst>
            <a:rect l="l" t="t" r="r" b="b"/>
            <a:pathLst>
              <a:path w="5374490" h="2667000">
                <a:moveTo>
                  <a:pt x="0" y="385821"/>
                </a:moveTo>
                <a:cubicBezTo>
                  <a:pt x="1594" y="260304"/>
                  <a:pt x="796" y="125517"/>
                  <a:pt x="2390" y="0"/>
                </a:cubicBezTo>
                <a:lnTo>
                  <a:pt x="5374490" y="0"/>
                </a:lnTo>
                <a:lnTo>
                  <a:pt x="5374490" y="2667000"/>
                </a:lnTo>
              </a:path>
            </a:pathLst>
          </a:custGeom>
          <a:noFill/>
          <a:ln w="12700" cap="flat" cmpd="sng" algn="ctr">
            <a:solidFill>
              <a:schemeClr val="bg1"/>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3" name="Oval 12">
            <a:extLst>
              <a:ext uri="{FF2B5EF4-FFF2-40B4-BE49-F238E27FC236}">
                <a16:creationId xmlns:a16="http://schemas.microsoft.com/office/drawing/2014/main" id="{5862EF6C-4F7C-1D84-EC9E-5DF0A81C5969}"/>
              </a:ext>
            </a:extLst>
          </p:cNvPr>
          <p:cNvSpPr>
            <a:spLocks/>
          </p:cNvSpPr>
          <p:nvPr/>
        </p:nvSpPr>
        <p:spPr>
          <a:xfrm>
            <a:off x="3370770" y="2612619"/>
            <a:ext cx="1843661" cy="605258"/>
          </a:xfrm>
          <a:prstGeom prst="ellipse">
            <a:avLst/>
          </a:prstGeom>
          <a:solidFill>
            <a:schemeClr val="accent1"/>
          </a:solidFill>
          <a:ln w="9525">
            <a:noFill/>
          </a:ln>
          <a:effectLst/>
        </p:spPr>
        <p:txBody>
          <a:bodyPr vert="horz" wrap="none" lIns="0" tIns="0" rIns="0" bIns="0" numCol="1" spcCol="0" rtlCol="0" anchor="ctr" anchorCtr="0">
            <a:noAutofit/>
          </a:bodyPr>
          <a:lstStyle/>
          <a:p>
            <a:pPr marL="0" marR="0" lvl="0" indent="0" algn="ctr" defTabSz="914400" eaLnBrk="1" fontAlgn="auto" latinLnBrk="0" hangingPunct="1">
              <a:lnSpc>
                <a:spcPct val="90000"/>
              </a:lnSpc>
              <a:spcBef>
                <a:spcPct val="0"/>
              </a:spcBef>
              <a:spcAft>
                <a:spcPct val="0"/>
              </a:spcAft>
              <a:buClrTx/>
              <a:buSzTx/>
              <a:buFontTx/>
              <a:buNone/>
              <a:tabLst/>
              <a:defRPr/>
            </a:pPr>
            <a:r>
              <a:rPr kumimoji="0" lang="en-US" altLang="en-US" sz="1200" i="0" u="none" strike="noStrike" kern="0" cap="none" spc="0" normalizeH="0" baseline="0" noProof="0" dirty="0">
                <a:ln>
                  <a:noFill/>
                </a:ln>
                <a:effectLst/>
                <a:uLnTx/>
                <a:uFillTx/>
              </a:rPr>
              <a:t>Net profit margin: </a:t>
            </a:r>
            <a:br>
              <a:rPr kumimoji="0" lang="en-US" altLang="en-US" sz="1200" i="0" u="none" strike="noStrike" kern="0" cap="none" spc="0" normalizeH="0" baseline="0" noProof="0" dirty="0">
                <a:ln>
                  <a:noFill/>
                </a:ln>
                <a:effectLst/>
                <a:uLnTx/>
                <a:uFillTx/>
              </a:rPr>
            </a:br>
            <a:r>
              <a:rPr kumimoji="0" lang="en-US" altLang="en-US" sz="1200" i="0" u="none" strike="noStrike" kern="0" cap="none" spc="0" normalizeH="0" baseline="0" noProof="0" dirty="0">
                <a:ln>
                  <a:noFill/>
                </a:ln>
                <a:effectLst/>
                <a:uLnTx/>
                <a:uFillTx/>
              </a:rPr>
              <a:t>xx%</a:t>
            </a:r>
          </a:p>
        </p:txBody>
      </p:sp>
      <mc:AlternateContent xmlns:mc="http://schemas.openxmlformats.org/markup-compatibility/2006" xmlns:cx1="http://schemas.microsoft.com/office/drawing/2015/9/8/chartex">
        <mc:Choice Requires="cx1">
          <p:graphicFrame>
            <p:nvGraphicFramePr>
              <p:cNvPr id="18" name="Chart 17">
                <a:extLst>
                  <a:ext uri="{FF2B5EF4-FFF2-40B4-BE49-F238E27FC236}">
                    <a16:creationId xmlns:a16="http://schemas.microsoft.com/office/drawing/2014/main" id="{A0D71435-76EE-ED37-FFFE-BD0993F9A206}"/>
                  </a:ext>
                </a:extLst>
              </p:cNvPr>
              <p:cNvGraphicFramePr>
                <a:graphicFrameLocks/>
              </p:cNvGraphicFramePr>
              <p:nvPr>
                <p:extLst>
                  <p:ext uri="{D42A27DB-BD31-4B8C-83A1-F6EECF244321}">
                    <p14:modId xmlns:p14="http://schemas.microsoft.com/office/powerpoint/2010/main" val="2708281432"/>
                  </p:ext>
                </p:extLst>
              </p:nvPr>
            </p:nvGraphicFramePr>
            <p:xfrm>
              <a:off x="607133" y="3168375"/>
              <a:ext cx="7138226" cy="303565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8" name="Chart 17">
                <a:extLst>
                  <a:ext uri="{FF2B5EF4-FFF2-40B4-BE49-F238E27FC236}">
                    <a16:creationId xmlns:a16="http://schemas.microsoft.com/office/drawing/2014/main" id="{A0D71435-76EE-ED37-FFFE-BD0993F9A206}"/>
                  </a:ext>
                </a:extLst>
              </p:cNvPr>
              <p:cNvPicPr>
                <a:picLocks noGrp="1" noRot="1" noChangeAspect="1" noMove="1" noResize="1" noEditPoints="1" noAdjustHandles="1" noChangeArrowheads="1" noChangeShapeType="1"/>
              </p:cNvPicPr>
              <p:nvPr/>
            </p:nvPicPr>
            <p:blipFill>
              <a:blip r:embed="rId3"/>
              <a:stretch>
                <a:fillRect/>
              </a:stretch>
            </p:blipFill>
            <p:spPr>
              <a:xfrm>
                <a:off x="607133" y="3168375"/>
                <a:ext cx="7138226" cy="3035652"/>
              </a:xfrm>
              <a:prstGeom prst="rect">
                <a:avLst/>
              </a:prstGeom>
            </p:spPr>
          </p:pic>
        </mc:Fallback>
      </mc:AlternateContent>
      <p:sp>
        <p:nvSpPr>
          <p:cNvPr id="19" name="TextBox 18">
            <a:extLst>
              <a:ext uri="{FF2B5EF4-FFF2-40B4-BE49-F238E27FC236}">
                <a16:creationId xmlns:a16="http://schemas.microsoft.com/office/drawing/2014/main" id="{A02F8A4C-020E-5381-E0B8-5F6C8EB61BFD}"/>
              </a:ext>
            </a:extLst>
          </p:cNvPr>
          <p:cNvSpPr txBox="1"/>
          <p:nvPr/>
        </p:nvSpPr>
        <p:spPr>
          <a:xfrm>
            <a:off x="554736" y="2492496"/>
            <a:ext cx="1935678" cy="276999"/>
          </a:xfrm>
          <a:prstGeom prst="rect">
            <a:avLst/>
          </a:prstGeom>
          <a:noFill/>
        </p:spPr>
        <p:txBody>
          <a:bodyPr wrap="square" rtlCol="0">
            <a:spAutoFit/>
          </a:bodyPr>
          <a:lstStyle/>
          <a:p>
            <a:r>
              <a:rPr lang="en-US" sz="1200" dirty="0">
                <a:solidFill>
                  <a:schemeClr val="bg1"/>
                </a:solidFill>
              </a:rPr>
              <a:t>[Data], [Unit]</a:t>
            </a:r>
          </a:p>
        </p:txBody>
      </p:sp>
      <p:graphicFrame>
        <p:nvGraphicFramePr>
          <p:cNvPr id="20" name="Content Placeholder 14">
            <a:extLst>
              <a:ext uri="{FF2B5EF4-FFF2-40B4-BE49-F238E27FC236}">
                <a16:creationId xmlns:a16="http://schemas.microsoft.com/office/drawing/2014/main" id="{22BB60E5-D4EF-7EE7-9CAD-84B97C44F09D}"/>
              </a:ext>
            </a:extLst>
          </p:cNvPr>
          <p:cNvGraphicFramePr>
            <a:graphicFrameLocks/>
          </p:cNvGraphicFramePr>
          <p:nvPr>
            <p:extLst>
              <p:ext uri="{D42A27DB-BD31-4B8C-83A1-F6EECF244321}">
                <p14:modId xmlns:p14="http://schemas.microsoft.com/office/powerpoint/2010/main" val="1704058468"/>
              </p:ext>
            </p:extLst>
          </p:nvPr>
        </p:nvGraphicFramePr>
        <p:xfrm>
          <a:off x="8443214" y="2956955"/>
          <a:ext cx="3194050" cy="3247065"/>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a:extLst>
              <a:ext uri="{FF2B5EF4-FFF2-40B4-BE49-F238E27FC236}">
                <a16:creationId xmlns:a16="http://schemas.microsoft.com/office/drawing/2014/main" id="{682A44F1-32EE-2943-9699-B9D0EC1D7F85}"/>
              </a:ext>
            </a:extLst>
          </p:cNvPr>
          <p:cNvSpPr txBox="1"/>
          <p:nvPr/>
        </p:nvSpPr>
        <p:spPr>
          <a:xfrm>
            <a:off x="8390817" y="2492496"/>
            <a:ext cx="1935678" cy="276999"/>
          </a:xfrm>
          <a:prstGeom prst="rect">
            <a:avLst/>
          </a:prstGeom>
          <a:noFill/>
        </p:spPr>
        <p:txBody>
          <a:bodyPr wrap="square" rtlCol="0">
            <a:spAutoFit/>
          </a:bodyPr>
          <a:lstStyle/>
          <a:p>
            <a:r>
              <a:rPr lang="en-US" sz="1200" dirty="0">
                <a:solidFill>
                  <a:schemeClr val="bg1"/>
                </a:solidFill>
              </a:rPr>
              <a:t>[Data], [Unit]</a:t>
            </a:r>
          </a:p>
        </p:txBody>
      </p:sp>
      <p:cxnSp>
        <p:nvCxnSpPr>
          <p:cNvPr id="22" name="Straight Arrow Connector 21">
            <a:extLst>
              <a:ext uri="{FF2B5EF4-FFF2-40B4-BE49-F238E27FC236}">
                <a16:creationId xmlns:a16="http://schemas.microsoft.com/office/drawing/2014/main" id="{827D66CA-1D1A-5257-A515-2440E35FC056}"/>
              </a:ext>
            </a:extLst>
          </p:cNvPr>
          <p:cNvCxnSpPr>
            <a:cxnSpLocks/>
          </p:cNvCxnSpPr>
          <p:nvPr/>
        </p:nvCxnSpPr>
        <p:spPr>
          <a:xfrm flipV="1">
            <a:off x="9242854" y="2814462"/>
            <a:ext cx="1507524" cy="11130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51C79ED-8A1B-3592-AFA5-9A092CFD0AC8}"/>
              </a:ext>
            </a:extLst>
          </p:cNvPr>
          <p:cNvSpPr/>
          <p:nvPr/>
        </p:nvSpPr>
        <p:spPr>
          <a:xfrm>
            <a:off x="9547213" y="3196946"/>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27" name="Google Shape;507;p14">
            <a:extLst>
              <a:ext uri="{FF2B5EF4-FFF2-40B4-BE49-F238E27FC236}">
                <a16:creationId xmlns:a16="http://schemas.microsoft.com/office/drawing/2014/main" id="{028C1375-2084-C0C4-CD91-901DD2C853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8" name="Google Shape;538;p14">
            <a:extLst>
              <a:ext uri="{FF2B5EF4-FFF2-40B4-BE49-F238E27FC236}">
                <a16:creationId xmlns:a16="http://schemas.microsoft.com/office/drawing/2014/main" id="{0FB8290B-0CF7-6EA2-3AAB-24CA998FDB7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4147940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BFE4-669A-689C-73DB-0B88D6919569}"/>
              </a:ext>
            </a:extLst>
          </p:cNvPr>
          <p:cNvSpPr>
            <a:spLocks noGrp="1"/>
          </p:cNvSpPr>
          <p:nvPr>
            <p:ph type="title"/>
          </p:nvPr>
        </p:nvSpPr>
        <p:spPr>
          <a:xfrm>
            <a:off x="554736" y="355092"/>
            <a:ext cx="11082528" cy="731520"/>
          </a:xfrm>
        </p:spPr>
        <p:txBody>
          <a:bodyPr/>
          <a:lstStyle/>
          <a:p>
            <a:r>
              <a:rPr lang="en-US" dirty="0"/>
              <a:t>[Three column graph slide / Insert action title]</a:t>
            </a:r>
          </a:p>
        </p:txBody>
      </p:sp>
      <p:sp>
        <p:nvSpPr>
          <p:cNvPr id="3" name="Subtitle 2">
            <a:extLst>
              <a:ext uri="{FF2B5EF4-FFF2-40B4-BE49-F238E27FC236}">
                <a16:creationId xmlns:a16="http://schemas.microsoft.com/office/drawing/2014/main" id="{F2B7B183-7824-8729-73A0-60A7714A923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4A87113-7517-7ABD-7F40-410ACE6769C5}"/>
              </a:ext>
            </a:extLst>
          </p:cNvPr>
          <p:cNvSpPr>
            <a:spLocks noGrp="1"/>
          </p:cNvSpPr>
          <p:nvPr>
            <p:ph type="body" sz="quarter" idx="17"/>
          </p:nvPr>
        </p:nvSpPr>
        <p:spPr/>
        <p:txBody>
          <a:bodyPr/>
          <a:lstStyle/>
          <a:p>
            <a:endParaRPr lang="en-US"/>
          </a:p>
        </p:txBody>
      </p:sp>
      <p:graphicFrame>
        <p:nvGraphicFramePr>
          <p:cNvPr id="6" name="Content Placeholder 14">
            <a:extLst>
              <a:ext uri="{FF2B5EF4-FFF2-40B4-BE49-F238E27FC236}">
                <a16:creationId xmlns:a16="http://schemas.microsoft.com/office/drawing/2014/main" id="{B84964A1-F039-E973-E5D7-B32F8B99235A}"/>
              </a:ext>
            </a:extLst>
          </p:cNvPr>
          <p:cNvGraphicFramePr>
            <a:graphicFrameLocks/>
          </p:cNvGraphicFramePr>
          <p:nvPr>
            <p:extLst>
              <p:ext uri="{D42A27DB-BD31-4B8C-83A1-F6EECF244321}">
                <p14:modId xmlns:p14="http://schemas.microsoft.com/office/powerpoint/2010/main" val="1066740800"/>
              </p:ext>
            </p:extLst>
          </p:nvPr>
        </p:nvGraphicFramePr>
        <p:xfrm>
          <a:off x="607133" y="2956956"/>
          <a:ext cx="3194050" cy="313428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1">
            <a:extLst>
              <a:ext uri="{FF2B5EF4-FFF2-40B4-BE49-F238E27FC236}">
                <a16:creationId xmlns:a16="http://schemas.microsoft.com/office/drawing/2014/main" id="{8D22C654-A6F5-D644-F236-10D0BEB5E360}"/>
              </a:ext>
            </a:extLst>
          </p:cNvPr>
          <p:cNvSpPr txBox="1">
            <a:spLocks/>
          </p:cNvSpPr>
          <p:nvPr/>
        </p:nvSpPr>
        <p:spPr>
          <a:xfrm>
            <a:off x="607133"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sp>
        <p:nvSpPr>
          <p:cNvPr id="9" name="TextBox 8">
            <a:extLst>
              <a:ext uri="{FF2B5EF4-FFF2-40B4-BE49-F238E27FC236}">
                <a16:creationId xmlns:a16="http://schemas.microsoft.com/office/drawing/2014/main" id="{942CE871-2E14-2C3D-326A-D89E52F34C15}"/>
              </a:ext>
            </a:extLst>
          </p:cNvPr>
          <p:cNvSpPr txBox="1"/>
          <p:nvPr/>
        </p:nvSpPr>
        <p:spPr>
          <a:xfrm>
            <a:off x="607133"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cxnSp>
        <p:nvCxnSpPr>
          <p:cNvPr id="10" name="Straight Arrow Connector 9">
            <a:extLst>
              <a:ext uri="{FF2B5EF4-FFF2-40B4-BE49-F238E27FC236}">
                <a16:creationId xmlns:a16="http://schemas.microsoft.com/office/drawing/2014/main" id="{9066AFAB-9275-01AA-80F0-DE0E57A75B36}"/>
              </a:ext>
            </a:extLst>
          </p:cNvPr>
          <p:cNvCxnSpPr>
            <a:cxnSpLocks/>
          </p:cNvCxnSpPr>
          <p:nvPr/>
        </p:nvCxnSpPr>
        <p:spPr>
          <a:xfrm flipV="1">
            <a:off x="1265224" y="2989420"/>
            <a:ext cx="2137558" cy="1211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11A78A5-5691-C0C4-1236-A493F87BDB5C}"/>
              </a:ext>
            </a:extLst>
          </p:cNvPr>
          <p:cNvSpPr/>
          <p:nvPr/>
        </p:nvSpPr>
        <p:spPr>
          <a:xfrm>
            <a:off x="1867210" y="3454224"/>
            <a:ext cx="673768" cy="352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cxnSp>
        <p:nvCxnSpPr>
          <p:cNvPr id="12" name="Straight Connector 11">
            <a:extLst>
              <a:ext uri="{FF2B5EF4-FFF2-40B4-BE49-F238E27FC236}">
                <a16:creationId xmlns:a16="http://schemas.microsoft.com/office/drawing/2014/main" id="{E234EE7A-AE49-B899-8CA8-45B946B4F49E}"/>
              </a:ext>
            </a:extLst>
          </p:cNvPr>
          <p:cNvCxnSpPr>
            <a:cxnSpLocks/>
          </p:cNvCxnSpPr>
          <p:nvPr/>
        </p:nvCxnSpPr>
        <p:spPr>
          <a:xfrm>
            <a:off x="607133"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13">
            <a:extLst>
              <a:ext uri="{FF2B5EF4-FFF2-40B4-BE49-F238E27FC236}">
                <a16:creationId xmlns:a16="http://schemas.microsoft.com/office/drawing/2014/main" id="{D4369652-34C4-7928-AD3F-317C1AA31424}"/>
              </a:ext>
            </a:extLst>
          </p:cNvPr>
          <p:cNvSpPr txBox="1">
            <a:spLocks/>
          </p:cNvSpPr>
          <p:nvPr/>
        </p:nvSpPr>
        <p:spPr>
          <a:xfrm>
            <a:off x="8443341"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4" name="Straight Connector 13">
            <a:extLst>
              <a:ext uri="{FF2B5EF4-FFF2-40B4-BE49-F238E27FC236}">
                <a16:creationId xmlns:a16="http://schemas.microsoft.com/office/drawing/2014/main" id="{872C5BBB-E593-A0FD-2300-9D33276268DA}"/>
              </a:ext>
            </a:extLst>
          </p:cNvPr>
          <p:cNvCxnSpPr>
            <a:cxnSpLocks/>
          </p:cNvCxnSpPr>
          <p:nvPr/>
        </p:nvCxnSpPr>
        <p:spPr>
          <a:xfrm>
            <a:off x="8443341"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14">
            <a:extLst>
              <a:ext uri="{FF2B5EF4-FFF2-40B4-BE49-F238E27FC236}">
                <a16:creationId xmlns:a16="http://schemas.microsoft.com/office/drawing/2014/main" id="{F2467898-7B54-8425-AC6D-24540D550AD3}"/>
              </a:ext>
            </a:extLst>
          </p:cNvPr>
          <p:cNvGraphicFramePr>
            <a:graphicFrameLocks/>
          </p:cNvGraphicFramePr>
          <p:nvPr>
            <p:extLst>
              <p:ext uri="{D42A27DB-BD31-4B8C-83A1-F6EECF244321}">
                <p14:modId xmlns:p14="http://schemas.microsoft.com/office/powerpoint/2010/main" val="3358814304"/>
              </p:ext>
            </p:extLst>
          </p:nvPr>
        </p:nvGraphicFramePr>
        <p:xfrm>
          <a:off x="8443214"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78A430B1-0CF2-65BA-EDDB-D0459831AB37}"/>
              </a:ext>
            </a:extLst>
          </p:cNvPr>
          <p:cNvSpPr txBox="1"/>
          <p:nvPr/>
        </p:nvSpPr>
        <p:spPr>
          <a:xfrm>
            <a:off x="8443341"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cxnSp>
        <p:nvCxnSpPr>
          <p:cNvPr id="17" name="Straight Arrow Connector 16">
            <a:extLst>
              <a:ext uri="{FF2B5EF4-FFF2-40B4-BE49-F238E27FC236}">
                <a16:creationId xmlns:a16="http://schemas.microsoft.com/office/drawing/2014/main" id="{091EA8E5-993D-6737-CBAA-5A79FA79098B}"/>
              </a:ext>
            </a:extLst>
          </p:cNvPr>
          <p:cNvCxnSpPr>
            <a:cxnSpLocks/>
          </p:cNvCxnSpPr>
          <p:nvPr/>
        </p:nvCxnSpPr>
        <p:spPr>
          <a:xfrm flipV="1">
            <a:off x="9135471" y="2897585"/>
            <a:ext cx="2103392" cy="19587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7AF265C-63E4-9F52-F451-49AA9615758F}"/>
              </a:ext>
            </a:extLst>
          </p:cNvPr>
          <p:cNvSpPr/>
          <p:nvPr/>
        </p:nvSpPr>
        <p:spPr>
          <a:xfrm>
            <a:off x="9703355" y="3799180"/>
            <a:ext cx="673768" cy="352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xx%</a:t>
            </a:r>
          </a:p>
        </p:txBody>
      </p:sp>
      <p:sp>
        <p:nvSpPr>
          <p:cNvPr id="8" name="Text Placeholder 11">
            <a:extLst>
              <a:ext uri="{FF2B5EF4-FFF2-40B4-BE49-F238E27FC236}">
                <a16:creationId xmlns:a16="http://schemas.microsoft.com/office/drawing/2014/main" id="{D52A5E8A-ED79-A685-96CB-3FD0B1729165}"/>
              </a:ext>
            </a:extLst>
          </p:cNvPr>
          <p:cNvSpPr txBox="1">
            <a:spLocks/>
          </p:cNvSpPr>
          <p:nvPr/>
        </p:nvSpPr>
        <p:spPr>
          <a:xfrm>
            <a:off x="4551436" y="1790559"/>
            <a:ext cx="3193923" cy="553998"/>
          </a:xfrm>
          <a:prstGeom prst="rect">
            <a:avLst/>
          </a:prstGeom>
        </p:spPr>
        <p:txBody>
          <a:bodyPr>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1400" b="1" dirty="0">
                <a:solidFill>
                  <a:schemeClr val="bg1"/>
                </a:solidFill>
              </a:rPr>
              <a:t>[Insert main conclusion/takeaway from graph]</a:t>
            </a:r>
          </a:p>
        </p:txBody>
      </p:sp>
      <p:cxnSp>
        <p:nvCxnSpPr>
          <p:cNvPr id="13" name="Straight Connector 12">
            <a:extLst>
              <a:ext uri="{FF2B5EF4-FFF2-40B4-BE49-F238E27FC236}">
                <a16:creationId xmlns:a16="http://schemas.microsoft.com/office/drawing/2014/main" id="{28201E1C-62C4-6004-3E24-FC1F11C98C2A}"/>
              </a:ext>
            </a:extLst>
          </p:cNvPr>
          <p:cNvCxnSpPr>
            <a:cxnSpLocks/>
          </p:cNvCxnSpPr>
          <p:nvPr/>
        </p:nvCxnSpPr>
        <p:spPr>
          <a:xfrm>
            <a:off x="4551436" y="2344557"/>
            <a:ext cx="319392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14">
            <a:extLst>
              <a:ext uri="{FF2B5EF4-FFF2-40B4-BE49-F238E27FC236}">
                <a16:creationId xmlns:a16="http://schemas.microsoft.com/office/drawing/2014/main" id="{5D17C304-A57E-5E5A-6DE3-B0138465AC74}"/>
              </a:ext>
            </a:extLst>
          </p:cNvPr>
          <p:cNvGraphicFramePr>
            <a:graphicFrameLocks/>
          </p:cNvGraphicFramePr>
          <p:nvPr>
            <p:extLst>
              <p:ext uri="{D42A27DB-BD31-4B8C-83A1-F6EECF244321}">
                <p14:modId xmlns:p14="http://schemas.microsoft.com/office/powerpoint/2010/main" val="2661350425"/>
              </p:ext>
            </p:extLst>
          </p:nvPr>
        </p:nvGraphicFramePr>
        <p:xfrm>
          <a:off x="4499038"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CAF298CE-6CC3-7966-77FC-8498530297AB}"/>
              </a:ext>
            </a:extLst>
          </p:cNvPr>
          <p:cNvSpPr txBox="1"/>
          <p:nvPr/>
        </p:nvSpPr>
        <p:spPr>
          <a:xfrm>
            <a:off x="4551436" y="2403553"/>
            <a:ext cx="1935678" cy="461665"/>
          </a:xfrm>
          <a:prstGeom prst="rect">
            <a:avLst/>
          </a:prstGeom>
          <a:noFill/>
        </p:spPr>
        <p:txBody>
          <a:bodyPr wrap="square" rtlCol="0">
            <a:spAutoFit/>
          </a:bodyPr>
          <a:lstStyle/>
          <a:p>
            <a:r>
              <a:rPr lang="en-US" sz="1200" b="1" dirty="0">
                <a:solidFill>
                  <a:schemeClr val="bg1"/>
                </a:solidFill>
              </a:rPr>
              <a:t>[Data],</a:t>
            </a:r>
            <a:br>
              <a:rPr lang="en-US" sz="1200" b="1" dirty="0">
                <a:solidFill>
                  <a:schemeClr val="bg1"/>
                </a:solidFill>
              </a:rPr>
            </a:br>
            <a:r>
              <a:rPr lang="en-US" sz="1200" dirty="0">
                <a:solidFill>
                  <a:schemeClr val="tx1">
                    <a:lumMod val="65000"/>
                  </a:schemeClr>
                </a:solidFill>
              </a:rPr>
              <a:t>[Unit]</a:t>
            </a:r>
          </a:p>
        </p:txBody>
      </p:sp>
      <p:sp>
        <p:nvSpPr>
          <p:cNvPr id="24" name="Google Shape;507;p14">
            <a:extLst>
              <a:ext uri="{FF2B5EF4-FFF2-40B4-BE49-F238E27FC236}">
                <a16:creationId xmlns:a16="http://schemas.microsoft.com/office/drawing/2014/main" id="{EC993EBF-33AE-6AAD-712C-30E2F07918B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CBEAC487-EEA4-8D22-D593-8CA0988528F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cxnSp>
        <p:nvCxnSpPr>
          <p:cNvPr id="21" name="Straight Connector 20">
            <a:extLst>
              <a:ext uri="{FF2B5EF4-FFF2-40B4-BE49-F238E27FC236}">
                <a16:creationId xmlns:a16="http://schemas.microsoft.com/office/drawing/2014/main" id="{2B71E7DE-027B-3C9F-CB03-4ED571D6273A}"/>
              </a:ext>
            </a:extLst>
          </p:cNvPr>
          <p:cNvCxnSpPr>
            <a:cxnSpLocks/>
          </p:cNvCxnSpPr>
          <p:nvPr/>
        </p:nvCxnSpPr>
        <p:spPr>
          <a:xfrm>
            <a:off x="7980920"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85DDC4-A481-FE04-E6DF-53DEF08A5C06}"/>
              </a:ext>
            </a:extLst>
          </p:cNvPr>
          <p:cNvCxnSpPr>
            <a:cxnSpLocks/>
          </p:cNvCxnSpPr>
          <p:nvPr/>
        </p:nvCxnSpPr>
        <p:spPr>
          <a:xfrm>
            <a:off x="4210112" y="1654335"/>
            <a:ext cx="1" cy="450003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78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[Four category Harvey Ball slide / Insert action title]</a:t>
            </a:r>
            <a:endParaRPr lang="en-DK" dirty="0"/>
          </a:p>
        </p:txBody>
      </p:sp>
      <p:sp>
        <p:nvSpPr>
          <p:cNvPr id="40" name="Subtitle 39">
            <a:extLst>
              <a:ext uri="{FF2B5EF4-FFF2-40B4-BE49-F238E27FC236}">
                <a16:creationId xmlns:a16="http://schemas.microsoft.com/office/drawing/2014/main" id="{9F9D3681-AC61-D973-CE43-B872124310C4}"/>
              </a:ext>
            </a:extLst>
          </p:cNvPr>
          <p:cNvSpPr>
            <a:spLocks noGrp="1"/>
          </p:cNvSpPr>
          <p:nvPr>
            <p:ph type="subTitle" idx="1"/>
          </p:nvPr>
        </p:nvSpPr>
        <p:spPr/>
        <p:txBody>
          <a:bodyPr/>
          <a:lstStyle/>
          <a:p>
            <a:endParaRPr lang="en-US"/>
          </a:p>
        </p:txBody>
      </p:sp>
      <p:sp>
        <p:nvSpPr>
          <p:cNvPr id="41" name="Text Placeholder 40">
            <a:extLst>
              <a:ext uri="{FF2B5EF4-FFF2-40B4-BE49-F238E27FC236}">
                <a16:creationId xmlns:a16="http://schemas.microsoft.com/office/drawing/2014/main" id="{9FBCDBCB-78AE-FCFE-5435-F9D8091A80AF}"/>
              </a:ext>
            </a:extLst>
          </p:cNvPr>
          <p:cNvSpPr>
            <a:spLocks noGrp="1"/>
          </p:cNvSpPr>
          <p:nvPr>
            <p:ph type="body" sz="quarter" idx="17"/>
          </p:nvPr>
        </p:nvSpPr>
        <p:spPr/>
        <p:txBody>
          <a:bodyPr/>
          <a:lstStyle/>
          <a:p>
            <a:endParaRPr lang="en-US"/>
          </a:p>
        </p:txBody>
      </p:sp>
      <p:sp>
        <p:nvSpPr>
          <p:cNvPr id="7" name="Freeform 86">
            <a:extLst>
              <a:ext uri="{FF2B5EF4-FFF2-40B4-BE49-F238E27FC236}">
                <a16:creationId xmlns:a16="http://schemas.microsoft.com/office/drawing/2014/main" id="{32B768B8-14EC-98B1-9360-2BDC11CC468A}"/>
              </a:ext>
            </a:extLst>
          </p:cNvPr>
          <p:cNvSpPr>
            <a:spLocks noChangeAspect="1" noChangeArrowheads="1"/>
          </p:cNvSpPr>
          <p:nvPr/>
        </p:nvSpPr>
        <p:spPr bwMode="auto">
          <a:xfrm>
            <a:off x="1173593" y="2136940"/>
            <a:ext cx="1700165" cy="1700275"/>
          </a:xfrm>
          <a:prstGeom prst="ellipse">
            <a:avLst/>
          </a:prstGeom>
          <a:solidFill>
            <a:schemeClr val="tx1">
              <a:lumMod val="8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a:ea typeface="+mn-ea"/>
              <a:cs typeface="+mn-cs"/>
            </a:endParaRPr>
          </a:p>
        </p:txBody>
      </p:sp>
      <p:sp>
        <p:nvSpPr>
          <p:cNvPr id="9" name="Pie 12">
            <a:extLst>
              <a:ext uri="{FF2B5EF4-FFF2-40B4-BE49-F238E27FC236}">
                <a16:creationId xmlns:a16="http://schemas.microsoft.com/office/drawing/2014/main" id="{A76C3448-9BFF-F15A-4038-461925E915DF}"/>
              </a:ext>
            </a:extLst>
          </p:cNvPr>
          <p:cNvSpPr>
            <a:spLocks noChangeAspect="1"/>
          </p:cNvSpPr>
          <p:nvPr/>
        </p:nvSpPr>
        <p:spPr>
          <a:xfrm>
            <a:off x="1183166" y="2136940"/>
            <a:ext cx="1700165" cy="1700275"/>
          </a:xfrm>
          <a:prstGeom prst="pie">
            <a:avLst>
              <a:gd name="adj1" fmla="val 5414869"/>
              <a:gd name="adj2" fmla="val 16197063"/>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4">
            <a:extLst>
              <a:ext uri="{FF2B5EF4-FFF2-40B4-BE49-F238E27FC236}">
                <a16:creationId xmlns:a16="http://schemas.microsoft.com/office/drawing/2014/main" id="{6FB5F8F6-B9D1-08B4-84E2-AF79F262645C}"/>
              </a:ext>
            </a:extLst>
          </p:cNvPr>
          <p:cNvSpPr txBox="1"/>
          <p:nvPr/>
        </p:nvSpPr>
        <p:spPr>
          <a:xfrm>
            <a:off x="1365026"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Roboto" charset="0"/>
                <a:cs typeface="Poppins Bold" panose="02000000000000000000" pitchFamily="2" charset="77"/>
              </a:rPr>
              <a:t>xx%</a:t>
            </a:r>
          </a:p>
        </p:txBody>
      </p:sp>
      <p:sp>
        <p:nvSpPr>
          <p:cNvPr id="13" name="Freeform 86">
            <a:extLst>
              <a:ext uri="{FF2B5EF4-FFF2-40B4-BE49-F238E27FC236}">
                <a16:creationId xmlns:a16="http://schemas.microsoft.com/office/drawing/2014/main" id="{0359E331-A180-8103-0890-565FC34239B3}"/>
              </a:ext>
            </a:extLst>
          </p:cNvPr>
          <p:cNvSpPr>
            <a:spLocks noChangeAspect="1" noChangeArrowheads="1"/>
          </p:cNvSpPr>
          <p:nvPr/>
        </p:nvSpPr>
        <p:spPr bwMode="auto">
          <a:xfrm>
            <a:off x="3888476" y="2136940"/>
            <a:ext cx="1700165" cy="1700275"/>
          </a:xfrm>
          <a:prstGeom prst="ellipse">
            <a:avLst/>
          </a:prstGeom>
          <a:solidFill>
            <a:schemeClr val="tx1">
              <a:lumMod val="8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a:ea typeface="+mn-ea"/>
              <a:cs typeface="+mn-cs"/>
            </a:endParaRPr>
          </a:p>
        </p:txBody>
      </p:sp>
      <p:sp>
        <p:nvSpPr>
          <p:cNvPr id="14" name="Pie 26">
            <a:extLst>
              <a:ext uri="{FF2B5EF4-FFF2-40B4-BE49-F238E27FC236}">
                <a16:creationId xmlns:a16="http://schemas.microsoft.com/office/drawing/2014/main" id="{4739B845-2104-963B-25C0-A9DFAAC29167}"/>
              </a:ext>
            </a:extLst>
          </p:cNvPr>
          <p:cNvSpPr>
            <a:spLocks noChangeAspect="1"/>
          </p:cNvSpPr>
          <p:nvPr/>
        </p:nvSpPr>
        <p:spPr>
          <a:xfrm>
            <a:off x="3888476" y="2136940"/>
            <a:ext cx="1700165" cy="1700275"/>
          </a:xfrm>
          <a:prstGeom prst="pie">
            <a:avLst>
              <a:gd name="adj1" fmla="val 38409"/>
              <a:gd name="adj2" fmla="val 16197063"/>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TextBox 28">
            <a:extLst>
              <a:ext uri="{FF2B5EF4-FFF2-40B4-BE49-F238E27FC236}">
                <a16:creationId xmlns:a16="http://schemas.microsoft.com/office/drawing/2014/main" id="{341D46BF-327B-3E40-1930-7FB973EE942D}"/>
              </a:ext>
            </a:extLst>
          </p:cNvPr>
          <p:cNvSpPr txBox="1"/>
          <p:nvPr/>
        </p:nvSpPr>
        <p:spPr>
          <a:xfrm>
            <a:off x="404537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Roboto" charset="0"/>
                <a:cs typeface="Poppins Bold" panose="02000000000000000000" pitchFamily="2" charset="77"/>
              </a:rPr>
              <a:t>xx%</a:t>
            </a:r>
          </a:p>
        </p:txBody>
      </p:sp>
      <p:sp>
        <p:nvSpPr>
          <p:cNvPr id="18" name="Freeform 86">
            <a:extLst>
              <a:ext uri="{FF2B5EF4-FFF2-40B4-BE49-F238E27FC236}">
                <a16:creationId xmlns:a16="http://schemas.microsoft.com/office/drawing/2014/main" id="{310E4E26-CD80-E34C-249A-DC476AB6D17D}"/>
              </a:ext>
            </a:extLst>
          </p:cNvPr>
          <p:cNvSpPr>
            <a:spLocks noChangeAspect="1" noChangeArrowheads="1"/>
          </p:cNvSpPr>
          <p:nvPr/>
        </p:nvSpPr>
        <p:spPr bwMode="auto">
          <a:xfrm>
            <a:off x="6603359" y="2136940"/>
            <a:ext cx="1700165" cy="1700275"/>
          </a:xfrm>
          <a:prstGeom prst="ellipse">
            <a:avLst/>
          </a:prstGeom>
          <a:solidFill>
            <a:schemeClr val="tx1">
              <a:lumMod val="8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a:ea typeface="+mn-ea"/>
              <a:cs typeface="+mn-cs"/>
            </a:endParaRPr>
          </a:p>
        </p:txBody>
      </p:sp>
      <p:sp>
        <p:nvSpPr>
          <p:cNvPr id="19" name="Pie 31">
            <a:extLst>
              <a:ext uri="{FF2B5EF4-FFF2-40B4-BE49-F238E27FC236}">
                <a16:creationId xmlns:a16="http://schemas.microsoft.com/office/drawing/2014/main" id="{DD573532-5B57-9848-2A92-633F13606BEB}"/>
              </a:ext>
            </a:extLst>
          </p:cNvPr>
          <p:cNvSpPr>
            <a:spLocks noChangeAspect="1"/>
          </p:cNvSpPr>
          <p:nvPr/>
        </p:nvSpPr>
        <p:spPr>
          <a:xfrm>
            <a:off x="6603359" y="2136940"/>
            <a:ext cx="1700165" cy="1700275"/>
          </a:xfrm>
          <a:prstGeom prst="pie">
            <a:avLst>
              <a:gd name="adj1" fmla="val 10788501"/>
              <a:gd name="adj2" fmla="val 16197063"/>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TextBox 33">
            <a:extLst>
              <a:ext uri="{FF2B5EF4-FFF2-40B4-BE49-F238E27FC236}">
                <a16:creationId xmlns:a16="http://schemas.microsoft.com/office/drawing/2014/main" id="{1BE5A8AD-8993-B404-0074-99744DC32C26}"/>
              </a:ext>
            </a:extLst>
          </p:cNvPr>
          <p:cNvSpPr txBox="1"/>
          <p:nvPr/>
        </p:nvSpPr>
        <p:spPr>
          <a:xfrm>
            <a:off x="6798701" y="2538993"/>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Roboto" charset="0"/>
                <a:cs typeface="Poppins Bold" panose="02000000000000000000" pitchFamily="2" charset="77"/>
              </a:rPr>
              <a:t>xx%</a:t>
            </a:r>
          </a:p>
        </p:txBody>
      </p:sp>
      <p:sp>
        <p:nvSpPr>
          <p:cNvPr id="23" name="Freeform 86">
            <a:extLst>
              <a:ext uri="{FF2B5EF4-FFF2-40B4-BE49-F238E27FC236}">
                <a16:creationId xmlns:a16="http://schemas.microsoft.com/office/drawing/2014/main" id="{90362B15-DB14-6558-5DDA-3292D5BD7A3A}"/>
              </a:ext>
            </a:extLst>
          </p:cNvPr>
          <p:cNvSpPr>
            <a:spLocks noChangeAspect="1" noChangeArrowheads="1"/>
          </p:cNvSpPr>
          <p:nvPr/>
        </p:nvSpPr>
        <p:spPr bwMode="auto">
          <a:xfrm>
            <a:off x="9318241" y="2136940"/>
            <a:ext cx="1700165" cy="1700275"/>
          </a:xfrm>
          <a:prstGeom prst="ellipse">
            <a:avLst/>
          </a:prstGeom>
          <a:solidFill>
            <a:schemeClr val="tx1">
              <a:lumMod val="85000"/>
            </a:schemeClr>
          </a:solidFill>
          <a:ln w="57150">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Arial"/>
              <a:ea typeface="+mn-ea"/>
              <a:cs typeface="+mn-cs"/>
            </a:endParaRPr>
          </a:p>
        </p:txBody>
      </p:sp>
      <p:sp>
        <p:nvSpPr>
          <p:cNvPr id="24" name="Pie 36">
            <a:extLst>
              <a:ext uri="{FF2B5EF4-FFF2-40B4-BE49-F238E27FC236}">
                <a16:creationId xmlns:a16="http://schemas.microsoft.com/office/drawing/2014/main" id="{86BD19CC-45F1-554C-FE4B-28A560AFE7F2}"/>
              </a:ext>
            </a:extLst>
          </p:cNvPr>
          <p:cNvSpPr>
            <a:spLocks noChangeAspect="1"/>
          </p:cNvSpPr>
          <p:nvPr/>
        </p:nvSpPr>
        <p:spPr>
          <a:xfrm>
            <a:off x="9318241" y="2136940"/>
            <a:ext cx="1700165" cy="1700275"/>
          </a:xfrm>
          <a:prstGeom prst="pie">
            <a:avLst>
              <a:gd name="adj1" fmla="val 17257894"/>
              <a:gd name="adj2" fmla="val 16197063"/>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TextBox 38">
            <a:extLst>
              <a:ext uri="{FF2B5EF4-FFF2-40B4-BE49-F238E27FC236}">
                <a16:creationId xmlns:a16="http://schemas.microsoft.com/office/drawing/2014/main" id="{25E6778B-60F8-A977-EC32-9AD220982204}"/>
              </a:ext>
            </a:extLst>
          </p:cNvPr>
          <p:cNvSpPr txBox="1"/>
          <p:nvPr/>
        </p:nvSpPr>
        <p:spPr>
          <a:xfrm>
            <a:off x="9504323" y="2833189"/>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Roboto" charset="0"/>
                <a:cs typeface="Poppins Bold" panose="02000000000000000000" pitchFamily="2" charset="77"/>
              </a:rPr>
              <a:t>xx%</a:t>
            </a:r>
          </a:p>
        </p:txBody>
      </p:sp>
      <p:cxnSp>
        <p:nvCxnSpPr>
          <p:cNvPr id="27" name="Straight Connector 40">
            <a:extLst>
              <a:ext uri="{FF2B5EF4-FFF2-40B4-BE49-F238E27FC236}">
                <a16:creationId xmlns:a16="http://schemas.microsoft.com/office/drawing/2014/main" id="{5DC07EA2-A475-C216-2779-185EB102897F}"/>
              </a:ext>
            </a:extLst>
          </p:cNvPr>
          <p:cNvCxnSpPr>
            <a:cxnSpLocks/>
            <a:stCxn id="9" idx="1"/>
            <a:endCxn id="34" idx="0"/>
          </p:cNvCxnSpPr>
          <p:nvPr/>
        </p:nvCxnSpPr>
        <p:spPr>
          <a:xfrm flipH="1">
            <a:off x="2023676" y="3837215"/>
            <a:ext cx="9573" cy="717139"/>
          </a:xfrm>
          <a:prstGeom prst="line">
            <a:avLst/>
          </a:prstGeom>
          <a:ln w="15875" cap="rnd">
            <a:solidFill>
              <a:schemeClr val="bg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Connector 41">
            <a:extLst>
              <a:ext uri="{FF2B5EF4-FFF2-40B4-BE49-F238E27FC236}">
                <a16:creationId xmlns:a16="http://schemas.microsoft.com/office/drawing/2014/main" id="{10D88270-085B-8FE2-283C-D6AC5F2B719A}"/>
              </a:ext>
            </a:extLst>
          </p:cNvPr>
          <p:cNvCxnSpPr>
            <a:cxnSpLocks/>
            <a:stCxn id="14" idx="1"/>
            <a:endCxn id="33" idx="0"/>
          </p:cNvCxnSpPr>
          <p:nvPr/>
        </p:nvCxnSpPr>
        <p:spPr>
          <a:xfrm>
            <a:off x="4738559" y="3837215"/>
            <a:ext cx="0" cy="717139"/>
          </a:xfrm>
          <a:prstGeom prst="line">
            <a:avLst/>
          </a:prstGeom>
          <a:ln w="15875" cap="rnd">
            <a:solidFill>
              <a:schemeClr val="bg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42">
            <a:extLst>
              <a:ext uri="{FF2B5EF4-FFF2-40B4-BE49-F238E27FC236}">
                <a16:creationId xmlns:a16="http://schemas.microsoft.com/office/drawing/2014/main" id="{83B695F5-AE3F-5713-08CC-4A934AF3DD61}"/>
              </a:ext>
            </a:extLst>
          </p:cNvPr>
          <p:cNvCxnSpPr>
            <a:cxnSpLocks/>
            <a:stCxn id="18" idx="4"/>
            <a:endCxn id="32" idx="0"/>
          </p:cNvCxnSpPr>
          <p:nvPr/>
        </p:nvCxnSpPr>
        <p:spPr>
          <a:xfrm>
            <a:off x="7453442" y="3837215"/>
            <a:ext cx="0" cy="717139"/>
          </a:xfrm>
          <a:prstGeom prst="line">
            <a:avLst/>
          </a:prstGeom>
          <a:ln w="15875" cap="rnd">
            <a:solidFill>
              <a:schemeClr val="bg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Connector 43">
            <a:extLst>
              <a:ext uri="{FF2B5EF4-FFF2-40B4-BE49-F238E27FC236}">
                <a16:creationId xmlns:a16="http://schemas.microsoft.com/office/drawing/2014/main" id="{20FA2754-551E-FFE8-A1F2-7941B524A0FD}"/>
              </a:ext>
            </a:extLst>
          </p:cNvPr>
          <p:cNvCxnSpPr>
            <a:cxnSpLocks/>
            <a:stCxn id="24" idx="1"/>
            <a:endCxn id="31" idx="0"/>
          </p:cNvCxnSpPr>
          <p:nvPr/>
        </p:nvCxnSpPr>
        <p:spPr>
          <a:xfrm>
            <a:off x="10168324" y="3837215"/>
            <a:ext cx="0" cy="717139"/>
          </a:xfrm>
          <a:prstGeom prst="line">
            <a:avLst/>
          </a:prstGeom>
          <a:ln w="15875" cap="rnd">
            <a:solidFill>
              <a:schemeClr val="bg1"/>
            </a:solidFill>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31" name="TextBox 44">
            <a:extLst>
              <a:ext uri="{FF2B5EF4-FFF2-40B4-BE49-F238E27FC236}">
                <a16:creationId xmlns:a16="http://schemas.microsoft.com/office/drawing/2014/main" id="{E9B7EAD2-6C95-4C67-12CA-880082668438}"/>
              </a:ext>
            </a:extLst>
          </p:cNvPr>
          <p:cNvSpPr txBox="1"/>
          <p:nvPr/>
        </p:nvSpPr>
        <p:spPr>
          <a:xfrm>
            <a:off x="8956212"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Roboto" charset="0"/>
                <a:cs typeface="Poppins Bold" panose="02000000000000000000" pitchFamily="2" charset="77"/>
              </a:rPr>
              <a:t>[Insert area/category]</a:t>
            </a:r>
          </a:p>
        </p:txBody>
      </p:sp>
      <p:sp>
        <p:nvSpPr>
          <p:cNvPr id="35" name="TextBox 48">
            <a:extLst>
              <a:ext uri="{FF2B5EF4-FFF2-40B4-BE49-F238E27FC236}">
                <a16:creationId xmlns:a16="http://schemas.microsoft.com/office/drawing/2014/main" id="{62F901AB-C5CD-BA76-7D33-742129F4F7AF}"/>
              </a:ext>
            </a:extLst>
          </p:cNvPr>
          <p:cNvSpPr txBox="1"/>
          <p:nvPr/>
        </p:nvSpPr>
        <p:spPr>
          <a:xfrm>
            <a:off x="8956212"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longer description]</a:t>
            </a:r>
          </a:p>
        </p:txBody>
      </p:sp>
      <p:sp>
        <p:nvSpPr>
          <p:cNvPr id="32" name="TextBox 45">
            <a:extLst>
              <a:ext uri="{FF2B5EF4-FFF2-40B4-BE49-F238E27FC236}">
                <a16:creationId xmlns:a16="http://schemas.microsoft.com/office/drawing/2014/main" id="{77EB69B3-CC6A-C368-2DFC-6510AD5BD5F0}"/>
              </a:ext>
            </a:extLst>
          </p:cNvPr>
          <p:cNvSpPr txBox="1"/>
          <p:nvPr/>
        </p:nvSpPr>
        <p:spPr>
          <a:xfrm>
            <a:off x="6241330"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Roboto" charset="0"/>
                <a:cs typeface="Poppins Bold" panose="02000000000000000000" pitchFamily="2" charset="77"/>
              </a:rPr>
              <a:t>[Insert area/category]</a:t>
            </a:r>
          </a:p>
        </p:txBody>
      </p:sp>
      <p:sp>
        <p:nvSpPr>
          <p:cNvPr id="36" name="TextBox 49">
            <a:extLst>
              <a:ext uri="{FF2B5EF4-FFF2-40B4-BE49-F238E27FC236}">
                <a16:creationId xmlns:a16="http://schemas.microsoft.com/office/drawing/2014/main" id="{6357477D-07DA-A3B8-33C1-EEA729CD47ED}"/>
              </a:ext>
            </a:extLst>
          </p:cNvPr>
          <p:cNvSpPr txBox="1"/>
          <p:nvPr/>
        </p:nvSpPr>
        <p:spPr>
          <a:xfrm>
            <a:off x="6241330"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longer description]</a:t>
            </a:r>
          </a:p>
        </p:txBody>
      </p:sp>
      <p:sp>
        <p:nvSpPr>
          <p:cNvPr id="33" name="TextBox 46">
            <a:extLst>
              <a:ext uri="{FF2B5EF4-FFF2-40B4-BE49-F238E27FC236}">
                <a16:creationId xmlns:a16="http://schemas.microsoft.com/office/drawing/2014/main" id="{61E92F34-1896-40F1-D594-94427D6EA444}"/>
              </a:ext>
            </a:extLst>
          </p:cNvPr>
          <p:cNvSpPr txBox="1"/>
          <p:nvPr/>
        </p:nvSpPr>
        <p:spPr>
          <a:xfrm>
            <a:off x="3526447"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Roboto" charset="0"/>
                <a:cs typeface="Poppins Bold" panose="02000000000000000000" pitchFamily="2" charset="77"/>
              </a:rPr>
              <a:t>[Insert area/category]</a:t>
            </a:r>
          </a:p>
        </p:txBody>
      </p:sp>
      <p:sp>
        <p:nvSpPr>
          <p:cNvPr id="37" name="TextBox 50">
            <a:extLst>
              <a:ext uri="{FF2B5EF4-FFF2-40B4-BE49-F238E27FC236}">
                <a16:creationId xmlns:a16="http://schemas.microsoft.com/office/drawing/2014/main" id="{AE9B4B85-EFF1-60D2-1D48-B19FA7EA95C0}"/>
              </a:ext>
            </a:extLst>
          </p:cNvPr>
          <p:cNvSpPr txBox="1"/>
          <p:nvPr/>
        </p:nvSpPr>
        <p:spPr>
          <a:xfrm>
            <a:off x="3526447"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longer description]</a:t>
            </a:r>
          </a:p>
        </p:txBody>
      </p:sp>
      <p:sp>
        <p:nvSpPr>
          <p:cNvPr id="34" name="TextBox 47">
            <a:extLst>
              <a:ext uri="{FF2B5EF4-FFF2-40B4-BE49-F238E27FC236}">
                <a16:creationId xmlns:a16="http://schemas.microsoft.com/office/drawing/2014/main" id="{E5465E03-4AD7-C179-794E-DC6E5FA2ADA3}"/>
              </a:ext>
            </a:extLst>
          </p:cNvPr>
          <p:cNvSpPr txBox="1"/>
          <p:nvPr/>
        </p:nvSpPr>
        <p:spPr>
          <a:xfrm>
            <a:off x="811564" y="4554354"/>
            <a:ext cx="2424223"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Roboto" charset="0"/>
                <a:cs typeface="Poppins Bold" panose="02000000000000000000" pitchFamily="2" charset="77"/>
              </a:rPr>
              <a:t>[Insert area/category]</a:t>
            </a:r>
          </a:p>
        </p:txBody>
      </p:sp>
      <p:sp>
        <p:nvSpPr>
          <p:cNvPr id="38" name="TextBox 51">
            <a:extLst>
              <a:ext uri="{FF2B5EF4-FFF2-40B4-BE49-F238E27FC236}">
                <a16:creationId xmlns:a16="http://schemas.microsoft.com/office/drawing/2014/main" id="{FD87F8C5-288E-487D-29FB-D877C6EE760E}"/>
              </a:ext>
            </a:extLst>
          </p:cNvPr>
          <p:cNvSpPr txBox="1"/>
          <p:nvPr/>
        </p:nvSpPr>
        <p:spPr>
          <a:xfrm>
            <a:off x="811564" y="5161025"/>
            <a:ext cx="2424223" cy="365760"/>
          </a:xfrm>
          <a:prstGeom prst="rect">
            <a:avLst/>
          </a:prstGeom>
        </p:spPr>
        <p:txBody>
          <a:bodyPr vert="horz" wrap="square" lIns="0" tIns="0" rIns="0" bIns="0" rtlCol="0" anchor="ctr">
            <a:noAutofit/>
          </a:bodyPr>
          <a:lstStyle>
            <a:defPPr>
              <a:defRPr lang="en-US"/>
            </a:defPPr>
            <a:lvl1pPr indent="0" algn="ctr" defTabSz="1087636">
              <a:lnSpc>
                <a:spcPct val="100000"/>
              </a:lnSpc>
              <a:spcBef>
                <a:spcPts val="0"/>
              </a:spcBef>
              <a:buFont typeface="Arial"/>
              <a:buNone/>
              <a:defRPr sz="120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0" marR="0" lvl="0" indent="0" defTabSz="1087636" rtl="0" eaLnBrk="1" fontAlgn="auto" latinLnBrk="0" hangingPunct="1">
              <a:lnSpc>
                <a:spcPct val="100000"/>
              </a:lnSpc>
              <a:spcBef>
                <a:spcPts val="0"/>
              </a:spcBef>
              <a:spcAft>
                <a:spcPts val="0"/>
              </a:spcAft>
              <a:buClrTx/>
              <a:buSzTx/>
              <a:buFont typeface="Arial"/>
              <a:buNone/>
              <a:tabLst/>
              <a:defRPr/>
            </a:pPr>
            <a:r>
              <a:rPr kumimoji="0" lang="en-US" b="0" i="0" u="none" strike="noStrike" kern="1200" cap="none" spc="0" normalizeH="0" baseline="0" noProof="0" dirty="0">
                <a:ln>
                  <a:noFill/>
                </a:ln>
                <a:solidFill>
                  <a:srgbClr val="061F32"/>
                </a:solidFill>
                <a:effectLst/>
                <a:uLnTx/>
                <a:uFillTx/>
                <a:latin typeface="Arial"/>
                <a:ea typeface="Lato Light" panose="020F0502020204030203" pitchFamily="34" charset="0"/>
              </a:rPr>
              <a:t>[Insert longer description]</a:t>
            </a:r>
          </a:p>
        </p:txBody>
      </p:sp>
      <p:sp>
        <p:nvSpPr>
          <p:cNvPr id="3" name="Google Shape;507;p14">
            <a:extLst>
              <a:ext uri="{FF2B5EF4-FFF2-40B4-BE49-F238E27FC236}">
                <a16:creationId xmlns:a16="http://schemas.microsoft.com/office/drawing/2014/main" id="{4DB75F6D-AD5B-2F9B-D9A6-75F4F269EE6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A711EF47-482B-E7B0-3A1F-2F016AB9B63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43066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[Five category Harvey Ball slide / Insert action title]</a:t>
            </a:r>
            <a:endParaRPr lang="en-DK" dirty="0"/>
          </a:p>
        </p:txBody>
      </p:sp>
      <p:sp>
        <p:nvSpPr>
          <p:cNvPr id="7" name="Subtitle 6">
            <a:extLst>
              <a:ext uri="{FF2B5EF4-FFF2-40B4-BE49-F238E27FC236}">
                <a16:creationId xmlns:a16="http://schemas.microsoft.com/office/drawing/2014/main" id="{AA2F4139-95C4-095D-CE45-C64B91E63B29}"/>
              </a:ext>
            </a:extLst>
          </p:cNvPr>
          <p:cNvSpPr>
            <a:spLocks noGrp="1"/>
          </p:cNvSpPr>
          <p:nvPr>
            <p:ph type="subTitle" idx="1"/>
          </p:nvPr>
        </p:nvSpPr>
        <p:spPr/>
        <p:txBody>
          <a:bodyPr/>
          <a:lstStyle/>
          <a:p>
            <a:endParaRPr lang="en-GB"/>
          </a:p>
        </p:txBody>
      </p:sp>
      <p:sp>
        <p:nvSpPr>
          <p:cNvPr id="9" name="Text Placeholder 8">
            <a:extLst>
              <a:ext uri="{FF2B5EF4-FFF2-40B4-BE49-F238E27FC236}">
                <a16:creationId xmlns:a16="http://schemas.microsoft.com/office/drawing/2014/main" id="{D3EC5ED5-CC2A-F4D0-0666-770FB652AE66}"/>
              </a:ext>
            </a:extLst>
          </p:cNvPr>
          <p:cNvSpPr>
            <a:spLocks noGrp="1"/>
          </p:cNvSpPr>
          <p:nvPr>
            <p:ph type="body" sz="quarter" idx="17"/>
          </p:nvPr>
        </p:nvSpPr>
        <p:spPr/>
        <p:txBody>
          <a:bodyPr/>
          <a:lstStyle/>
          <a:p>
            <a:endParaRPr lang="en-GB"/>
          </a:p>
        </p:txBody>
      </p:sp>
      <p:graphicFrame>
        <p:nvGraphicFramePr>
          <p:cNvPr id="43" name="Table 3">
            <a:extLst>
              <a:ext uri="{FF2B5EF4-FFF2-40B4-BE49-F238E27FC236}">
                <a16:creationId xmlns:a16="http://schemas.microsoft.com/office/drawing/2014/main" id="{ECE94EB7-B72A-1276-8E57-DE8EF6362511}"/>
              </a:ext>
            </a:extLst>
          </p:cNvPr>
          <p:cNvGraphicFramePr>
            <a:graphicFrameLocks noGrp="1"/>
          </p:cNvGraphicFramePr>
          <p:nvPr>
            <p:extLst>
              <p:ext uri="{D42A27DB-BD31-4B8C-83A1-F6EECF244321}">
                <p14:modId xmlns:p14="http://schemas.microsoft.com/office/powerpoint/2010/main" val="3777576724"/>
              </p:ext>
            </p:extLst>
          </p:nvPr>
        </p:nvGraphicFramePr>
        <p:xfrm>
          <a:off x="561975" y="1694079"/>
          <a:ext cx="11082529" cy="3756479"/>
        </p:xfrm>
        <a:graphic>
          <a:graphicData uri="http://schemas.openxmlformats.org/drawingml/2006/table">
            <a:tbl>
              <a:tblPr firstRow="1" firstCol="1">
                <a:tableStyleId>{5A111915-BE36-4E01-A7E5-04B1672EAD32}</a:tableStyleId>
              </a:tblPr>
              <a:tblGrid>
                <a:gridCol w="3029524">
                  <a:extLst>
                    <a:ext uri="{9D8B030D-6E8A-4147-A177-3AD203B41FA5}">
                      <a16:colId xmlns:a16="http://schemas.microsoft.com/office/drawing/2014/main" val="3217080445"/>
                    </a:ext>
                  </a:extLst>
                </a:gridCol>
                <a:gridCol w="1610601">
                  <a:extLst>
                    <a:ext uri="{9D8B030D-6E8A-4147-A177-3AD203B41FA5}">
                      <a16:colId xmlns:a16="http://schemas.microsoft.com/office/drawing/2014/main" val="2441850317"/>
                    </a:ext>
                  </a:extLst>
                </a:gridCol>
                <a:gridCol w="1610601">
                  <a:extLst>
                    <a:ext uri="{9D8B030D-6E8A-4147-A177-3AD203B41FA5}">
                      <a16:colId xmlns:a16="http://schemas.microsoft.com/office/drawing/2014/main" val="3207167776"/>
                    </a:ext>
                  </a:extLst>
                </a:gridCol>
                <a:gridCol w="1610601">
                  <a:extLst>
                    <a:ext uri="{9D8B030D-6E8A-4147-A177-3AD203B41FA5}">
                      <a16:colId xmlns:a16="http://schemas.microsoft.com/office/drawing/2014/main" val="3825669539"/>
                    </a:ext>
                  </a:extLst>
                </a:gridCol>
                <a:gridCol w="1610601">
                  <a:extLst>
                    <a:ext uri="{9D8B030D-6E8A-4147-A177-3AD203B41FA5}">
                      <a16:colId xmlns:a16="http://schemas.microsoft.com/office/drawing/2014/main" val="2643082913"/>
                    </a:ext>
                  </a:extLst>
                </a:gridCol>
                <a:gridCol w="1610601">
                  <a:extLst>
                    <a:ext uri="{9D8B030D-6E8A-4147-A177-3AD203B41FA5}">
                      <a16:colId xmlns:a16="http://schemas.microsoft.com/office/drawing/2014/main" val="374085253"/>
                    </a:ext>
                  </a:extLst>
                </a:gridCol>
              </a:tblGrid>
              <a:tr h="362666">
                <a:tc>
                  <a:txBody>
                    <a:bodyPr/>
                    <a:lstStyle/>
                    <a:p>
                      <a:r>
                        <a:rPr lang="en-US" sz="1600" b="1" i="0" dirty="0">
                          <a:latin typeface="+mn-lt"/>
                          <a:ea typeface="Roboto" panose="02000000000000000000" pitchFamily="2" charset="0"/>
                        </a:rPr>
                        <a:t> </a:t>
                      </a:r>
                    </a:p>
                  </a:txBody>
                  <a:tcPr marL="73152" marR="73152" marT="73152" marB="73152" anchor="ctr">
                    <a:lnL w="12700" cap="flat" cmpd="sng" algn="ctr">
                      <a:no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a:solidFill>
                            <a:schemeClr val="tx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12700" cap="flat" cmpd="sng" algn="ctr">
                      <a:no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tx1"/>
                      </a:solidFill>
                      <a:prstDash val="sysDash"/>
                      <a:round/>
                      <a:headEnd type="none" w="med" len="med"/>
                      <a:tailEnd type="none" w="med" len="med"/>
                    </a:lnL>
                    <a:lnR w="9525" cap="flat" cmpd="sng" algn="ctr">
                      <a:solidFill>
                        <a:schemeClr val="tx1"/>
                      </a:solid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Roboto" panose="02000000000000000000" pitchFamily="2" charset="0"/>
                          <a:cs typeface="Arial" panose="020B0604020202020204" pitchFamily="34" charset="0"/>
                        </a:rPr>
                        <a:t>[Insert dimension]</a:t>
                      </a:r>
                    </a:p>
                  </a:txBody>
                  <a:tcPr marL="73152" marR="73152" marT="73152" marB="73152" anchor="ctr">
                    <a:lnL w="9525" cap="flat" cmpd="sng" algn="ctr">
                      <a:solidFill>
                        <a:schemeClr val="tx1"/>
                      </a:solidFill>
                      <a:prstDash val="sysDash"/>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7812651"/>
                  </a:ext>
                </a:extLst>
              </a:tr>
              <a:tr h="673267">
                <a:tc>
                  <a:txBody>
                    <a:bodyPr/>
                    <a:lstStyle/>
                    <a:p>
                      <a:pPr marL="0" indent="0" algn="l" defTabSz="1087636" rtl="0" eaLnBrk="1" latinLnBrk="0" hangingPunct="1">
                        <a:lnSpc>
                          <a:spcPct val="100000"/>
                        </a:lnSpc>
                        <a:spcBef>
                          <a:spcPts val="0"/>
                        </a:spcBef>
                        <a:buFont typeface="Arial"/>
                        <a:buNone/>
                      </a:pPr>
                      <a:r>
                        <a:rPr lang="en-US" sz="1200" b="0" kern="1200" dirty="0">
                          <a:solidFill>
                            <a:schemeClr val="bg1"/>
                          </a:solidFill>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0456879"/>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56444"/>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9232025"/>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440313"/>
                  </a:ext>
                </a:extLst>
              </a:tr>
              <a:tr h="673267">
                <a:tc>
                  <a:txBody>
                    <a:bodyPr/>
                    <a:lstStyle/>
                    <a:p>
                      <a:pPr marL="0" marR="0" lvl="0" indent="0" algn="l" defTabSz="1087636"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061F32"/>
                          </a:solidFill>
                          <a:effectLst/>
                          <a:uLnTx/>
                          <a:uFillTx/>
                          <a:latin typeface="Arial" panose="020B0604020202020204" pitchFamily="34" charset="0"/>
                          <a:ea typeface="Roboto Lt" panose="02000000000000000000" pitchFamily="2" charset="0"/>
                          <a:cs typeface="Arial" panose="020B0604020202020204" pitchFamily="34" charset="0"/>
                        </a:rPr>
                        <a:t>[Insert area/category/product etc.]</a:t>
                      </a: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1600" b="0" i="0" dirty="0">
                        <a:latin typeface="+mn-lt"/>
                        <a:ea typeface="Roboto" panose="02000000000000000000" pitchFamily="2" charset="0"/>
                      </a:endParaRPr>
                    </a:p>
                  </a:txBody>
                  <a:tcPr marL="73152" marR="73152" marT="73152" marB="73152" anchor="ctr">
                    <a:lnL w="9525" cap="flat" cmpd="sng" algn="ctr">
                      <a:solidFill>
                        <a:schemeClr val="bg1"/>
                      </a:solidFill>
                      <a:prstDash val="sysDash"/>
                      <a:round/>
                      <a:headEnd type="none" w="med" len="med"/>
                      <a:tailEnd type="none" w="med" len="med"/>
                    </a:lnL>
                    <a:lnR w="9525" cap="flat" cmpd="sng" algn="ctr">
                      <a:solidFill>
                        <a:schemeClr val="bg1"/>
                      </a:solidFill>
                      <a:prstDash val="sysDash"/>
                      <a:round/>
                      <a:headEnd type="none" w="med" len="med"/>
                      <a:tailEnd type="none" w="med" len="med"/>
                    </a:lnR>
                    <a:lnT w="9525" cap="flat" cmpd="sng" algn="ctr">
                      <a:solidFill>
                        <a:schemeClr val="bg1"/>
                      </a:solidFill>
                      <a:prstDash val="sysDash"/>
                      <a:round/>
                      <a:headEnd type="none" w="med" len="med"/>
                      <a:tailEnd type="none" w="med" len="med"/>
                    </a:lnT>
                    <a:lnB w="9525" cap="flat" cmpd="sng" algn="ctr">
                      <a:solidFill>
                        <a:schemeClr val="bg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828481"/>
                  </a:ext>
                </a:extLst>
              </a:tr>
            </a:tbl>
          </a:graphicData>
        </a:graphic>
      </p:graphicFrame>
      <p:sp>
        <p:nvSpPr>
          <p:cNvPr id="213" name="Text Placeholder 6">
            <a:extLst>
              <a:ext uri="{FF2B5EF4-FFF2-40B4-BE49-F238E27FC236}">
                <a16:creationId xmlns:a16="http://schemas.microsoft.com/office/drawing/2014/main" id="{C8B1CD20-1B65-AA31-F195-BC8EE85805FA}"/>
              </a:ext>
            </a:extLst>
          </p:cNvPr>
          <p:cNvSpPr txBox="1">
            <a:spLocks/>
          </p:cNvSpPr>
          <p:nvPr/>
        </p:nvSpPr>
        <p:spPr>
          <a:xfrm>
            <a:off x="561973" y="5639923"/>
            <a:ext cx="11082528" cy="684677"/>
          </a:xfrm>
          <a:prstGeom prst="rect">
            <a:avLst/>
          </a:prstGeom>
          <a:solidFill>
            <a:schemeClr val="tx1">
              <a:lumMod val="95000"/>
            </a:schemeClr>
          </a:solidFill>
          <a:ln>
            <a:noFill/>
          </a:ln>
          <a:effectLst/>
        </p:spPr>
        <p:txBody>
          <a:bodyPr lIns="144000" tIns="72000" rIns="108000" bIns="72000"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u="none" strike="noStrike" kern="1200" cap="none" spc="0" normalizeH="0" baseline="0" noProof="0" dirty="0">
                <a:ln>
                  <a:noFill/>
                </a:ln>
                <a:solidFill>
                  <a:srgbClr val="061F32"/>
                </a:solidFill>
                <a:effectLst/>
                <a:uLnTx/>
                <a:uFillTx/>
                <a:latin typeface="+mn-lt"/>
                <a:ea typeface="Verdana" panose="020B0604030504040204" pitchFamily="34" charset="0"/>
                <a:cs typeface="Arial" panose="020B0604020202020204" pitchFamily="34" charset="0"/>
              </a:rPr>
              <a:t>[Insert main takeaway]</a:t>
            </a:r>
          </a:p>
        </p:txBody>
      </p:sp>
      <p:sp>
        <p:nvSpPr>
          <p:cNvPr id="229" name="Pie 14">
            <a:extLst>
              <a:ext uri="{FF2B5EF4-FFF2-40B4-BE49-F238E27FC236}">
                <a16:creationId xmlns:a16="http://schemas.microsoft.com/office/drawing/2014/main" id="{0EF193DB-2D46-2D71-7594-CDCBA6E0B036}"/>
              </a:ext>
            </a:extLst>
          </p:cNvPr>
          <p:cNvSpPr/>
          <p:nvPr/>
        </p:nvSpPr>
        <p:spPr>
          <a:xfrm>
            <a:off x="4224721" y="4246228"/>
            <a:ext cx="365760" cy="365760"/>
          </a:xfrm>
          <a:prstGeom prst="pie">
            <a:avLst>
              <a:gd name="adj1" fmla="val 16216965"/>
              <a:gd name="adj2" fmla="val 162000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2" name="Oval 7">
            <a:extLst>
              <a:ext uri="{FF2B5EF4-FFF2-40B4-BE49-F238E27FC236}">
                <a16:creationId xmlns:a16="http://schemas.microsoft.com/office/drawing/2014/main" id="{3A7BE966-F3A1-5871-B3F6-CBCD13B1B9F3}"/>
              </a:ext>
            </a:extLst>
          </p:cNvPr>
          <p:cNvSpPr/>
          <p:nvPr/>
        </p:nvSpPr>
        <p:spPr>
          <a:xfrm>
            <a:off x="4224721" y="2203432"/>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3" name="Pie 8">
            <a:extLst>
              <a:ext uri="{FF2B5EF4-FFF2-40B4-BE49-F238E27FC236}">
                <a16:creationId xmlns:a16="http://schemas.microsoft.com/office/drawing/2014/main" id="{2D0E184D-EEBA-7D42-8E16-22540D68EB5B}"/>
              </a:ext>
            </a:extLst>
          </p:cNvPr>
          <p:cNvSpPr/>
          <p:nvPr/>
        </p:nvSpPr>
        <p:spPr>
          <a:xfrm>
            <a:off x="4224721" y="2203432"/>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4" name="Oval 9">
            <a:extLst>
              <a:ext uri="{FF2B5EF4-FFF2-40B4-BE49-F238E27FC236}">
                <a16:creationId xmlns:a16="http://schemas.microsoft.com/office/drawing/2014/main" id="{4FF8F00E-C7A1-995E-08ED-7407A26B1379}"/>
              </a:ext>
            </a:extLst>
          </p:cNvPr>
          <p:cNvSpPr/>
          <p:nvPr/>
        </p:nvSpPr>
        <p:spPr>
          <a:xfrm>
            <a:off x="4224721" y="2884364"/>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5" name="Pie 10">
            <a:extLst>
              <a:ext uri="{FF2B5EF4-FFF2-40B4-BE49-F238E27FC236}">
                <a16:creationId xmlns:a16="http://schemas.microsoft.com/office/drawing/2014/main" id="{60F03CC8-4F45-7B70-E20C-932492FFB855}"/>
              </a:ext>
            </a:extLst>
          </p:cNvPr>
          <p:cNvSpPr/>
          <p:nvPr/>
        </p:nvSpPr>
        <p:spPr>
          <a:xfrm>
            <a:off x="4224721" y="2884364"/>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6" name="Oval 11">
            <a:extLst>
              <a:ext uri="{FF2B5EF4-FFF2-40B4-BE49-F238E27FC236}">
                <a16:creationId xmlns:a16="http://schemas.microsoft.com/office/drawing/2014/main" id="{04CAA057-7E78-BCD1-8633-D48EE12317BC}"/>
              </a:ext>
            </a:extLst>
          </p:cNvPr>
          <p:cNvSpPr/>
          <p:nvPr/>
        </p:nvSpPr>
        <p:spPr>
          <a:xfrm>
            <a:off x="4224721" y="3565296"/>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7" name="Pie 12">
            <a:extLst>
              <a:ext uri="{FF2B5EF4-FFF2-40B4-BE49-F238E27FC236}">
                <a16:creationId xmlns:a16="http://schemas.microsoft.com/office/drawing/2014/main" id="{3084F266-2D0B-AA85-E840-D6152682F649}"/>
              </a:ext>
            </a:extLst>
          </p:cNvPr>
          <p:cNvSpPr/>
          <p:nvPr/>
        </p:nvSpPr>
        <p:spPr>
          <a:xfrm>
            <a:off x="4224721" y="3565296"/>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8" name="Oval 13">
            <a:extLst>
              <a:ext uri="{FF2B5EF4-FFF2-40B4-BE49-F238E27FC236}">
                <a16:creationId xmlns:a16="http://schemas.microsoft.com/office/drawing/2014/main" id="{937EEB55-F052-21B5-68A9-C35DE2F41405}"/>
              </a:ext>
            </a:extLst>
          </p:cNvPr>
          <p:cNvSpPr/>
          <p:nvPr/>
        </p:nvSpPr>
        <p:spPr>
          <a:xfrm>
            <a:off x="4224721" y="424622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30" name="Oval 15">
            <a:extLst>
              <a:ext uri="{FF2B5EF4-FFF2-40B4-BE49-F238E27FC236}">
                <a16:creationId xmlns:a16="http://schemas.microsoft.com/office/drawing/2014/main" id="{5CB95617-0C8F-5E4A-68BB-9DDBA62B3E2C}"/>
              </a:ext>
            </a:extLst>
          </p:cNvPr>
          <p:cNvSpPr/>
          <p:nvPr/>
        </p:nvSpPr>
        <p:spPr>
          <a:xfrm>
            <a:off x="4224721" y="4927159"/>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31" name="Pie 16">
            <a:extLst>
              <a:ext uri="{FF2B5EF4-FFF2-40B4-BE49-F238E27FC236}">
                <a16:creationId xmlns:a16="http://schemas.microsoft.com/office/drawing/2014/main" id="{B26C87F4-035E-4DC2-0514-76F9C30D8590}"/>
              </a:ext>
            </a:extLst>
          </p:cNvPr>
          <p:cNvSpPr/>
          <p:nvPr/>
        </p:nvSpPr>
        <p:spPr>
          <a:xfrm>
            <a:off x="4224721" y="4927159"/>
            <a:ext cx="365760" cy="365760"/>
          </a:xfrm>
          <a:prstGeom prst="pie">
            <a:avLst>
              <a:gd name="adj1" fmla="val 1350826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 name="TextBox 5">
            <a:extLst>
              <a:ext uri="{FF2B5EF4-FFF2-40B4-BE49-F238E27FC236}">
                <a16:creationId xmlns:a16="http://schemas.microsoft.com/office/drawing/2014/main" id="{B1C330BD-1006-379F-787D-3D106E0B3A3A}"/>
              </a:ext>
            </a:extLst>
          </p:cNvPr>
          <p:cNvSpPr txBox="1"/>
          <p:nvPr/>
        </p:nvSpPr>
        <p:spPr>
          <a:xfrm>
            <a:off x="3696101" y="695906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8" name="Pie 14">
            <a:extLst>
              <a:ext uri="{FF2B5EF4-FFF2-40B4-BE49-F238E27FC236}">
                <a16:creationId xmlns:a16="http://schemas.microsoft.com/office/drawing/2014/main" id="{66AAFA8A-5E45-9E1A-FF9D-0866E20200BB}"/>
              </a:ext>
            </a:extLst>
          </p:cNvPr>
          <p:cNvSpPr/>
          <p:nvPr/>
        </p:nvSpPr>
        <p:spPr>
          <a:xfrm>
            <a:off x="5823349" y="4246228"/>
            <a:ext cx="365760" cy="365760"/>
          </a:xfrm>
          <a:prstGeom prst="pie">
            <a:avLst>
              <a:gd name="adj1" fmla="val 16216965"/>
              <a:gd name="adj2" fmla="val 162000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0" name="Oval 7">
            <a:extLst>
              <a:ext uri="{FF2B5EF4-FFF2-40B4-BE49-F238E27FC236}">
                <a16:creationId xmlns:a16="http://schemas.microsoft.com/office/drawing/2014/main" id="{0D76FF74-FC1A-2AE4-6A13-4D7190742099}"/>
              </a:ext>
            </a:extLst>
          </p:cNvPr>
          <p:cNvSpPr/>
          <p:nvPr/>
        </p:nvSpPr>
        <p:spPr>
          <a:xfrm>
            <a:off x="5823349" y="2203432"/>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1" name="Pie 8">
            <a:extLst>
              <a:ext uri="{FF2B5EF4-FFF2-40B4-BE49-F238E27FC236}">
                <a16:creationId xmlns:a16="http://schemas.microsoft.com/office/drawing/2014/main" id="{4DDD7160-B488-BB5F-DAA9-AE013FE13E87}"/>
              </a:ext>
            </a:extLst>
          </p:cNvPr>
          <p:cNvSpPr/>
          <p:nvPr/>
        </p:nvSpPr>
        <p:spPr>
          <a:xfrm>
            <a:off x="5823349" y="2203432"/>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2" name="Oval 9">
            <a:extLst>
              <a:ext uri="{FF2B5EF4-FFF2-40B4-BE49-F238E27FC236}">
                <a16:creationId xmlns:a16="http://schemas.microsoft.com/office/drawing/2014/main" id="{84173147-7F59-ED0D-EC42-2AD94DC542F9}"/>
              </a:ext>
            </a:extLst>
          </p:cNvPr>
          <p:cNvSpPr/>
          <p:nvPr/>
        </p:nvSpPr>
        <p:spPr>
          <a:xfrm>
            <a:off x="5823349" y="2884364"/>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3" name="Pie 10">
            <a:extLst>
              <a:ext uri="{FF2B5EF4-FFF2-40B4-BE49-F238E27FC236}">
                <a16:creationId xmlns:a16="http://schemas.microsoft.com/office/drawing/2014/main" id="{18771C62-E143-CA0D-0B03-029B762F23C6}"/>
              </a:ext>
            </a:extLst>
          </p:cNvPr>
          <p:cNvSpPr/>
          <p:nvPr/>
        </p:nvSpPr>
        <p:spPr>
          <a:xfrm>
            <a:off x="5823349" y="2884364"/>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4" name="Oval 11">
            <a:extLst>
              <a:ext uri="{FF2B5EF4-FFF2-40B4-BE49-F238E27FC236}">
                <a16:creationId xmlns:a16="http://schemas.microsoft.com/office/drawing/2014/main" id="{F2F62318-C6D4-52C3-51D6-E22DB941FD2D}"/>
              </a:ext>
            </a:extLst>
          </p:cNvPr>
          <p:cNvSpPr/>
          <p:nvPr/>
        </p:nvSpPr>
        <p:spPr>
          <a:xfrm>
            <a:off x="5823349" y="3565296"/>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5" name="Pie 12">
            <a:extLst>
              <a:ext uri="{FF2B5EF4-FFF2-40B4-BE49-F238E27FC236}">
                <a16:creationId xmlns:a16="http://schemas.microsoft.com/office/drawing/2014/main" id="{B81F68BE-36C3-DDB3-F6CC-B9BB8870B61F}"/>
              </a:ext>
            </a:extLst>
          </p:cNvPr>
          <p:cNvSpPr/>
          <p:nvPr/>
        </p:nvSpPr>
        <p:spPr>
          <a:xfrm>
            <a:off x="5823349" y="3565296"/>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6" name="Oval 13">
            <a:extLst>
              <a:ext uri="{FF2B5EF4-FFF2-40B4-BE49-F238E27FC236}">
                <a16:creationId xmlns:a16="http://schemas.microsoft.com/office/drawing/2014/main" id="{030D0655-5864-B1D2-BF25-1BF45AFFAE99}"/>
              </a:ext>
            </a:extLst>
          </p:cNvPr>
          <p:cNvSpPr/>
          <p:nvPr/>
        </p:nvSpPr>
        <p:spPr>
          <a:xfrm>
            <a:off x="5823349" y="424622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7" name="Oval 15">
            <a:extLst>
              <a:ext uri="{FF2B5EF4-FFF2-40B4-BE49-F238E27FC236}">
                <a16:creationId xmlns:a16="http://schemas.microsoft.com/office/drawing/2014/main" id="{56D340D2-E05B-46B1-3DCD-D9560E696592}"/>
              </a:ext>
            </a:extLst>
          </p:cNvPr>
          <p:cNvSpPr/>
          <p:nvPr/>
        </p:nvSpPr>
        <p:spPr>
          <a:xfrm>
            <a:off x="5823349" y="4927159"/>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18" name="Pie 16">
            <a:extLst>
              <a:ext uri="{FF2B5EF4-FFF2-40B4-BE49-F238E27FC236}">
                <a16:creationId xmlns:a16="http://schemas.microsoft.com/office/drawing/2014/main" id="{D6E73AB1-3486-185C-E935-6419D34D42B3}"/>
              </a:ext>
            </a:extLst>
          </p:cNvPr>
          <p:cNvSpPr/>
          <p:nvPr/>
        </p:nvSpPr>
        <p:spPr>
          <a:xfrm>
            <a:off x="5823349" y="4927159"/>
            <a:ext cx="365760" cy="365760"/>
          </a:xfrm>
          <a:prstGeom prst="pie">
            <a:avLst>
              <a:gd name="adj1" fmla="val 1350826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1" name="Pie 14">
            <a:extLst>
              <a:ext uri="{FF2B5EF4-FFF2-40B4-BE49-F238E27FC236}">
                <a16:creationId xmlns:a16="http://schemas.microsoft.com/office/drawing/2014/main" id="{5A22A931-C028-A223-E185-0A05F40EF154}"/>
              </a:ext>
            </a:extLst>
          </p:cNvPr>
          <p:cNvSpPr/>
          <p:nvPr/>
        </p:nvSpPr>
        <p:spPr>
          <a:xfrm>
            <a:off x="7421977" y="4246228"/>
            <a:ext cx="365760" cy="365760"/>
          </a:xfrm>
          <a:prstGeom prst="pie">
            <a:avLst>
              <a:gd name="adj1" fmla="val 16216965"/>
              <a:gd name="adj2" fmla="val 162000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2" name="Oval 7">
            <a:extLst>
              <a:ext uri="{FF2B5EF4-FFF2-40B4-BE49-F238E27FC236}">
                <a16:creationId xmlns:a16="http://schemas.microsoft.com/office/drawing/2014/main" id="{C4110D61-7790-BEFE-7239-2DA63632E88D}"/>
              </a:ext>
            </a:extLst>
          </p:cNvPr>
          <p:cNvSpPr/>
          <p:nvPr/>
        </p:nvSpPr>
        <p:spPr>
          <a:xfrm>
            <a:off x="7421977" y="2203432"/>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3" name="Pie 8">
            <a:extLst>
              <a:ext uri="{FF2B5EF4-FFF2-40B4-BE49-F238E27FC236}">
                <a16:creationId xmlns:a16="http://schemas.microsoft.com/office/drawing/2014/main" id="{EA2694F3-A1F3-8CB8-9CAC-674576F883C6}"/>
              </a:ext>
            </a:extLst>
          </p:cNvPr>
          <p:cNvSpPr/>
          <p:nvPr/>
        </p:nvSpPr>
        <p:spPr>
          <a:xfrm>
            <a:off x="7421977" y="2203432"/>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4" name="Oval 9">
            <a:extLst>
              <a:ext uri="{FF2B5EF4-FFF2-40B4-BE49-F238E27FC236}">
                <a16:creationId xmlns:a16="http://schemas.microsoft.com/office/drawing/2014/main" id="{96ADAA73-8BDC-A833-64FE-24004597FB93}"/>
              </a:ext>
            </a:extLst>
          </p:cNvPr>
          <p:cNvSpPr/>
          <p:nvPr/>
        </p:nvSpPr>
        <p:spPr>
          <a:xfrm>
            <a:off x="7421977" y="2884364"/>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5" name="Pie 10">
            <a:extLst>
              <a:ext uri="{FF2B5EF4-FFF2-40B4-BE49-F238E27FC236}">
                <a16:creationId xmlns:a16="http://schemas.microsoft.com/office/drawing/2014/main" id="{78DD8AAB-87CA-F79B-BD63-C056D6D7205F}"/>
              </a:ext>
            </a:extLst>
          </p:cNvPr>
          <p:cNvSpPr/>
          <p:nvPr/>
        </p:nvSpPr>
        <p:spPr>
          <a:xfrm>
            <a:off x="7421977" y="2884364"/>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6" name="Oval 11">
            <a:extLst>
              <a:ext uri="{FF2B5EF4-FFF2-40B4-BE49-F238E27FC236}">
                <a16:creationId xmlns:a16="http://schemas.microsoft.com/office/drawing/2014/main" id="{FEE08D83-1490-9CD6-0502-7A6559FD6EE7}"/>
              </a:ext>
            </a:extLst>
          </p:cNvPr>
          <p:cNvSpPr/>
          <p:nvPr/>
        </p:nvSpPr>
        <p:spPr>
          <a:xfrm>
            <a:off x="7421977" y="3565296"/>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7" name="Pie 12">
            <a:extLst>
              <a:ext uri="{FF2B5EF4-FFF2-40B4-BE49-F238E27FC236}">
                <a16:creationId xmlns:a16="http://schemas.microsoft.com/office/drawing/2014/main" id="{BBBE7A7E-85DC-D284-2158-6A4954191FD1}"/>
              </a:ext>
            </a:extLst>
          </p:cNvPr>
          <p:cNvSpPr/>
          <p:nvPr/>
        </p:nvSpPr>
        <p:spPr>
          <a:xfrm>
            <a:off x="7421977" y="3565296"/>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8" name="Oval 13">
            <a:extLst>
              <a:ext uri="{FF2B5EF4-FFF2-40B4-BE49-F238E27FC236}">
                <a16:creationId xmlns:a16="http://schemas.microsoft.com/office/drawing/2014/main" id="{5F4EE98D-A999-04B7-FF04-8260BC20E504}"/>
              </a:ext>
            </a:extLst>
          </p:cNvPr>
          <p:cNvSpPr/>
          <p:nvPr/>
        </p:nvSpPr>
        <p:spPr>
          <a:xfrm>
            <a:off x="7421977" y="424622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29" name="Oval 15">
            <a:extLst>
              <a:ext uri="{FF2B5EF4-FFF2-40B4-BE49-F238E27FC236}">
                <a16:creationId xmlns:a16="http://schemas.microsoft.com/office/drawing/2014/main" id="{1762030C-F792-2FD7-DA17-5A4375513F8B}"/>
              </a:ext>
            </a:extLst>
          </p:cNvPr>
          <p:cNvSpPr/>
          <p:nvPr/>
        </p:nvSpPr>
        <p:spPr>
          <a:xfrm>
            <a:off x="7421977" y="4927159"/>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0" name="Pie 16">
            <a:extLst>
              <a:ext uri="{FF2B5EF4-FFF2-40B4-BE49-F238E27FC236}">
                <a16:creationId xmlns:a16="http://schemas.microsoft.com/office/drawing/2014/main" id="{645179DC-CF1E-AB4A-BF34-C79BF6474556}"/>
              </a:ext>
            </a:extLst>
          </p:cNvPr>
          <p:cNvSpPr/>
          <p:nvPr/>
        </p:nvSpPr>
        <p:spPr>
          <a:xfrm>
            <a:off x="7421977" y="4927159"/>
            <a:ext cx="365760" cy="365760"/>
          </a:xfrm>
          <a:prstGeom prst="pie">
            <a:avLst>
              <a:gd name="adj1" fmla="val 1350826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2" name="Pie 14">
            <a:extLst>
              <a:ext uri="{FF2B5EF4-FFF2-40B4-BE49-F238E27FC236}">
                <a16:creationId xmlns:a16="http://schemas.microsoft.com/office/drawing/2014/main" id="{AFCE5692-5933-342F-734E-9CC8C05E522F}"/>
              </a:ext>
            </a:extLst>
          </p:cNvPr>
          <p:cNvSpPr/>
          <p:nvPr/>
        </p:nvSpPr>
        <p:spPr>
          <a:xfrm>
            <a:off x="9020605" y="4246228"/>
            <a:ext cx="365760" cy="365760"/>
          </a:xfrm>
          <a:prstGeom prst="pie">
            <a:avLst>
              <a:gd name="adj1" fmla="val 16216965"/>
              <a:gd name="adj2" fmla="val 162000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3" name="Oval 7">
            <a:extLst>
              <a:ext uri="{FF2B5EF4-FFF2-40B4-BE49-F238E27FC236}">
                <a16:creationId xmlns:a16="http://schemas.microsoft.com/office/drawing/2014/main" id="{0D21C8A3-DBB5-13A0-F59A-AA7BD2F5F9D6}"/>
              </a:ext>
            </a:extLst>
          </p:cNvPr>
          <p:cNvSpPr/>
          <p:nvPr/>
        </p:nvSpPr>
        <p:spPr>
          <a:xfrm>
            <a:off x="9020605" y="2203432"/>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4" name="Pie 8">
            <a:extLst>
              <a:ext uri="{FF2B5EF4-FFF2-40B4-BE49-F238E27FC236}">
                <a16:creationId xmlns:a16="http://schemas.microsoft.com/office/drawing/2014/main" id="{F6351649-10E6-5E5C-C301-13EB03346879}"/>
              </a:ext>
            </a:extLst>
          </p:cNvPr>
          <p:cNvSpPr/>
          <p:nvPr/>
        </p:nvSpPr>
        <p:spPr>
          <a:xfrm>
            <a:off x="9020605" y="2203432"/>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5" name="Oval 9">
            <a:extLst>
              <a:ext uri="{FF2B5EF4-FFF2-40B4-BE49-F238E27FC236}">
                <a16:creationId xmlns:a16="http://schemas.microsoft.com/office/drawing/2014/main" id="{0B5FA71C-8806-D7C9-B27D-40047854E1C6}"/>
              </a:ext>
            </a:extLst>
          </p:cNvPr>
          <p:cNvSpPr/>
          <p:nvPr/>
        </p:nvSpPr>
        <p:spPr>
          <a:xfrm>
            <a:off x="9020605" y="2884364"/>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6" name="Pie 10">
            <a:extLst>
              <a:ext uri="{FF2B5EF4-FFF2-40B4-BE49-F238E27FC236}">
                <a16:creationId xmlns:a16="http://schemas.microsoft.com/office/drawing/2014/main" id="{B997867E-F3F6-B774-21E1-B0999970F237}"/>
              </a:ext>
            </a:extLst>
          </p:cNvPr>
          <p:cNvSpPr/>
          <p:nvPr/>
        </p:nvSpPr>
        <p:spPr>
          <a:xfrm>
            <a:off x="9020605" y="2884364"/>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7" name="Oval 11">
            <a:extLst>
              <a:ext uri="{FF2B5EF4-FFF2-40B4-BE49-F238E27FC236}">
                <a16:creationId xmlns:a16="http://schemas.microsoft.com/office/drawing/2014/main" id="{14C2174B-60EF-3F85-2B2A-158EF830E059}"/>
              </a:ext>
            </a:extLst>
          </p:cNvPr>
          <p:cNvSpPr/>
          <p:nvPr/>
        </p:nvSpPr>
        <p:spPr>
          <a:xfrm>
            <a:off x="9020605" y="3565296"/>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8" name="Pie 12">
            <a:extLst>
              <a:ext uri="{FF2B5EF4-FFF2-40B4-BE49-F238E27FC236}">
                <a16:creationId xmlns:a16="http://schemas.microsoft.com/office/drawing/2014/main" id="{087D4FD7-0E46-DD5F-03E9-3E145CA02405}"/>
              </a:ext>
            </a:extLst>
          </p:cNvPr>
          <p:cNvSpPr/>
          <p:nvPr/>
        </p:nvSpPr>
        <p:spPr>
          <a:xfrm>
            <a:off x="9020605" y="3565296"/>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9" name="Oval 13">
            <a:extLst>
              <a:ext uri="{FF2B5EF4-FFF2-40B4-BE49-F238E27FC236}">
                <a16:creationId xmlns:a16="http://schemas.microsoft.com/office/drawing/2014/main" id="{66C2242F-9960-A261-4430-81FC31BE14E0}"/>
              </a:ext>
            </a:extLst>
          </p:cNvPr>
          <p:cNvSpPr/>
          <p:nvPr/>
        </p:nvSpPr>
        <p:spPr>
          <a:xfrm>
            <a:off x="9020605" y="424622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0" name="Oval 15">
            <a:extLst>
              <a:ext uri="{FF2B5EF4-FFF2-40B4-BE49-F238E27FC236}">
                <a16:creationId xmlns:a16="http://schemas.microsoft.com/office/drawing/2014/main" id="{27794C09-647D-E032-5C07-596E78095F58}"/>
              </a:ext>
            </a:extLst>
          </p:cNvPr>
          <p:cNvSpPr/>
          <p:nvPr/>
        </p:nvSpPr>
        <p:spPr>
          <a:xfrm>
            <a:off x="9020605" y="4927159"/>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1" name="Pie 16">
            <a:extLst>
              <a:ext uri="{FF2B5EF4-FFF2-40B4-BE49-F238E27FC236}">
                <a16:creationId xmlns:a16="http://schemas.microsoft.com/office/drawing/2014/main" id="{14D19AAB-DAFD-AC39-F02A-D314964A7F6E}"/>
              </a:ext>
            </a:extLst>
          </p:cNvPr>
          <p:cNvSpPr/>
          <p:nvPr/>
        </p:nvSpPr>
        <p:spPr>
          <a:xfrm>
            <a:off x="9020605" y="4927159"/>
            <a:ext cx="365760" cy="365760"/>
          </a:xfrm>
          <a:prstGeom prst="pie">
            <a:avLst>
              <a:gd name="adj1" fmla="val 1350826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4" name="Pie 14">
            <a:extLst>
              <a:ext uri="{FF2B5EF4-FFF2-40B4-BE49-F238E27FC236}">
                <a16:creationId xmlns:a16="http://schemas.microsoft.com/office/drawing/2014/main" id="{8214AF98-0B70-4F2B-6154-F1DCED9A615D}"/>
              </a:ext>
            </a:extLst>
          </p:cNvPr>
          <p:cNvSpPr/>
          <p:nvPr/>
        </p:nvSpPr>
        <p:spPr>
          <a:xfrm>
            <a:off x="10619232" y="4246228"/>
            <a:ext cx="365760" cy="365760"/>
          </a:xfrm>
          <a:prstGeom prst="pie">
            <a:avLst>
              <a:gd name="adj1" fmla="val 16216965"/>
              <a:gd name="adj2" fmla="val 16200000"/>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5" name="Oval 7">
            <a:extLst>
              <a:ext uri="{FF2B5EF4-FFF2-40B4-BE49-F238E27FC236}">
                <a16:creationId xmlns:a16="http://schemas.microsoft.com/office/drawing/2014/main" id="{0660B4E3-1D7D-836B-7CD0-E4E47CB45658}"/>
              </a:ext>
            </a:extLst>
          </p:cNvPr>
          <p:cNvSpPr/>
          <p:nvPr/>
        </p:nvSpPr>
        <p:spPr>
          <a:xfrm>
            <a:off x="10619232" y="2203432"/>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6" name="Pie 8">
            <a:extLst>
              <a:ext uri="{FF2B5EF4-FFF2-40B4-BE49-F238E27FC236}">
                <a16:creationId xmlns:a16="http://schemas.microsoft.com/office/drawing/2014/main" id="{73BA23BF-6C43-9C70-3EFD-08193F0D5D57}"/>
              </a:ext>
            </a:extLst>
          </p:cNvPr>
          <p:cNvSpPr/>
          <p:nvPr/>
        </p:nvSpPr>
        <p:spPr>
          <a:xfrm>
            <a:off x="10619232" y="2203432"/>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7" name="Oval 9">
            <a:extLst>
              <a:ext uri="{FF2B5EF4-FFF2-40B4-BE49-F238E27FC236}">
                <a16:creationId xmlns:a16="http://schemas.microsoft.com/office/drawing/2014/main" id="{CDB49D13-6FAA-85F6-6EE3-A22A8F5FB060}"/>
              </a:ext>
            </a:extLst>
          </p:cNvPr>
          <p:cNvSpPr/>
          <p:nvPr/>
        </p:nvSpPr>
        <p:spPr>
          <a:xfrm>
            <a:off x="10619232" y="2884364"/>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8" name="Pie 10">
            <a:extLst>
              <a:ext uri="{FF2B5EF4-FFF2-40B4-BE49-F238E27FC236}">
                <a16:creationId xmlns:a16="http://schemas.microsoft.com/office/drawing/2014/main" id="{DD5776C6-DBB6-5C8E-523B-B8F62F94D008}"/>
              </a:ext>
            </a:extLst>
          </p:cNvPr>
          <p:cNvSpPr/>
          <p:nvPr/>
        </p:nvSpPr>
        <p:spPr>
          <a:xfrm>
            <a:off x="10619232" y="2884364"/>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49" name="Oval 11">
            <a:extLst>
              <a:ext uri="{FF2B5EF4-FFF2-40B4-BE49-F238E27FC236}">
                <a16:creationId xmlns:a16="http://schemas.microsoft.com/office/drawing/2014/main" id="{0E7FA919-9B1D-B905-901E-FD194FAAFDF1}"/>
              </a:ext>
            </a:extLst>
          </p:cNvPr>
          <p:cNvSpPr/>
          <p:nvPr/>
        </p:nvSpPr>
        <p:spPr>
          <a:xfrm>
            <a:off x="10619232" y="3565296"/>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50" name="Pie 12">
            <a:extLst>
              <a:ext uri="{FF2B5EF4-FFF2-40B4-BE49-F238E27FC236}">
                <a16:creationId xmlns:a16="http://schemas.microsoft.com/office/drawing/2014/main" id="{A757D0CA-29A4-30E7-3033-90DC8F374741}"/>
              </a:ext>
            </a:extLst>
          </p:cNvPr>
          <p:cNvSpPr/>
          <p:nvPr/>
        </p:nvSpPr>
        <p:spPr>
          <a:xfrm>
            <a:off x="10619232" y="3565296"/>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51" name="Oval 13">
            <a:extLst>
              <a:ext uri="{FF2B5EF4-FFF2-40B4-BE49-F238E27FC236}">
                <a16:creationId xmlns:a16="http://schemas.microsoft.com/office/drawing/2014/main" id="{4F8C813C-AF2F-F2BB-AB95-8FD25612DD4E}"/>
              </a:ext>
            </a:extLst>
          </p:cNvPr>
          <p:cNvSpPr/>
          <p:nvPr/>
        </p:nvSpPr>
        <p:spPr>
          <a:xfrm>
            <a:off x="10619232" y="424622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52" name="Oval 15">
            <a:extLst>
              <a:ext uri="{FF2B5EF4-FFF2-40B4-BE49-F238E27FC236}">
                <a16:creationId xmlns:a16="http://schemas.microsoft.com/office/drawing/2014/main" id="{6BFBF8FC-8D3B-091C-A104-E6E0FA318F9F}"/>
              </a:ext>
            </a:extLst>
          </p:cNvPr>
          <p:cNvSpPr/>
          <p:nvPr/>
        </p:nvSpPr>
        <p:spPr>
          <a:xfrm>
            <a:off x="10619232" y="4927159"/>
            <a:ext cx="365760" cy="365760"/>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53" name="Pie 16">
            <a:extLst>
              <a:ext uri="{FF2B5EF4-FFF2-40B4-BE49-F238E27FC236}">
                <a16:creationId xmlns:a16="http://schemas.microsoft.com/office/drawing/2014/main" id="{35A47D75-8629-0532-9A5C-9A618268E695}"/>
              </a:ext>
            </a:extLst>
          </p:cNvPr>
          <p:cNvSpPr/>
          <p:nvPr/>
        </p:nvSpPr>
        <p:spPr>
          <a:xfrm>
            <a:off x="10619232" y="4927159"/>
            <a:ext cx="365760" cy="365760"/>
          </a:xfrm>
          <a:prstGeom prst="pie">
            <a:avLst>
              <a:gd name="adj1" fmla="val 13508267"/>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3" name="Google Shape;507;p14">
            <a:extLst>
              <a:ext uri="{FF2B5EF4-FFF2-40B4-BE49-F238E27FC236}">
                <a16:creationId xmlns:a16="http://schemas.microsoft.com/office/drawing/2014/main" id="{6DDAA541-73D5-4840-2222-7864015346A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900615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vert="horz"/>
          <a:lstStyle/>
          <a:p>
            <a:r>
              <a:rPr lang="en-US" dirty="0"/>
              <a:t>[World map with Harvey Balls / Insert action title]</a:t>
            </a:r>
            <a:endParaRPr lang="en-DK" dirty="0"/>
          </a:p>
        </p:txBody>
      </p:sp>
      <p:sp>
        <p:nvSpPr>
          <p:cNvPr id="57" name="Subtitle 56">
            <a:extLst>
              <a:ext uri="{FF2B5EF4-FFF2-40B4-BE49-F238E27FC236}">
                <a16:creationId xmlns:a16="http://schemas.microsoft.com/office/drawing/2014/main" id="{40BD94D3-7598-853A-1EA4-D4A989548265}"/>
              </a:ext>
            </a:extLst>
          </p:cNvPr>
          <p:cNvSpPr>
            <a:spLocks noGrp="1"/>
          </p:cNvSpPr>
          <p:nvPr>
            <p:ph type="subTitle" idx="1"/>
          </p:nvPr>
        </p:nvSpPr>
        <p:spPr/>
        <p:txBody>
          <a:bodyPr/>
          <a:lstStyle/>
          <a:p>
            <a:endParaRPr lang="en-GB"/>
          </a:p>
        </p:txBody>
      </p:sp>
      <p:sp>
        <p:nvSpPr>
          <p:cNvPr id="58" name="Text Placeholder 57">
            <a:extLst>
              <a:ext uri="{FF2B5EF4-FFF2-40B4-BE49-F238E27FC236}">
                <a16:creationId xmlns:a16="http://schemas.microsoft.com/office/drawing/2014/main" id="{887CD09C-6338-930E-8F82-9BD3BE321997}"/>
              </a:ext>
            </a:extLst>
          </p:cNvPr>
          <p:cNvSpPr>
            <a:spLocks noGrp="1"/>
          </p:cNvSpPr>
          <p:nvPr>
            <p:ph type="body" sz="quarter" idx="17"/>
          </p:nvPr>
        </p:nvSpPr>
        <p:spPr/>
        <p:txBody>
          <a:bodyPr/>
          <a:lstStyle/>
          <a:p>
            <a:endParaRPr lang="en-GB"/>
          </a:p>
        </p:txBody>
      </p:sp>
      <p:sp>
        <p:nvSpPr>
          <p:cNvPr id="6" name="Rectangle 5">
            <a:extLst>
              <a:ext uri="{FF2B5EF4-FFF2-40B4-BE49-F238E27FC236}">
                <a16:creationId xmlns:a16="http://schemas.microsoft.com/office/drawing/2014/main" id="{3E85625C-B133-CBEF-C437-E62CB6F714B8}"/>
              </a:ext>
            </a:extLst>
          </p:cNvPr>
          <p:cNvSpPr/>
          <p:nvPr/>
        </p:nvSpPr>
        <p:spPr>
          <a:xfrm>
            <a:off x="9118600" y="1709198"/>
            <a:ext cx="2525901" cy="4509217"/>
          </a:xfrm>
          <a:prstGeom prst="rect">
            <a:avLst/>
          </a:prstGeom>
          <a:solidFill>
            <a:schemeClr val="tx1">
              <a:lumMod val="95000"/>
            </a:schemeClr>
          </a:solidFill>
          <a:effectLst/>
        </p:spPr>
        <p:txBody>
          <a:bodyPr lIns="108000" tIns="72000" rIns="72000" bIns="72000" anchor="ctr"/>
          <a:lstStyle/>
          <a:p>
            <a:pPr marL="0" marR="0" lvl="0" indent="0" algn="l" defTabSz="108763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 name="Group 434">
            <a:extLst>
              <a:ext uri="{FF2B5EF4-FFF2-40B4-BE49-F238E27FC236}">
                <a16:creationId xmlns:a16="http://schemas.microsoft.com/office/drawing/2014/main" id="{724B7182-A621-A895-5908-60B464F527AE}"/>
              </a:ext>
            </a:extLst>
          </p:cNvPr>
          <p:cNvGrpSpPr/>
          <p:nvPr/>
        </p:nvGrpSpPr>
        <p:grpSpPr>
          <a:xfrm>
            <a:off x="504409" y="1817073"/>
            <a:ext cx="8459032" cy="4427002"/>
            <a:chOff x="3843499" y="3719582"/>
            <a:chExt cx="16665619" cy="8244192"/>
          </a:xfrm>
          <a:solidFill>
            <a:schemeClr val="tx1">
              <a:lumMod val="85000"/>
            </a:schemeClr>
          </a:solidFill>
        </p:grpSpPr>
        <p:sp>
          <p:nvSpPr>
            <p:cNvPr id="9" name="Freeform 781">
              <a:extLst>
                <a:ext uri="{FF2B5EF4-FFF2-40B4-BE49-F238E27FC236}">
                  <a16:creationId xmlns:a16="http://schemas.microsoft.com/office/drawing/2014/main" id="{C775E485-725A-0C5F-C037-FEF7469AD56E}"/>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0" name="Freeform 403">
              <a:extLst>
                <a:ext uri="{FF2B5EF4-FFF2-40B4-BE49-F238E27FC236}">
                  <a16:creationId xmlns:a16="http://schemas.microsoft.com/office/drawing/2014/main" id="{5C9FB39D-A45C-C954-76F7-FA501EA14992}"/>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1" name="Freeform 404">
              <a:extLst>
                <a:ext uri="{FF2B5EF4-FFF2-40B4-BE49-F238E27FC236}">
                  <a16:creationId xmlns:a16="http://schemas.microsoft.com/office/drawing/2014/main" id="{95964D92-BD67-17F7-294D-B967565035E9}"/>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2" name="Freeform 405">
              <a:extLst>
                <a:ext uri="{FF2B5EF4-FFF2-40B4-BE49-F238E27FC236}">
                  <a16:creationId xmlns:a16="http://schemas.microsoft.com/office/drawing/2014/main" id="{45BF9A0D-2C60-5F77-3DC3-9D5BE081E1D9}"/>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3" name="Freeform 406">
              <a:extLst>
                <a:ext uri="{FF2B5EF4-FFF2-40B4-BE49-F238E27FC236}">
                  <a16:creationId xmlns:a16="http://schemas.microsoft.com/office/drawing/2014/main" id="{D7CCF6D4-DA27-C559-E176-6D93EED39974}"/>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4" name="Freeform 407">
              <a:extLst>
                <a:ext uri="{FF2B5EF4-FFF2-40B4-BE49-F238E27FC236}">
                  <a16:creationId xmlns:a16="http://schemas.microsoft.com/office/drawing/2014/main" id="{5836B8E3-E59B-5E8C-A484-FB1297C1C814}"/>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5" name="Freeform 408">
              <a:extLst>
                <a:ext uri="{FF2B5EF4-FFF2-40B4-BE49-F238E27FC236}">
                  <a16:creationId xmlns:a16="http://schemas.microsoft.com/office/drawing/2014/main" id="{34F39730-2929-8AA3-C8F6-414472764157}"/>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6" name="Freeform 409">
              <a:extLst>
                <a:ext uri="{FF2B5EF4-FFF2-40B4-BE49-F238E27FC236}">
                  <a16:creationId xmlns:a16="http://schemas.microsoft.com/office/drawing/2014/main" id="{E40ACB85-6281-A6A9-9AB0-9105E36D41CE}"/>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7" name="Freeform 410">
              <a:extLst>
                <a:ext uri="{FF2B5EF4-FFF2-40B4-BE49-F238E27FC236}">
                  <a16:creationId xmlns:a16="http://schemas.microsoft.com/office/drawing/2014/main" id="{8DCFCB2F-9886-D573-687E-EE1CE39EB00B}"/>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8" name="Freeform 411">
              <a:extLst>
                <a:ext uri="{FF2B5EF4-FFF2-40B4-BE49-F238E27FC236}">
                  <a16:creationId xmlns:a16="http://schemas.microsoft.com/office/drawing/2014/main" id="{D707E880-282C-AE66-F5C2-C1298EDD692E}"/>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19" name="Freeform 412">
              <a:extLst>
                <a:ext uri="{FF2B5EF4-FFF2-40B4-BE49-F238E27FC236}">
                  <a16:creationId xmlns:a16="http://schemas.microsoft.com/office/drawing/2014/main" id="{28227602-F9BD-266A-68E2-2F5696AB92BD}"/>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0" name="Freeform 413">
              <a:extLst>
                <a:ext uri="{FF2B5EF4-FFF2-40B4-BE49-F238E27FC236}">
                  <a16:creationId xmlns:a16="http://schemas.microsoft.com/office/drawing/2014/main" id="{9DD1DFD7-D7A6-7147-A412-6943B59A556C}"/>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1" name="Freeform 414">
              <a:extLst>
                <a:ext uri="{FF2B5EF4-FFF2-40B4-BE49-F238E27FC236}">
                  <a16:creationId xmlns:a16="http://schemas.microsoft.com/office/drawing/2014/main" id="{56D51DE8-1D81-DDA1-F64F-788F8AF54086}"/>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2" name="Freeform 415">
              <a:extLst>
                <a:ext uri="{FF2B5EF4-FFF2-40B4-BE49-F238E27FC236}">
                  <a16:creationId xmlns:a16="http://schemas.microsoft.com/office/drawing/2014/main" id="{99DDB197-7480-D672-0CD6-0857002E54B8}"/>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 name="Freeform 416">
              <a:extLst>
                <a:ext uri="{FF2B5EF4-FFF2-40B4-BE49-F238E27FC236}">
                  <a16:creationId xmlns:a16="http://schemas.microsoft.com/office/drawing/2014/main" id="{8410879E-1557-3F8E-23E5-5394C89CE823}"/>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 name="Freeform 417">
              <a:extLst>
                <a:ext uri="{FF2B5EF4-FFF2-40B4-BE49-F238E27FC236}">
                  <a16:creationId xmlns:a16="http://schemas.microsoft.com/office/drawing/2014/main" id="{37DC4593-F42B-72BA-54DA-9E5B4C9D719A}"/>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 name="Freeform 418">
              <a:extLst>
                <a:ext uri="{FF2B5EF4-FFF2-40B4-BE49-F238E27FC236}">
                  <a16:creationId xmlns:a16="http://schemas.microsoft.com/office/drawing/2014/main" id="{3B0B1114-92B5-3AAD-6573-FF19A1E8A1F3}"/>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 name="Freeform 419">
              <a:extLst>
                <a:ext uri="{FF2B5EF4-FFF2-40B4-BE49-F238E27FC236}">
                  <a16:creationId xmlns:a16="http://schemas.microsoft.com/office/drawing/2014/main" id="{E7906639-E347-1AD9-1ABB-85304D07FCE0}"/>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 name="Freeform 420">
              <a:extLst>
                <a:ext uri="{FF2B5EF4-FFF2-40B4-BE49-F238E27FC236}">
                  <a16:creationId xmlns:a16="http://schemas.microsoft.com/office/drawing/2014/main" id="{E1A481A7-92AF-3238-8EBA-704684B87D42}"/>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 name="Freeform 421">
              <a:extLst>
                <a:ext uri="{FF2B5EF4-FFF2-40B4-BE49-F238E27FC236}">
                  <a16:creationId xmlns:a16="http://schemas.microsoft.com/office/drawing/2014/main" id="{CA9AB1DD-59DB-41EE-D25C-4CF80A7671C8}"/>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 name="Freeform 422">
              <a:extLst>
                <a:ext uri="{FF2B5EF4-FFF2-40B4-BE49-F238E27FC236}">
                  <a16:creationId xmlns:a16="http://schemas.microsoft.com/office/drawing/2014/main" id="{F87EFBDD-5018-8385-EF82-9E9E50216E2F}"/>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 name="Freeform 423">
              <a:extLst>
                <a:ext uri="{FF2B5EF4-FFF2-40B4-BE49-F238E27FC236}">
                  <a16:creationId xmlns:a16="http://schemas.microsoft.com/office/drawing/2014/main" id="{9826D388-224D-3E71-3E04-20D14C454280}"/>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 name="Freeform 424">
              <a:extLst>
                <a:ext uri="{FF2B5EF4-FFF2-40B4-BE49-F238E27FC236}">
                  <a16:creationId xmlns:a16="http://schemas.microsoft.com/office/drawing/2014/main" id="{09563337-DDC0-BF5F-2834-1D5A233C43C2}"/>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 name="Freeform 425">
              <a:extLst>
                <a:ext uri="{FF2B5EF4-FFF2-40B4-BE49-F238E27FC236}">
                  <a16:creationId xmlns:a16="http://schemas.microsoft.com/office/drawing/2014/main" id="{2026F8E3-F9B8-7CCB-F9C4-4297C49F59EF}"/>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 name="Freeform 426">
              <a:extLst>
                <a:ext uri="{FF2B5EF4-FFF2-40B4-BE49-F238E27FC236}">
                  <a16:creationId xmlns:a16="http://schemas.microsoft.com/office/drawing/2014/main" id="{62E70D16-972F-989F-1A06-5BCAAD07D782}"/>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 name="Freeform 427">
              <a:extLst>
                <a:ext uri="{FF2B5EF4-FFF2-40B4-BE49-F238E27FC236}">
                  <a16:creationId xmlns:a16="http://schemas.microsoft.com/office/drawing/2014/main" id="{FF4BC72E-7B17-061E-097E-BC3085261344}"/>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 name="Freeform 428">
              <a:extLst>
                <a:ext uri="{FF2B5EF4-FFF2-40B4-BE49-F238E27FC236}">
                  <a16:creationId xmlns:a16="http://schemas.microsoft.com/office/drawing/2014/main" id="{47F1D615-8C6A-62CA-F61E-EDFB492D9350}"/>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 name="Freeform 429">
              <a:extLst>
                <a:ext uri="{FF2B5EF4-FFF2-40B4-BE49-F238E27FC236}">
                  <a16:creationId xmlns:a16="http://schemas.microsoft.com/office/drawing/2014/main" id="{B79CA5B0-5956-9A34-22F6-91095FD9F86A}"/>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grpSp>
          <p:nvGrpSpPr>
            <p:cNvPr id="37" name="Group 463">
              <a:extLst>
                <a:ext uri="{FF2B5EF4-FFF2-40B4-BE49-F238E27FC236}">
                  <a16:creationId xmlns:a16="http://schemas.microsoft.com/office/drawing/2014/main" id="{B37C5AD0-6AA6-22F3-EF7F-4AD7119DA495}"/>
                </a:ext>
              </a:extLst>
            </p:cNvPr>
            <p:cNvGrpSpPr/>
            <p:nvPr/>
          </p:nvGrpSpPr>
          <p:grpSpPr>
            <a:xfrm>
              <a:off x="17709756" y="6761778"/>
              <a:ext cx="697449" cy="662593"/>
              <a:chOff x="5961121" y="2686387"/>
              <a:chExt cx="288233" cy="273757"/>
            </a:xfrm>
            <a:grpFill/>
          </p:grpSpPr>
          <p:sp>
            <p:nvSpPr>
              <p:cNvPr id="579" name="Freeform 430">
                <a:extLst>
                  <a:ext uri="{FF2B5EF4-FFF2-40B4-BE49-F238E27FC236}">
                    <a16:creationId xmlns:a16="http://schemas.microsoft.com/office/drawing/2014/main" id="{051ABAD1-8A57-2487-8FDE-04A020F8F617}"/>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80" name="Freeform 431">
                <a:extLst>
                  <a:ext uri="{FF2B5EF4-FFF2-40B4-BE49-F238E27FC236}">
                    <a16:creationId xmlns:a16="http://schemas.microsoft.com/office/drawing/2014/main" id="{D4F94D40-CD03-DA3A-A082-03172AA50492}"/>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grpSp>
        <p:sp>
          <p:nvSpPr>
            <p:cNvPr id="38" name="Freeform 432">
              <a:extLst>
                <a:ext uri="{FF2B5EF4-FFF2-40B4-BE49-F238E27FC236}">
                  <a16:creationId xmlns:a16="http://schemas.microsoft.com/office/drawing/2014/main" id="{FC4573E2-9F63-013C-8235-CCA4F3043BC2}"/>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 name="Freeform 433">
              <a:extLst>
                <a:ext uri="{FF2B5EF4-FFF2-40B4-BE49-F238E27FC236}">
                  <a16:creationId xmlns:a16="http://schemas.microsoft.com/office/drawing/2014/main" id="{7626E7CA-1D66-EBB9-EDC7-46C18D328C53}"/>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 name="Freeform 434">
              <a:extLst>
                <a:ext uri="{FF2B5EF4-FFF2-40B4-BE49-F238E27FC236}">
                  <a16:creationId xmlns:a16="http://schemas.microsoft.com/office/drawing/2014/main" id="{580FA7BB-0B44-9A95-A926-B21C353D1E83}"/>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 name="Freeform 435">
              <a:extLst>
                <a:ext uri="{FF2B5EF4-FFF2-40B4-BE49-F238E27FC236}">
                  <a16:creationId xmlns:a16="http://schemas.microsoft.com/office/drawing/2014/main" id="{852556E0-92FC-E6D0-22EE-E607FFEBB68B}"/>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 name="Freeform 436">
              <a:extLst>
                <a:ext uri="{FF2B5EF4-FFF2-40B4-BE49-F238E27FC236}">
                  <a16:creationId xmlns:a16="http://schemas.microsoft.com/office/drawing/2014/main" id="{44C39D9C-D123-EB63-6167-3B8236ED47C4}"/>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 name="Freeform 437">
              <a:extLst>
                <a:ext uri="{FF2B5EF4-FFF2-40B4-BE49-F238E27FC236}">
                  <a16:creationId xmlns:a16="http://schemas.microsoft.com/office/drawing/2014/main" id="{DB883C63-4376-4792-535F-EF97E2AEF737}"/>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 name="Freeform 438">
              <a:extLst>
                <a:ext uri="{FF2B5EF4-FFF2-40B4-BE49-F238E27FC236}">
                  <a16:creationId xmlns:a16="http://schemas.microsoft.com/office/drawing/2014/main" id="{5911F4D4-DC13-E231-E620-12B75B7C2E11}"/>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 name="Freeform 439">
              <a:extLst>
                <a:ext uri="{FF2B5EF4-FFF2-40B4-BE49-F238E27FC236}">
                  <a16:creationId xmlns:a16="http://schemas.microsoft.com/office/drawing/2014/main" id="{5C3B4167-46E4-6A03-6D4E-5DC4CC29BF2E}"/>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 name="Freeform 440">
              <a:extLst>
                <a:ext uri="{FF2B5EF4-FFF2-40B4-BE49-F238E27FC236}">
                  <a16:creationId xmlns:a16="http://schemas.microsoft.com/office/drawing/2014/main" id="{BF5DD3E4-3E3A-0D01-9B2F-866014F4888B}"/>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 name="Freeform 441">
              <a:extLst>
                <a:ext uri="{FF2B5EF4-FFF2-40B4-BE49-F238E27FC236}">
                  <a16:creationId xmlns:a16="http://schemas.microsoft.com/office/drawing/2014/main" id="{01CDECAC-539B-AB3F-1B85-19FB02FC9C2B}"/>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 name="Freeform 442">
              <a:extLst>
                <a:ext uri="{FF2B5EF4-FFF2-40B4-BE49-F238E27FC236}">
                  <a16:creationId xmlns:a16="http://schemas.microsoft.com/office/drawing/2014/main" id="{1E34369A-CD67-AAA9-5E16-625D251AFD81}"/>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 name="Freeform 443">
              <a:extLst>
                <a:ext uri="{FF2B5EF4-FFF2-40B4-BE49-F238E27FC236}">
                  <a16:creationId xmlns:a16="http://schemas.microsoft.com/office/drawing/2014/main" id="{C4550AE0-D7F2-5F4A-65AE-D8F5CA846306}"/>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 name="Freeform 444">
              <a:extLst>
                <a:ext uri="{FF2B5EF4-FFF2-40B4-BE49-F238E27FC236}">
                  <a16:creationId xmlns:a16="http://schemas.microsoft.com/office/drawing/2014/main" id="{9C7A808B-9EF6-33B9-A636-D308EB3F05ED}"/>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 name="Freeform 445">
              <a:extLst>
                <a:ext uri="{FF2B5EF4-FFF2-40B4-BE49-F238E27FC236}">
                  <a16:creationId xmlns:a16="http://schemas.microsoft.com/office/drawing/2014/main" id="{960AA61C-9A26-1625-E417-A03DB003BCF4}"/>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 name="Freeform 446">
              <a:extLst>
                <a:ext uri="{FF2B5EF4-FFF2-40B4-BE49-F238E27FC236}">
                  <a16:creationId xmlns:a16="http://schemas.microsoft.com/office/drawing/2014/main" id="{4A26D5B2-7283-C944-4B20-5EA1CFB65D83}"/>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20" name="Freeform 447">
              <a:extLst>
                <a:ext uri="{FF2B5EF4-FFF2-40B4-BE49-F238E27FC236}">
                  <a16:creationId xmlns:a16="http://schemas.microsoft.com/office/drawing/2014/main" id="{8ED4C9E1-6E0E-8AEC-4EE7-839E9EE675CA}"/>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21" name="Freeform 448">
              <a:extLst>
                <a:ext uri="{FF2B5EF4-FFF2-40B4-BE49-F238E27FC236}">
                  <a16:creationId xmlns:a16="http://schemas.microsoft.com/office/drawing/2014/main" id="{3329DF39-1568-C172-64C7-A630819C5CDB}"/>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2" name="Freeform 449">
              <a:extLst>
                <a:ext uri="{FF2B5EF4-FFF2-40B4-BE49-F238E27FC236}">
                  <a16:creationId xmlns:a16="http://schemas.microsoft.com/office/drawing/2014/main" id="{879C140D-5901-653F-C525-24BCF992D052}"/>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3" name="Freeform 450">
              <a:extLst>
                <a:ext uri="{FF2B5EF4-FFF2-40B4-BE49-F238E27FC236}">
                  <a16:creationId xmlns:a16="http://schemas.microsoft.com/office/drawing/2014/main" id="{91C78F6C-00E5-7C02-BDBC-1DA8048AB567}"/>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4" name="Freeform 451">
              <a:extLst>
                <a:ext uri="{FF2B5EF4-FFF2-40B4-BE49-F238E27FC236}">
                  <a16:creationId xmlns:a16="http://schemas.microsoft.com/office/drawing/2014/main" id="{EAE3800B-294E-F690-E17A-B3757BB37EC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5" name="Freeform 452">
              <a:extLst>
                <a:ext uri="{FF2B5EF4-FFF2-40B4-BE49-F238E27FC236}">
                  <a16:creationId xmlns:a16="http://schemas.microsoft.com/office/drawing/2014/main" id="{51AAA166-DB73-4D4A-ADB7-67E4FF23E2FE}"/>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6" name="Freeform 453">
              <a:extLst>
                <a:ext uri="{FF2B5EF4-FFF2-40B4-BE49-F238E27FC236}">
                  <a16:creationId xmlns:a16="http://schemas.microsoft.com/office/drawing/2014/main" id="{3DF7D836-2962-55E0-2ED0-5DDFDABB9CBB}"/>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7" name="Freeform 454">
              <a:extLst>
                <a:ext uri="{FF2B5EF4-FFF2-40B4-BE49-F238E27FC236}">
                  <a16:creationId xmlns:a16="http://schemas.microsoft.com/office/drawing/2014/main" id="{A9183CD5-8009-7C52-197A-33FEC3082188}"/>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8" name="Freeform 455">
              <a:extLst>
                <a:ext uri="{FF2B5EF4-FFF2-40B4-BE49-F238E27FC236}">
                  <a16:creationId xmlns:a16="http://schemas.microsoft.com/office/drawing/2014/main" id="{FBD0B217-7319-8B2C-C893-60E9AFDB1672}"/>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39" name="Freeform 456">
              <a:extLst>
                <a:ext uri="{FF2B5EF4-FFF2-40B4-BE49-F238E27FC236}">
                  <a16:creationId xmlns:a16="http://schemas.microsoft.com/office/drawing/2014/main" id="{DAC1AD52-C340-3056-51C5-DACB1D11C7B6}"/>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0" name="Freeform 457">
              <a:extLst>
                <a:ext uri="{FF2B5EF4-FFF2-40B4-BE49-F238E27FC236}">
                  <a16:creationId xmlns:a16="http://schemas.microsoft.com/office/drawing/2014/main" id="{A79C93E6-CA24-5711-F1E2-10A5CE532ECD}"/>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1" name="Freeform 458">
              <a:extLst>
                <a:ext uri="{FF2B5EF4-FFF2-40B4-BE49-F238E27FC236}">
                  <a16:creationId xmlns:a16="http://schemas.microsoft.com/office/drawing/2014/main" id="{BA26C619-F4A0-D997-DA8B-84133822F21E}"/>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2" name="Freeform 459">
              <a:extLst>
                <a:ext uri="{FF2B5EF4-FFF2-40B4-BE49-F238E27FC236}">
                  <a16:creationId xmlns:a16="http://schemas.microsoft.com/office/drawing/2014/main" id="{F6C81DB2-987B-39AE-3DAB-25A37C43D05D}"/>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3" name="Freeform 460">
              <a:extLst>
                <a:ext uri="{FF2B5EF4-FFF2-40B4-BE49-F238E27FC236}">
                  <a16:creationId xmlns:a16="http://schemas.microsoft.com/office/drawing/2014/main" id="{1AC5C76B-BB92-2AB7-E8CB-0C962B0C1EA7}"/>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4" name="Freeform 461">
              <a:extLst>
                <a:ext uri="{FF2B5EF4-FFF2-40B4-BE49-F238E27FC236}">
                  <a16:creationId xmlns:a16="http://schemas.microsoft.com/office/drawing/2014/main" id="{B9A5FE18-CB25-7172-87DD-A14DD183ED68}"/>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5" name="Freeform 462">
              <a:extLst>
                <a:ext uri="{FF2B5EF4-FFF2-40B4-BE49-F238E27FC236}">
                  <a16:creationId xmlns:a16="http://schemas.microsoft.com/office/drawing/2014/main" id="{3434623E-0648-A900-1F6A-DAB1B0A779F0}"/>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6" name="Freeform 463">
              <a:extLst>
                <a:ext uri="{FF2B5EF4-FFF2-40B4-BE49-F238E27FC236}">
                  <a16:creationId xmlns:a16="http://schemas.microsoft.com/office/drawing/2014/main" id="{A504AE9D-6115-48BD-96E9-0859C794BF00}"/>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7" name="Freeform 464">
              <a:extLst>
                <a:ext uri="{FF2B5EF4-FFF2-40B4-BE49-F238E27FC236}">
                  <a16:creationId xmlns:a16="http://schemas.microsoft.com/office/drawing/2014/main" id="{90E8D7A7-D5F3-2C67-E05B-887D01266B7D}"/>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8" name="Freeform 465">
              <a:extLst>
                <a:ext uri="{FF2B5EF4-FFF2-40B4-BE49-F238E27FC236}">
                  <a16:creationId xmlns:a16="http://schemas.microsoft.com/office/drawing/2014/main" id="{C00616B4-F25D-D891-A8F8-3DACEE82045A}"/>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49" name="Freeform 466">
              <a:extLst>
                <a:ext uri="{FF2B5EF4-FFF2-40B4-BE49-F238E27FC236}">
                  <a16:creationId xmlns:a16="http://schemas.microsoft.com/office/drawing/2014/main" id="{D903E392-130C-8544-019C-6CCE1CB98948}"/>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0" name="Freeform 467">
              <a:extLst>
                <a:ext uri="{FF2B5EF4-FFF2-40B4-BE49-F238E27FC236}">
                  <a16:creationId xmlns:a16="http://schemas.microsoft.com/office/drawing/2014/main" id="{294F5F0E-0355-8936-506E-3287B24D9B63}"/>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1" name="Freeform 468">
              <a:extLst>
                <a:ext uri="{FF2B5EF4-FFF2-40B4-BE49-F238E27FC236}">
                  <a16:creationId xmlns:a16="http://schemas.microsoft.com/office/drawing/2014/main" id="{F2D80544-100C-ACB9-78AB-142FABB89CE4}"/>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2" name="Freeform 469">
              <a:extLst>
                <a:ext uri="{FF2B5EF4-FFF2-40B4-BE49-F238E27FC236}">
                  <a16:creationId xmlns:a16="http://schemas.microsoft.com/office/drawing/2014/main" id="{A61418C8-8C9F-FE15-B229-C279A5523F26}"/>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3" name="Freeform 470">
              <a:extLst>
                <a:ext uri="{FF2B5EF4-FFF2-40B4-BE49-F238E27FC236}">
                  <a16:creationId xmlns:a16="http://schemas.microsoft.com/office/drawing/2014/main" id="{3F7D1EA6-66D5-D707-419C-231CBB11A76E}"/>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4" name="Freeform 471">
              <a:extLst>
                <a:ext uri="{FF2B5EF4-FFF2-40B4-BE49-F238E27FC236}">
                  <a16:creationId xmlns:a16="http://schemas.microsoft.com/office/drawing/2014/main" id="{547F4636-BCB6-B9B6-4334-4E437F8C586A}"/>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5" name="Freeform 472">
              <a:extLst>
                <a:ext uri="{FF2B5EF4-FFF2-40B4-BE49-F238E27FC236}">
                  <a16:creationId xmlns:a16="http://schemas.microsoft.com/office/drawing/2014/main" id="{CD6BC3EA-C3B5-04D8-71D3-1214465B2B39}"/>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6" name="Freeform 473">
              <a:extLst>
                <a:ext uri="{FF2B5EF4-FFF2-40B4-BE49-F238E27FC236}">
                  <a16:creationId xmlns:a16="http://schemas.microsoft.com/office/drawing/2014/main" id="{531A02C0-F095-9D23-9344-2D205D5782E0}"/>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7" name="Freeform 474">
              <a:extLst>
                <a:ext uri="{FF2B5EF4-FFF2-40B4-BE49-F238E27FC236}">
                  <a16:creationId xmlns:a16="http://schemas.microsoft.com/office/drawing/2014/main" id="{2AEE60EE-51CE-5E4B-0D55-47194D92CBAF}"/>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8" name="Freeform 475">
              <a:extLst>
                <a:ext uri="{FF2B5EF4-FFF2-40B4-BE49-F238E27FC236}">
                  <a16:creationId xmlns:a16="http://schemas.microsoft.com/office/drawing/2014/main" id="{211D982D-AFC4-6B11-F9D7-8D1CEF2C539B}"/>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59" name="Freeform 476">
              <a:extLst>
                <a:ext uri="{FF2B5EF4-FFF2-40B4-BE49-F238E27FC236}">
                  <a16:creationId xmlns:a16="http://schemas.microsoft.com/office/drawing/2014/main" id="{A562250E-685B-9DC6-A61E-C5BE135C5E9C}"/>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0" name="Freeform 477">
              <a:extLst>
                <a:ext uri="{FF2B5EF4-FFF2-40B4-BE49-F238E27FC236}">
                  <a16:creationId xmlns:a16="http://schemas.microsoft.com/office/drawing/2014/main" id="{D4633486-6BC2-D977-1363-C04F1EE14A49}"/>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1" name="Freeform 478">
              <a:extLst>
                <a:ext uri="{FF2B5EF4-FFF2-40B4-BE49-F238E27FC236}">
                  <a16:creationId xmlns:a16="http://schemas.microsoft.com/office/drawing/2014/main" id="{FE3630B6-0F41-4172-E1A5-1874067454BF}"/>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2" name="Freeform 479">
              <a:extLst>
                <a:ext uri="{FF2B5EF4-FFF2-40B4-BE49-F238E27FC236}">
                  <a16:creationId xmlns:a16="http://schemas.microsoft.com/office/drawing/2014/main" id="{A3A19B4F-29BB-3389-47F3-A237B3E6A24B}"/>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3" name="Freeform 480">
              <a:extLst>
                <a:ext uri="{FF2B5EF4-FFF2-40B4-BE49-F238E27FC236}">
                  <a16:creationId xmlns:a16="http://schemas.microsoft.com/office/drawing/2014/main" id="{94A07EFB-19D4-FA49-4E10-54A66F669ADA}"/>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4" name="Freeform 481">
              <a:extLst>
                <a:ext uri="{FF2B5EF4-FFF2-40B4-BE49-F238E27FC236}">
                  <a16:creationId xmlns:a16="http://schemas.microsoft.com/office/drawing/2014/main" id="{5E5E494C-A549-F980-3F2E-6BBB730A8166}"/>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5" name="Freeform 482">
              <a:extLst>
                <a:ext uri="{FF2B5EF4-FFF2-40B4-BE49-F238E27FC236}">
                  <a16:creationId xmlns:a16="http://schemas.microsoft.com/office/drawing/2014/main" id="{A1B4AA41-0E60-689F-A3DD-106037EAF3E1}"/>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6" name="Freeform 483">
              <a:extLst>
                <a:ext uri="{FF2B5EF4-FFF2-40B4-BE49-F238E27FC236}">
                  <a16:creationId xmlns:a16="http://schemas.microsoft.com/office/drawing/2014/main" id="{DD3F2135-A1BD-F531-0F80-28E68DE7104A}"/>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7" name="Freeform 484">
              <a:extLst>
                <a:ext uri="{FF2B5EF4-FFF2-40B4-BE49-F238E27FC236}">
                  <a16:creationId xmlns:a16="http://schemas.microsoft.com/office/drawing/2014/main" id="{D75FA4AD-88DA-02E6-B4AA-E0469B782DFC}"/>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8" name="Freeform 485">
              <a:extLst>
                <a:ext uri="{FF2B5EF4-FFF2-40B4-BE49-F238E27FC236}">
                  <a16:creationId xmlns:a16="http://schemas.microsoft.com/office/drawing/2014/main" id="{DFE7B52D-424F-D33B-47FB-FAE7700B52AE}"/>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69" name="Freeform 486">
              <a:extLst>
                <a:ext uri="{FF2B5EF4-FFF2-40B4-BE49-F238E27FC236}">
                  <a16:creationId xmlns:a16="http://schemas.microsoft.com/office/drawing/2014/main" id="{C5DD75D8-D36F-E617-81A1-30EB30536BA0}"/>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0" name="Freeform 487">
              <a:extLst>
                <a:ext uri="{FF2B5EF4-FFF2-40B4-BE49-F238E27FC236}">
                  <a16:creationId xmlns:a16="http://schemas.microsoft.com/office/drawing/2014/main" id="{1F034408-E1AB-8210-F025-4152DE521CB1}"/>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1" name="Freeform 488">
              <a:extLst>
                <a:ext uri="{FF2B5EF4-FFF2-40B4-BE49-F238E27FC236}">
                  <a16:creationId xmlns:a16="http://schemas.microsoft.com/office/drawing/2014/main" id="{76515927-72EB-660F-4080-70ECCC87DE41}"/>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2" name="Freeform 489">
              <a:extLst>
                <a:ext uri="{FF2B5EF4-FFF2-40B4-BE49-F238E27FC236}">
                  <a16:creationId xmlns:a16="http://schemas.microsoft.com/office/drawing/2014/main" id="{89CD9FDC-D3D2-ED03-9858-6A5B78BFEEC4}"/>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3" name="Freeform 490">
              <a:extLst>
                <a:ext uri="{FF2B5EF4-FFF2-40B4-BE49-F238E27FC236}">
                  <a16:creationId xmlns:a16="http://schemas.microsoft.com/office/drawing/2014/main" id="{FE69CB8D-E80A-F728-D85D-0F7158B2844F}"/>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4" name="Freeform 491">
              <a:extLst>
                <a:ext uri="{FF2B5EF4-FFF2-40B4-BE49-F238E27FC236}">
                  <a16:creationId xmlns:a16="http://schemas.microsoft.com/office/drawing/2014/main" id="{CDCF92B3-084F-8669-D3E1-D739EEE6F517}"/>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5" name="Freeform 492">
              <a:extLst>
                <a:ext uri="{FF2B5EF4-FFF2-40B4-BE49-F238E27FC236}">
                  <a16:creationId xmlns:a16="http://schemas.microsoft.com/office/drawing/2014/main" id="{D6213AB6-2687-9298-3D20-DB4D89DFDD8A}"/>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6" name="Freeform 493">
              <a:extLst>
                <a:ext uri="{FF2B5EF4-FFF2-40B4-BE49-F238E27FC236}">
                  <a16:creationId xmlns:a16="http://schemas.microsoft.com/office/drawing/2014/main" id="{004E098D-8287-0341-6457-59A7EBA4B913}"/>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7" name="Freeform 494">
              <a:extLst>
                <a:ext uri="{FF2B5EF4-FFF2-40B4-BE49-F238E27FC236}">
                  <a16:creationId xmlns:a16="http://schemas.microsoft.com/office/drawing/2014/main" id="{798F1D03-2D69-7953-5F30-64ACAF6E581A}"/>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8" name="Freeform 495">
              <a:extLst>
                <a:ext uri="{FF2B5EF4-FFF2-40B4-BE49-F238E27FC236}">
                  <a16:creationId xmlns:a16="http://schemas.microsoft.com/office/drawing/2014/main" id="{5C3E1C2B-A83E-1F1A-36D3-AD30115A71EB}"/>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79" name="Freeform 496">
              <a:extLst>
                <a:ext uri="{FF2B5EF4-FFF2-40B4-BE49-F238E27FC236}">
                  <a16:creationId xmlns:a16="http://schemas.microsoft.com/office/drawing/2014/main" id="{DFB2F57A-C111-58E1-4AEB-A357E01A4A45}"/>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0" name="Freeform 497">
              <a:extLst>
                <a:ext uri="{FF2B5EF4-FFF2-40B4-BE49-F238E27FC236}">
                  <a16:creationId xmlns:a16="http://schemas.microsoft.com/office/drawing/2014/main" id="{75CEB328-54CA-D864-C23B-78DF62968CCE}"/>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1" name="Freeform 498">
              <a:extLst>
                <a:ext uri="{FF2B5EF4-FFF2-40B4-BE49-F238E27FC236}">
                  <a16:creationId xmlns:a16="http://schemas.microsoft.com/office/drawing/2014/main" id="{938B74E2-2995-275C-F747-F3543A217EB2}"/>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2" name="Freeform 499">
              <a:extLst>
                <a:ext uri="{FF2B5EF4-FFF2-40B4-BE49-F238E27FC236}">
                  <a16:creationId xmlns:a16="http://schemas.microsoft.com/office/drawing/2014/main" id="{C4EAC1A3-713A-FF35-629E-093BBAE1B97D}"/>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3" name="Freeform 500">
              <a:extLst>
                <a:ext uri="{FF2B5EF4-FFF2-40B4-BE49-F238E27FC236}">
                  <a16:creationId xmlns:a16="http://schemas.microsoft.com/office/drawing/2014/main" id="{C21B9189-1758-F8E1-5C8B-2DFFC06A898A}"/>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4" name="Freeform 501">
              <a:extLst>
                <a:ext uri="{FF2B5EF4-FFF2-40B4-BE49-F238E27FC236}">
                  <a16:creationId xmlns:a16="http://schemas.microsoft.com/office/drawing/2014/main" id="{FD9DE17F-3674-21F8-4661-B61D2B3ECF71}"/>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5" name="Freeform 502">
              <a:extLst>
                <a:ext uri="{FF2B5EF4-FFF2-40B4-BE49-F238E27FC236}">
                  <a16:creationId xmlns:a16="http://schemas.microsoft.com/office/drawing/2014/main" id="{2FCD5F91-119D-D816-EEC3-BFD9ADEA3622}"/>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6" name="Freeform 503">
              <a:extLst>
                <a:ext uri="{FF2B5EF4-FFF2-40B4-BE49-F238E27FC236}">
                  <a16:creationId xmlns:a16="http://schemas.microsoft.com/office/drawing/2014/main" id="{C0B80371-89B2-DFFA-407B-CB3A0ECA7BE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7" name="Freeform 504">
              <a:extLst>
                <a:ext uri="{FF2B5EF4-FFF2-40B4-BE49-F238E27FC236}">
                  <a16:creationId xmlns:a16="http://schemas.microsoft.com/office/drawing/2014/main" id="{A3C0DBF8-CFD6-79AA-7CD0-D0B51F6EA5EC}"/>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8" name="Freeform 505">
              <a:extLst>
                <a:ext uri="{FF2B5EF4-FFF2-40B4-BE49-F238E27FC236}">
                  <a16:creationId xmlns:a16="http://schemas.microsoft.com/office/drawing/2014/main" id="{6AB8B65B-762C-23C4-E0DE-78A9684C2378}"/>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89" name="Freeform 506">
              <a:extLst>
                <a:ext uri="{FF2B5EF4-FFF2-40B4-BE49-F238E27FC236}">
                  <a16:creationId xmlns:a16="http://schemas.microsoft.com/office/drawing/2014/main" id="{1EC132D6-D9FE-7982-0E24-3600425C33A3}"/>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0" name="Freeform 507">
              <a:extLst>
                <a:ext uri="{FF2B5EF4-FFF2-40B4-BE49-F238E27FC236}">
                  <a16:creationId xmlns:a16="http://schemas.microsoft.com/office/drawing/2014/main" id="{2E37C243-27F5-4A54-BFCE-490981E93053}"/>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1" name="Freeform 508">
              <a:extLst>
                <a:ext uri="{FF2B5EF4-FFF2-40B4-BE49-F238E27FC236}">
                  <a16:creationId xmlns:a16="http://schemas.microsoft.com/office/drawing/2014/main" id="{43E8F52E-4195-B9C3-A551-6B78E129C37C}"/>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2" name="Freeform 509">
              <a:extLst>
                <a:ext uri="{FF2B5EF4-FFF2-40B4-BE49-F238E27FC236}">
                  <a16:creationId xmlns:a16="http://schemas.microsoft.com/office/drawing/2014/main" id="{E786B9FB-F47A-458E-4544-6FCE828E088B}"/>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3" name="Freeform 510">
              <a:extLst>
                <a:ext uri="{FF2B5EF4-FFF2-40B4-BE49-F238E27FC236}">
                  <a16:creationId xmlns:a16="http://schemas.microsoft.com/office/drawing/2014/main" id="{EA5F0AD7-3EBD-547E-38CC-4FD6117283C7}"/>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4" name="Freeform 511">
              <a:extLst>
                <a:ext uri="{FF2B5EF4-FFF2-40B4-BE49-F238E27FC236}">
                  <a16:creationId xmlns:a16="http://schemas.microsoft.com/office/drawing/2014/main" id="{EE07F2C9-9101-44CC-4FCB-3807495D369C}"/>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5" name="Freeform 512">
              <a:extLst>
                <a:ext uri="{FF2B5EF4-FFF2-40B4-BE49-F238E27FC236}">
                  <a16:creationId xmlns:a16="http://schemas.microsoft.com/office/drawing/2014/main" id="{7F70705C-851B-03EC-397D-97545AFEC3BE}"/>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6" name="Freeform 513">
              <a:extLst>
                <a:ext uri="{FF2B5EF4-FFF2-40B4-BE49-F238E27FC236}">
                  <a16:creationId xmlns:a16="http://schemas.microsoft.com/office/drawing/2014/main" id="{A784096B-1485-A818-9F72-9E2B101F3380}"/>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7" name="Freeform 514">
              <a:extLst>
                <a:ext uri="{FF2B5EF4-FFF2-40B4-BE49-F238E27FC236}">
                  <a16:creationId xmlns:a16="http://schemas.microsoft.com/office/drawing/2014/main" id="{A54707CB-7BEB-3C23-8F4A-37657AC10A5F}"/>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8" name="Freeform 515">
              <a:extLst>
                <a:ext uri="{FF2B5EF4-FFF2-40B4-BE49-F238E27FC236}">
                  <a16:creationId xmlns:a16="http://schemas.microsoft.com/office/drawing/2014/main" id="{84335228-DE6A-F4D4-742B-067BA5F32BA3}"/>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299" name="Freeform 516">
              <a:extLst>
                <a:ext uri="{FF2B5EF4-FFF2-40B4-BE49-F238E27FC236}">
                  <a16:creationId xmlns:a16="http://schemas.microsoft.com/office/drawing/2014/main" id="{A68198E6-048B-F009-9A09-A9B49EFF0717}"/>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0" name="Freeform 517">
              <a:extLst>
                <a:ext uri="{FF2B5EF4-FFF2-40B4-BE49-F238E27FC236}">
                  <a16:creationId xmlns:a16="http://schemas.microsoft.com/office/drawing/2014/main" id="{80751667-F336-D3D3-A1FB-F93DA0D43A15}"/>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1" name="Freeform 518">
              <a:extLst>
                <a:ext uri="{FF2B5EF4-FFF2-40B4-BE49-F238E27FC236}">
                  <a16:creationId xmlns:a16="http://schemas.microsoft.com/office/drawing/2014/main" id="{2933A2CA-4CCE-F8EE-17CA-16D37B293E95}"/>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2" name="Freeform 519">
              <a:extLst>
                <a:ext uri="{FF2B5EF4-FFF2-40B4-BE49-F238E27FC236}">
                  <a16:creationId xmlns:a16="http://schemas.microsoft.com/office/drawing/2014/main" id="{799E493F-A221-A46F-154A-2F068342C5C3}"/>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3" name="Freeform 520">
              <a:extLst>
                <a:ext uri="{FF2B5EF4-FFF2-40B4-BE49-F238E27FC236}">
                  <a16:creationId xmlns:a16="http://schemas.microsoft.com/office/drawing/2014/main" id="{4BAB0198-6BC0-7E7B-26F5-D579A1D1BAEA}"/>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4" name="Freeform 521">
              <a:extLst>
                <a:ext uri="{FF2B5EF4-FFF2-40B4-BE49-F238E27FC236}">
                  <a16:creationId xmlns:a16="http://schemas.microsoft.com/office/drawing/2014/main" id="{12B03918-B984-48F7-B027-3BDF81B1E540}"/>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5" name="Freeform 522">
              <a:extLst>
                <a:ext uri="{FF2B5EF4-FFF2-40B4-BE49-F238E27FC236}">
                  <a16:creationId xmlns:a16="http://schemas.microsoft.com/office/drawing/2014/main" id="{C4487392-27B0-1A59-1D04-8E80E38DF641}"/>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6" name="Freeform 523">
              <a:extLst>
                <a:ext uri="{FF2B5EF4-FFF2-40B4-BE49-F238E27FC236}">
                  <a16:creationId xmlns:a16="http://schemas.microsoft.com/office/drawing/2014/main" id="{ED7A45D8-1658-CF12-2537-7102E8E951EB}"/>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7" name="Freeform 524">
              <a:extLst>
                <a:ext uri="{FF2B5EF4-FFF2-40B4-BE49-F238E27FC236}">
                  <a16:creationId xmlns:a16="http://schemas.microsoft.com/office/drawing/2014/main" id="{CCA055BA-4367-0C50-7DF9-3128E1C97811}"/>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8" name="Freeform 525">
              <a:extLst>
                <a:ext uri="{FF2B5EF4-FFF2-40B4-BE49-F238E27FC236}">
                  <a16:creationId xmlns:a16="http://schemas.microsoft.com/office/drawing/2014/main" id="{40128B9C-7840-BACA-1DA7-82C5DB4D09D4}"/>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09" name="Freeform 526">
              <a:extLst>
                <a:ext uri="{FF2B5EF4-FFF2-40B4-BE49-F238E27FC236}">
                  <a16:creationId xmlns:a16="http://schemas.microsoft.com/office/drawing/2014/main" id="{0DFB18F7-3369-5232-3FA1-1FE0EBBFE246}"/>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0" name="Freeform 527">
              <a:extLst>
                <a:ext uri="{FF2B5EF4-FFF2-40B4-BE49-F238E27FC236}">
                  <a16:creationId xmlns:a16="http://schemas.microsoft.com/office/drawing/2014/main" id="{90BDB252-12B8-1801-0F77-91ED8CFA57B0}"/>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1" name="Freeform 528">
              <a:extLst>
                <a:ext uri="{FF2B5EF4-FFF2-40B4-BE49-F238E27FC236}">
                  <a16:creationId xmlns:a16="http://schemas.microsoft.com/office/drawing/2014/main" id="{742B67A4-0400-6B9C-7714-19C3D8813C86}"/>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2" name="Freeform 529">
              <a:extLst>
                <a:ext uri="{FF2B5EF4-FFF2-40B4-BE49-F238E27FC236}">
                  <a16:creationId xmlns:a16="http://schemas.microsoft.com/office/drawing/2014/main" id="{957B9EFD-3664-E6EC-4F17-57EDFB60F77D}"/>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3" name="Freeform 530">
              <a:extLst>
                <a:ext uri="{FF2B5EF4-FFF2-40B4-BE49-F238E27FC236}">
                  <a16:creationId xmlns:a16="http://schemas.microsoft.com/office/drawing/2014/main" id="{EDBFF4CD-F6AF-5534-3A97-1619E4D1BA32}"/>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4" name="Freeform 531">
              <a:extLst>
                <a:ext uri="{FF2B5EF4-FFF2-40B4-BE49-F238E27FC236}">
                  <a16:creationId xmlns:a16="http://schemas.microsoft.com/office/drawing/2014/main" id="{8550BEB0-3674-1830-6A36-1ECF7593349C}"/>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5" name="Freeform 532">
              <a:extLst>
                <a:ext uri="{FF2B5EF4-FFF2-40B4-BE49-F238E27FC236}">
                  <a16:creationId xmlns:a16="http://schemas.microsoft.com/office/drawing/2014/main" id="{77973EF2-4292-6277-180F-9A6374FCFFAC}"/>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6" name="Freeform 533">
              <a:extLst>
                <a:ext uri="{FF2B5EF4-FFF2-40B4-BE49-F238E27FC236}">
                  <a16:creationId xmlns:a16="http://schemas.microsoft.com/office/drawing/2014/main" id="{CC16AA02-5539-F3C9-A353-ED218EA31029}"/>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7" name="Freeform 534">
              <a:extLst>
                <a:ext uri="{FF2B5EF4-FFF2-40B4-BE49-F238E27FC236}">
                  <a16:creationId xmlns:a16="http://schemas.microsoft.com/office/drawing/2014/main" id="{DEEE0D16-34EB-443C-F63D-C538C54916CA}"/>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8" name="Freeform 535">
              <a:extLst>
                <a:ext uri="{FF2B5EF4-FFF2-40B4-BE49-F238E27FC236}">
                  <a16:creationId xmlns:a16="http://schemas.microsoft.com/office/drawing/2014/main" id="{BF387061-381E-5426-DADA-9EA3FBE4D5E3}"/>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19" name="Freeform 536">
              <a:extLst>
                <a:ext uri="{FF2B5EF4-FFF2-40B4-BE49-F238E27FC236}">
                  <a16:creationId xmlns:a16="http://schemas.microsoft.com/office/drawing/2014/main" id="{C6442888-5DDB-BD6A-38BF-2F182A401880}"/>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0" name="Freeform 537">
              <a:extLst>
                <a:ext uri="{FF2B5EF4-FFF2-40B4-BE49-F238E27FC236}">
                  <a16:creationId xmlns:a16="http://schemas.microsoft.com/office/drawing/2014/main" id="{870988C8-F4C9-69D3-B6B9-2C3DB634A61C}"/>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1" name="Freeform 538">
              <a:extLst>
                <a:ext uri="{FF2B5EF4-FFF2-40B4-BE49-F238E27FC236}">
                  <a16:creationId xmlns:a16="http://schemas.microsoft.com/office/drawing/2014/main" id="{A846B40A-531F-3D1E-52C7-F51F280EA115}"/>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2" name="Freeform 539">
              <a:extLst>
                <a:ext uri="{FF2B5EF4-FFF2-40B4-BE49-F238E27FC236}">
                  <a16:creationId xmlns:a16="http://schemas.microsoft.com/office/drawing/2014/main" id="{601684C1-CBE3-D2CF-BFAF-8FF7F8D676A8}"/>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3" name="Freeform 540">
              <a:extLst>
                <a:ext uri="{FF2B5EF4-FFF2-40B4-BE49-F238E27FC236}">
                  <a16:creationId xmlns:a16="http://schemas.microsoft.com/office/drawing/2014/main" id="{8AE58DB2-1BC7-3D68-CB66-ACAF1A84C9E7}"/>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4" name="Freeform 541">
              <a:extLst>
                <a:ext uri="{FF2B5EF4-FFF2-40B4-BE49-F238E27FC236}">
                  <a16:creationId xmlns:a16="http://schemas.microsoft.com/office/drawing/2014/main" id="{877E9875-C134-5C79-F0E3-78DF4F55F2FC}"/>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5" name="Freeform 542">
              <a:extLst>
                <a:ext uri="{FF2B5EF4-FFF2-40B4-BE49-F238E27FC236}">
                  <a16:creationId xmlns:a16="http://schemas.microsoft.com/office/drawing/2014/main" id="{800157CD-4E5A-A75C-C7D4-ABC28A5773F4}"/>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6" name="Freeform 543">
              <a:extLst>
                <a:ext uri="{FF2B5EF4-FFF2-40B4-BE49-F238E27FC236}">
                  <a16:creationId xmlns:a16="http://schemas.microsoft.com/office/drawing/2014/main" id="{43EC5429-0EBC-8FE9-619F-E5DB680A713D}"/>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7" name="Freeform 544">
              <a:extLst>
                <a:ext uri="{FF2B5EF4-FFF2-40B4-BE49-F238E27FC236}">
                  <a16:creationId xmlns:a16="http://schemas.microsoft.com/office/drawing/2014/main" id="{C60A64FC-A458-22EE-E99D-C26D97BBA988}"/>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8" name="Freeform 545">
              <a:extLst>
                <a:ext uri="{FF2B5EF4-FFF2-40B4-BE49-F238E27FC236}">
                  <a16:creationId xmlns:a16="http://schemas.microsoft.com/office/drawing/2014/main" id="{D6772F24-347E-E869-54EC-761B589C4A49}"/>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29" name="Freeform 546">
              <a:extLst>
                <a:ext uri="{FF2B5EF4-FFF2-40B4-BE49-F238E27FC236}">
                  <a16:creationId xmlns:a16="http://schemas.microsoft.com/office/drawing/2014/main" id="{5E47196F-5E20-8385-9EC7-4A4B9BF60EFB}"/>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0" name="Freeform 547">
              <a:extLst>
                <a:ext uri="{FF2B5EF4-FFF2-40B4-BE49-F238E27FC236}">
                  <a16:creationId xmlns:a16="http://schemas.microsoft.com/office/drawing/2014/main" id="{8FB13863-CD60-2AD6-80E4-907139D5FFCA}"/>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1" name="Freeform 548">
              <a:extLst>
                <a:ext uri="{FF2B5EF4-FFF2-40B4-BE49-F238E27FC236}">
                  <a16:creationId xmlns:a16="http://schemas.microsoft.com/office/drawing/2014/main" id="{E4D6121E-4B88-D88A-C458-6A9DCDCBE516}"/>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2" name="Freeform 549">
              <a:extLst>
                <a:ext uri="{FF2B5EF4-FFF2-40B4-BE49-F238E27FC236}">
                  <a16:creationId xmlns:a16="http://schemas.microsoft.com/office/drawing/2014/main" id="{6178BA70-7029-7029-790E-751E84D34BBD}"/>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3" name="Freeform 550">
              <a:extLst>
                <a:ext uri="{FF2B5EF4-FFF2-40B4-BE49-F238E27FC236}">
                  <a16:creationId xmlns:a16="http://schemas.microsoft.com/office/drawing/2014/main" id="{62783A62-9B3B-618C-7E4D-17396B128197}"/>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4" name="Freeform 551">
              <a:extLst>
                <a:ext uri="{FF2B5EF4-FFF2-40B4-BE49-F238E27FC236}">
                  <a16:creationId xmlns:a16="http://schemas.microsoft.com/office/drawing/2014/main" id="{0F988533-0315-061E-0F9C-701B69017AA3}"/>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5" name="Freeform 552">
              <a:extLst>
                <a:ext uri="{FF2B5EF4-FFF2-40B4-BE49-F238E27FC236}">
                  <a16:creationId xmlns:a16="http://schemas.microsoft.com/office/drawing/2014/main" id="{B8CF67BC-750D-1DBA-0429-D3858B9ACD44}"/>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6" name="Freeform 553">
              <a:extLst>
                <a:ext uri="{FF2B5EF4-FFF2-40B4-BE49-F238E27FC236}">
                  <a16:creationId xmlns:a16="http://schemas.microsoft.com/office/drawing/2014/main" id="{65EBA580-BB24-DE41-3533-F311098A9128}"/>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7" name="Freeform 554">
              <a:extLst>
                <a:ext uri="{FF2B5EF4-FFF2-40B4-BE49-F238E27FC236}">
                  <a16:creationId xmlns:a16="http://schemas.microsoft.com/office/drawing/2014/main" id="{8694A46A-2D87-63AF-096E-AE3A27737DEB}"/>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8" name="Freeform 555">
              <a:extLst>
                <a:ext uri="{FF2B5EF4-FFF2-40B4-BE49-F238E27FC236}">
                  <a16:creationId xmlns:a16="http://schemas.microsoft.com/office/drawing/2014/main" id="{69FBFDAE-DBDC-7516-F9A6-B7FFE35AF32F}"/>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39" name="Freeform 556">
              <a:extLst>
                <a:ext uri="{FF2B5EF4-FFF2-40B4-BE49-F238E27FC236}">
                  <a16:creationId xmlns:a16="http://schemas.microsoft.com/office/drawing/2014/main" id="{85410D12-5F47-FC3E-43DA-0354AA9EB1E7}"/>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0" name="Freeform 557">
              <a:extLst>
                <a:ext uri="{FF2B5EF4-FFF2-40B4-BE49-F238E27FC236}">
                  <a16:creationId xmlns:a16="http://schemas.microsoft.com/office/drawing/2014/main" id="{10EFE1C6-1487-7AF4-7D69-1F1C30EF9B51}"/>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1" name="Freeform 558">
              <a:extLst>
                <a:ext uri="{FF2B5EF4-FFF2-40B4-BE49-F238E27FC236}">
                  <a16:creationId xmlns:a16="http://schemas.microsoft.com/office/drawing/2014/main" id="{EE1C627A-8316-7596-6E9B-ECA6BA5995FA}"/>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2" name="Freeform 559">
              <a:extLst>
                <a:ext uri="{FF2B5EF4-FFF2-40B4-BE49-F238E27FC236}">
                  <a16:creationId xmlns:a16="http://schemas.microsoft.com/office/drawing/2014/main" id="{B39D8B16-182F-6461-1658-D2E540501C74}"/>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3" name="Freeform 560">
              <a:extLst>
                <a:ext uri="{FF2B5EF4-FFF2-40B4-BE49-F238E27FC236}">
                  <a16:creationId xmlns:a16="http://schemas.microsoft.com/office/drawing/2014/main" id="{93A7FA59-EDC8-57EE-41E2-37933F4F5743}"/>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4" name="Freeform 561">
              <a:extLst>
                <a:ext uri="{FF2B5EF4-FFF2-40B4-BE49-F238E27FC236}">
                  <a16:creationId xmlns:a16="http://schemas.microsoft.com/office/drawing/2014/main" id="{3A55A352-8BE6-08B3-4B5C-FE9E1263B693}"/>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5" name="Freeform 562">
              <a:extLst>
                <a:ext uri="{FF2B5EF4-FFF2-40B4-BE49-F238E27FC236}">
                  <a16:creationId xmlns:a16="http://schemas.microsoft.com/office/drawing/2014/main" id="{7CBAC46A-7C8B-B1BF-7BA3-200BC577DCF3}"/>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6" name="Freeform 563">
              <a:extLst>
                <a:ext uri="{FF2B5EF4-FFF2-40B4-BE49-F238E27FC236}">
                  <a16:creationId xmlns:a16="http://schemas.microsoft.com/office/drawing/2014/main" id="{32AEFEBE-6A81-20BB-F8F2-EA14245C2850}"/>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7" name="Freeform 564">
              <a:extLst>
                <a:ext uri="{FF2B5EF4-FFF2-40B4-BE49-F238E27FC236}">
                  <a16:creationId xmlns:a16="http://schemas.microsoft.com/office/drawing/2014/main" id="{CE0EAACB-6367-B66F-D1AC-AB07E8CB824E}"/>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8" name="Freeform 565">
              <a:extLst>
                <a:ext uri="{FF2B5EF4-FFF2-40B4-BE49-F238E27FC236}">
                  <a16:creationId xmlns:a16="http://schemas.microsoft.com/office/drawing/2014/main" id="{FA343695-6D59-5046-0A7B-74C61AD209E1}"/>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49" name="Freeform 566">
              <a:extLst>
                <a:ext uri="{FF2B5EF4-FFF2-40B4-BE49-F238E27FC236}">
                  <a16:creationId xmlns:a16="http://schemas.microsoft.com/office/drawing/2014/main" id="{EBB652FB-06F1-9F14-93B5-CF47384F9C6F}"/>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0" name="Freeform 567">
              <a:extLst>
                <a:ext uri="{FF2B5EF4-FFF2-40B4-BE49-F238E27FC236}">
                  <a16:creationId xmlns:a16="http://schemas.microsoft.com/office/drawing/2014/main" id="{9044F8B7-323C-4C1A-78E5-CE7F6B9EDA16}"/>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1" name="Freeform 568">
              <a:extLst>
                <a:ext uri="{FF2B5EF4-FFF2-40B4-BE49-F238E27FC236}">
                  <a16:creationId xmlns:a16="http://schemas.microsoft.com/office/drawing/2014/main" id="{4C29D6D1-F0AB-C97A-2012-CE9D96821126}"/>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2" name="Freeform 569">
              <a:extLst>
                <a:ext uri="{FF2B5EF4-FFF2-40B4-BE49-F238E27FC236}">
                  <a16:creationId xmlns:a16="http://schemas.microsoft.com/office/drawing/2014/main" id="{DDE0DD55-4F86-BC76-BE40-3FB650DBA802}"/>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3" name="Freeform 570">
              <a:extLst>
                <a:ext uri="{FF2B5EF4-FFF2-40B4-BE49-F238E27FC236}">
                  <a16:creationId xmlns:a16="http://schemas.microsoft.com/office/drawing/2014/main" id="{056C0277-EB42-55D9-1B17-BA559D02795C}"/>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4" name="Freeform 571">
              <a:extLst>
                <a:ext uri="{FF2B5EF4-FFF2-40B4-BE49-F238E27FC236}">
                  <a16:creationId xmlns:a16="http://schemas.microsoft.com/office/drawing/2014/main" id="{40E370E6-DF5B-E2D2-7207-9E4B5324978B}"/>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5" name="Freeform 572">
              <a:extLst>
                <a:ext uri="{FF2B5EF4-FFF2-40B4-BE49-F238E27FC236}">
                  <a16:creationId xmlns:a16="http://schemas.microsoft.com/office/drawing/2014/main" id="{05CDF134-C17E-8136-02CA-28340F12B339}"/>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6" name="Freeform 573">
              <a:extLst>
                <a:ext uri="{FF2B5EF4-FFF2-40B4-BE49-F238E27FC236}">
                  <a16:creationId xmlns:a16="http://schemas.microsoft.com/office/drawing/2014/main" id="{F370650D-4043-3970-077B-A68B6E151605}"/>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7" name="Freeform 574">
              <a:extLst>
                <a:ext uri="{FF2B5EF4-FFF2-40B4-BE49-F238E27FC236}">
                  <a16:creationId xmlns:a16="http://schemas.microsoft.com/office/drawing/2014/main" id="{C1258023-B624-9FF5-BCF8-C30D898FA59C}"/>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8" name="Freeform 575">
              <a:extLst>
                <a:ext uri="{FF2B5EF4-FFF2-40B4-BE49-F238E27FC236}">
                  <a16:creationId xmlns:a16="http://schemas.microsoft.com/office/drawing/2014/main" id="{785B1103-C330-17BB-7C53-4FE795C490E8}"/>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59" name="Freeform 576">
              <a:extLst>
                <a:ext uri="{FF2B5EF4-FFF2-40B4-BE49-F238E27FC236}">
                  <a16:creationId xmlns:a16="http://schemas.microsoft.com/office/drawing/2014/main" id="{9E50CB77-DEAB-214F-9C76-802ABB231B67}"/>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0" name="Freeform 577">
              <a:extLst>
                <a:ext uri="{FF2B5EF4-FFF2-40B4-BE49-F238E27FC236}">
                  <a16:creationId xmlns:a16="http://schemas.microsoft.com/office/drawing/2014/main" id="{A834578B-C721-92A9-5866-23E9582100EC}"/>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1" name="Freeform 578">
              <a:extLst>
                <a:ext uri="{FF2B5EF4-FFF2-40B4-BE49-F238E27FC236}">
                  <a16:creationId xmlns:a16="http://schemas.microsoft.com/office/drawing/2014/main" id="{6E7DE654-5BE3-C445-5F34-13E9277D8F36}"/>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2" name="Freeform 579">
              <a:extLst>
                <a:ext uri="{FF2B5EF4-FFF2-40B4-BE49-F238E27FC236}">
                  <a16:creationId xmlns:a16="http://schemas.microsoft.com/office/drawing/2014/main" id="{BFECC57E-33B1-34C9-564E-3DBEC22C41DC}"/>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3" name="Freeform 580">
              <a:extLst>
                <a:ext uri="{FF2B5EF4-FFF2-40B4-BE49-F238E27FC236}">
                  <a16:creationId xmlns:a16="http://schemas.microsoft.com/office/drawing/2014/main" id="{73CA2A6A-0678-7B34-D38C-F847B688166F}"/>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4" name="Freeform 581">
              <a:extLst>
                <a:ext uri="{FF2B5EF4-FFF2-40B4-BE49-F238E27FC236}">
                  <a16:creationId xmlns:a16="http://schemas.microsoft.com/office/drawing/2014/main" id="{93B305CD-A74C-F2A2-4D50-9598530618E6}"/>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5" name="Freeform 582">
              <a:extLst>
                <a:ext uri="{FF2B5EF4-FFF2-40B4-BE49-F238E27FC236}">
                  <a16:creationId xmlns:a16="http://schemas.microsoft.com/office/drawing/2014/main" id="{48600C47-CFF1-49EB-D882-C0F7C03FD000}"/>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6" name="Freeform 583">
              <a:extLst>
                <a:ext uri="{FF2B5EF4-FFF2-40B4-BE49-F238E27FC236}">
                  <a16:creationId xmlns:a16="http://schemas.microsoft.com/office/drawing/2014/main" id="{A566D59F-06D9-0E69-F6C7-F85A35B8EC29}"/>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7" name="Freeform 584">
              <a:extLst>
                <a:ext uri="{FF2B5EF4-FFF2-40B4-BE49-F238E27FC236}">
                  <a16:creationId xmlns:a16="http://schemas.microsoft.com/office/drawing/2014/main" id="{F2924753-C614-5CC9-9463-98551ED26F46}"/>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8" name="Freeform 585">
              <a:extLst>
                <a:ext uri="{FF2B5EF4-FFF2-40B4-BE49-F238E27FC236}">
                  <a16:creationId xmlns:a16="http://schemas.microsoft.com/office/drawing/2014/main" id="{0B79E96B-C087-F551-7DF5-743562865E4E}"/>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69" name="Freeform 586">
              <a:extLst>
                <a:ext uri="{FF2B5EF4-FFF2-40B4-BE49-F238E27FC236}">
                  <a16:creationId xmlns:a16="http://schemas.microsoft.com/office/drawing/2014/main" id="{0CA81A4A-D26C-E79C-CA2C-F27A0CA09CD0}"/>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0" name="Freeform 587">
              <a:extLst>
                <a:ext uri="{FF2B5EF4-FFF2-40B4-BE49-F238E27FC236}">
                  <a16:creationId xmlns:a16="http://schemas.microsoft.com/office/drawing/2014/main" id="{0E7B63EF-2F10-B1FD-FC8B-9B730CCB6AD8}"/>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1" name="Freeform 588">
              <a:extLst>
                <a:ext uri="{FF2B5EF4-FFF2-40B4-BE49-F238E27FC236}">
                  <a16:creationId xmlns:a16="http://schemas.microsoft.com/office/drawing/2014/main" id="{A4655ECB-29CF-C340-7A68-1FC50538DDCF}"/>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2" name="Freeform 589">
              <a:extLst>
                <a:ext uri="{FF2B5EF4-FFF2-40B4-BE49-F238E27FC236}">
                  <a16:creationId xmlns:a16="http://schemas.microsoft.com/office/drawing/2014/main" id="{81A56916-B8A8-EBE2-4702-850AEC44D5ED}"/>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3" name="Freeform 590">
              <a:extLst>
                <a:ext uri="{FF2B5EF4-FFF2-40B4-BE49-F238E27FC236}">
                  <a16:creationId xmlns:a16="http://schemas.microsoft.com/office/drawing/2014/main" id="{8B75F086-07FC-6D9E-3F73-8D5063DA64FF}"/>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4" name="Freeform 591">
              <a:extLst>
                <a:ext uri="{FF2B5EF4-FFF2-40B4-BE49-F238E27FC236}">
                  <a16:creationId xmlns:a16="http://schemas.microsoft.com/office/drawing/2014/main" id="{4571D8EB-EACD-90A4-DDBA-85FE73C41453}"/>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5" name="Freeform 592">
              <a:extLst>
                <a:ext uri="{FF2B5EF4-FFF2-40B4-BE49-F238E27FC236}">
                  <a16:creationId xmlns:a16="http://schemas.microsoft.com/office/drawing/2014/main" id="{8286B93F-89CA-8544-3131-6C979E21E15F}"/>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6" name="Freeform 593">
              <a:extLst>
                <a:ext uri="{FF2B5EF4-FFF2-40B4-BE49-F238E27FC236}">
                  <a16:creationId xmlns:a16="http://schemas.microsoft.com/office/drawing/2014/main" id="{C00EE7D2-CD12-3FDC-E60C-B1FC2B7430EB}"/>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7" name="Freeform 594">
              <a:extLst>
                <a:ext uri="{FF2B5EF4-FFF2-40B4-BE49-F238E27FC236}">
                  <a16:creationId xmlns:a16="http://schemas.microsoft.com/office/drawing/2014/main" id="{D715E1C8-21EB-5977-69E2-8A1EF7738435}"/>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8" name="Freeform 595">
              <a:extLst>
                <a:ext uri="{FF2B5EF4-FFF2-40B4-BE49-F238E27FC236}">
                  <a16:creationId xmlns:a16="http://schemas.microsoft.com/office/drawing/2014/main" id="{0C780E28-745B-81DC-2BFE-052656AA2CF3}"/>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79" name="Freeform 596">
              <a:extLst>
                <a:ext uri="{FF2B5EF4-FFF2-40B4-BE49-F238E27FC236}">
                  <a16:creationId xmlns:a16="http://schemas.microsoft.com/office/drawing/2014/main" id="{96F8DA16-29B3-EF7E-9A70-04A120CB697B}"/>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0" name="Freeform 597">
              <a:extLst>
                <a:ext uri="{FF2B5EF4-FFF2-40B4-BE49-F238E27FC236}">
                  <a16:creationId xmlns:a16="http://schemas.microsoft.com/office/drawing/2014/main" id="{E53C5493-A6C9-E5A3-1E0F-EE1CA73A201C}"/>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1" name="Freeform 598">
              <a:extLst>
                <a:ext uri="{FF2B5EF4-FFF2-40B4-BE49-F238E27FC236}">
                  <a16:creationId xmlns:a16="http://schemas.microsoft.com/office/drawing/2014/main" id="{050D79F1-0E57-67A0-A91C-F91FDB81C544}"/>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2" name="Freeform 599">
              <a:extLst>
                <a:ext uri="{FF2B5EF4-FFF2-40B4-BE49-F238E27FC236}">
                  <a16:creationId xmlns:a16="http://schemas.microsoft.com/office/drawing/2014/main" id="{AD60A0E6-FF31-C541-4E2B-266DA44EC13E}"/>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3" name="Freeform 600">
              <a:extLst>
                <a:ext uri="{FF2B5EF4-FFF2-40B4-BE49-F238E27FC236}">
                  <a16:creationId xmlns:a16="http://schemas.microsoft.com/office/drawing/2014/main" id="{E06713B8-2438-180C-4808-82F26D0E63F6}"/>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4" name="Freeform 601">
              <a:extLst>
                <a:ext uri="{FF2B5EF4-FFF2-40B4-BE49-F238E27FC236}">
                  <a16:creationId xmlns:a16="http://schemas.microsoft.com/office/drawing/2014/main" id="{89CE7DB5-9EFF-AC47-162C-7CCCF96C6D31}"/>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5" name="Freeform 602">
              <a:extLst>
                <a:ext uri="{FF2B5EF4-FFF2-40B4-BE49-F238E27FC236}">
                  <a16:creationId xmlns:a16="http://schemas.microsoft.com/office/drawing/2014/main" id="{AA22E04E-BDDA-8D61-0D6C-F51CEB01E27F}"/>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6" name="Freeform 604">
              <a:extLst>
                <a:ext uri="{FF2B5EF4-FFF2-40B4-BE49-F238E27FC236}">
                  <a16:creationId xmlns:a16="http://schemas.microsoft.com/office/drawing/2014/main" id="{42CCCD85-319B-5327-8740-8F15E1AE8446}"/>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7" name="Freeform 605">
              <a:extLst>
                <a:ext uri="{FF2B5EF4-FFF2-40B4-BE49-F238E27FC236}">
                  <a16:creationId xmlns:a16="http://schemas.microsoft.com/office/drawing/2014/main" id="{9D0DF614-4640-97F1-0F08-04FBC26BD9D5}"/>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8" name="Freeform 606">
              <a:extLst>
                <a:ext uri="{FF2B5EF4-FFF2-40B4-BE49-F238E27FC236}">
                  <a16:creationId xmlns:a16="http://schemas.microsoft.com/office/drawing/2014/main" id="{B011E014-A734-A5D8-BC7F-997F766AFC98}"/>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89" name="Freeform 607">
              <a:extLst>
                <a:ext uri="{FF2B5EF4-FFF2-40B4-BE49-F238E27FC236}">
                  <a16:creationId xmlns:a16="http://schemas.microsoft.com/office/drawing/2014/main" id="{162A2D85-08E3-BF86-D8FB-BA567D6FCFAB}"/>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0" name="Freeform 608">
              <a:extLst>
                <a:ext uri="{FF2B5EF4-FFF2-40B4-BE49-F238E27FC236}">
                  <a16:creationId xmlns:a16="http://schemas.microsoft.com/office/drawing/2014/main" id="{2D11D6A7-F7E0-BF2B-31B1-3B2695AB2FA4}"/>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1" name="Freeform 609">
              <a:extLst>
                <a:ext uri="{FF2B5EF4-FFF2-40B4-BE49-F238E27FC236}">
                  <a16:creationId xmlns:a16="http://schemas.microsoft.com/office/drawing/2014/main" id="{12B85509-D0D0-286B-3611-C4EDE534FD9F}"/>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2" name="Freeform 610">
              <a:extLst>
                <a:ext uri="{FF2B5EF4-FFF2-40B4-BE49-F238E27FC236}">
                  <a16:creationId xmlns:a16="http://schemas.microsoft.com/office/drawing/2014/main" id="{7B50CE69-5938-F9A9-ED90-35595AD9B2AF}"/>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3" name="Freeform 611">
              <a:extLst>
                <a:ext uri="{FF2B5EF4-FFF2-40B4-BE49-F238E27FC236}">
                  <a16:creationId xmlns:a16="http://schemas.microsoft.com/office/drawing/2014/main" id="{36752836-BA45-8C7A-720E-4B802A4122ED}"/>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4" name="Freeform 612">
              <a:extLst>
                <a:ext uri="{FF2B5EF4-FFF2-40B4-BE49-F238E27FC236}">
                  <a16:creationId xmlns:a16="http://schemas.microsoft.com/office/drawing/2014/main" id="{EA2FF4F6-7BCE-C219-F275-60D16B4B6CC5}"/>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5" name="Rectangle 613">
              <a:extLst>
                <a:ext uri="{FF2B5EF4-FFF2-40B4-BE49-F238E27FC236}">
                  <a16:creationId xmlns:a16="http://schemas.microsoft.com/office/drawing/2014/main" id="{4BF1283C-235C-9A92-1FD6-E5CEB35743D5}"/>
                </a:ext>
              </a:extLst>
            </p:cNvPr>
            <p:cNvSpPr>
              <a:spLocks noChangeArrowheads="1"/>
            </p:cNvSpPr>
            <p:nvPr/>
          </p:nvSpPr>
          <p:spPr bwMode="auto">
            <a:xfrm>
              <a:off x="12451788" y="5197675"/>
              <a:ext cx="3187" cy="3188"/>
            </a:xfrm>
            <a:prstGeom prst="rect">
              <a:avLst/>
            </a:pr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6" name="Freeform 614">
              <a:extLst>
                <a:ext uri="{FF2B5EF4-FFF2-40B4-BE49-F238E27FC236}">
                  <a16:creationId xmlns:a16="http://schemas.microsoft.com/office/drawing/2014/main" id="{B871CCB7-0078-CE60-1883-C1A4327979D1}"/>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7" name="Freeform 615">
              <a:extLst>
                <a:ext uri="{FF2B5EF4-FFF2-40B4-BE49-F238E27FC236}">
                  <a16:creationId xmlns:a16="http://schemas.microsoft.com/office/drawing/2014/main" id="{A83ABE93-EA49-7366-7CFA-8362A10C977E}"/>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8" name="Freeform 616">
              <a:extLst>
                <a:ext uri="{FF2B5EF4-FFF2-40B4-BE49-F238E27FC236}">
                  <a16:creationId xmlns:a16="http://schemas.microsoft.com/office/drawing/2014/main" id="{0CBB7782-751A-D119-2EE3-76FA2C61F6FA}"/>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399" name="Freeform 617">
              <a:extLst>
                <a:ext uri="{FF2B5EF4-FFF2-40B4-BE49-F238E27FC236}">
                  <a16:creationId xmlns:a16="http://schemas.microsoft.com/office/drawing/2014/main" id="{592B47C4-268A-0D3B-C823-4495F9251968}"/>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0" name="Freeform 618">
              <a:extLst>
                <a:ext uri="{FF2B5EF4-FFF2-40B4-BE49-F238E27FC236}">
                  <a16:creationId xmlns:a16="http://schemas.microsoft.com/office/drawing/2014/main" id="{D621DD61-8238-244D-14DF-745F9B4E7CDA}"/>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1" name="Freeform 619">
              <a:extLst>
                <a:ext uri="{FF2B5EF4-FFF2-40B4-BE49-F238E27FC236}">
                  <a16:creationId xmlns:a16="http://schemas.microsoft.com/office/drawing/2014/main" id="{CACA6B92-8E79-282B-C5C1-1F89DDC1A739}"/>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2" name="Freeform 620">
              <a:extLst>
                <a:ext uri="{FF2B5EF4-FFF2-40B4-BE49-F238E27FC236}">
                  <a16:creationId xmlns:a16="http://schemas.microsoft.com/office/drawing/2014/main" id="{F9CAF36B-3328-A612-8507-BEA3127668C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3" name="Freeform 621">
              <a:extLst>
                <a:ext uri="{FF2B5EF4-FFF2-40B4-BE49-F238E27FC236}">
                  <a16:creationId xmlns:a16="http://schemas.microsoft.com/office/drawing/2014/main" id="{D0696E73-CD01-3C5F-3D1D-02D3C1EDD9C6}"/>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4" name="Freeform 622">
              <a:extLst>
                <a:ext uri="{FF2B5EF4-FFF2-40B4-BE49-F238E27FC236}">
                  <a16:creationId xmlns:a16="http://schemas.microsoft.com/office/drawing/2014/main" id="{B29BD9A7-5F3F-D5F2-3351-5E73F3490F43}"/>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5" name="Freeform 623">
              <a:extLst>
                <a:ext uri="{FF2B5EF4-FFF2-40B4-BE49-F238E27FC236}">
                  <a16:creationId xmlns:a16="http://schemas.microsoft.com/office/drawing/2014/main" id="{A62A6B3F-B3C8-25EC-CF8B-D6472962B619}"/>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6" name="Freeform 624">
              <a:extLst>
                <a:ext uri="{FF2B5EF4-FFF2-40B4-BE49-F238E27FC236}">
                  <a16:creationId xmlns:a16="http://schemas.microsoft.com/office/drawing/2014/main" id="{16438BA4-472F-F341-F890-C601B5542203}"/>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7" name="Freeform 625">
              <a:extLst>
                <a:ext uri="{FF2B5EF4-FFF2-40B4-BE49-F238E27FC236}">
                  <a16:creationId xmlns:a16="http://schemas.microsoft.com/office/drawing/2014/main" id="{58A9532C-2FCC-E375-C73D-A8F047EA9D4E}"/>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8" name="Freeform 626">
              <a:extLst>
                <a:ext uri="{FF2B5EF4-FFF2-40B4-BE49-F238E27FC236}">
                  <a16:creationId xmlns:a16="http://schemas.microsoft.com/office/drawing/2014/main" id="{B49749AB-9356-1EB3-3B0B-3DA12BDF2C51}"/>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09" name="Freeform 627">
              <a:extLst>
                <a:ext uri="{FF2B5EF4-FFF2-40B4-BE49-F238E27FC236}">
                  <a16:creationId xmlns:a16="http://schemas.microsoft.com/office/drawing/2014/main" id="{7D20E6CE-83F9-B79A-A8A8-3AD73FF39AF4}"/>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0" name="Freeform 628">
              <a:extLst>
                <a:ext uri="{FF2B5EF4-FFF2-40B4-BE49-F238E27FC236}">
                  <a16:creationId xmlns:a16="http://schemas.microsoft.com/office/drawing/2014/main" id="{2932AE4E-B64B-D440-3231-74CC72825EB7}"/>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1" name="Freeform 629">
              <a:extLst>
                <a:ext uri="{FF2B5EF4-FFF2-40B4-BE49-F238E27FC236}">
                  <a16:creationId xmlns:a16="http://schemas.microsoft.com/office/drawing/2014/main" id="{3AF79C6C-A472-3CA1-9984-0DDD2E90116E}"/>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2" name="Freeform 630">
              <a:extLst>
                <a:ext uri="{FF2B5EF4-FFF2-40B4-BE49-F238E27FC236}">
                  <a16:creationId xmlns:a16="http://schemas.microsoft.com/office/drawing/2014/main" id="{1AA5FB15-DD3A-6AB1-E060-5C928C8740A9}"/>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3" name="Freeform 631">
              <a:extLst>
                <a:ext uri="{FF2B5EF4-FFF2-40B4-BE49-F238E27FC236}">
                  <a16:creationId xmlns:a16="http://schemas.microsoft.com/office/drawing/2014/main" id="{F8B74680-BC18-D2CE-4212-6F63F791652B}"/>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4" name="Freeform 632">
              <a:extLst>
                <a:ext uri="{FF2B5EF4-FFF2-40B4-BE49-F238E27FC236}">
                  <a16:creationId xmlns:a16="http://schemas.microsoft.com/office/drawing/2014/main" id="{B60E0248-2BCF-2A14-9A89-52257E6FDCDB}"/>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5" name="Freeform 633">
              <a:extLst>
                <a:ext uri="{FF2B5EF4-FFF2-40B4-BE49-F238E27FC236}">
                  <a16:creationId xmlns:a16="http://schemas.microsoft.com/office/drawing/2014/main" id="{CDDC6317-7C14-FAD1-B078-F6EF3EECE347}"/>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6" name="Freeform 634">
              <a:extLst>
                <a:ext uri="{FF2B5EF4-FFF2-40B4-BE49-F238E27FC236}">
                  <a16:creationId xmlns:a16="http://schemas.microsoft.com/office/drawing/2014/main" id="{8D63C8E4-76C0-14AB-1A71-E9227040D1D8}"/>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7" name="Freeform 635">
              <a:extLst>
                <a:ext uri="{FF2B5EF4-FFF2-40B4-BE49-F238E27FC236}">
                  <a16:creationId xmlns:a16="http://schemas.microsoft.com/office/drawing/2014/main" id="{04177F48-A2ED-DC68-A905-B30FED5781ED}"/>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8" name="Freeform 636">
              <a:extLst>
                <a:ext uri="{FF2B5EF4-FFF2-40B4-BE49-F238E27FC236}">
                  <a16:creationId xmlns:a16="http://schemas.microsoft.com/office/drawing/2014/main" id="{F03A0E7A-15AE-A422-F06F-4519E492874B}"/>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19" name="Freeform 637">
              <a:extLst>
                <a:ext uri="{FF2B5EF4-FFF2-40B4-BE49-F238E27FC236}">
                  <a16:creationId xmlns:a16="http://schemas.microsoft.com/office/drawing/2014/main" id="{5021BD1E-BFA6-7B16-0ECB-60A28CA79650}"/>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0" name="Freeform 638">
              <a:extLst>
                <a:ext uri="{FF2B5EF4-FFF2-40B4-BE49-F238E27FC236}">
                  <a16:creationId xmlns:a16="http://schemas.microsoft.com/office/drawing/2014/main" id="{F7723789-89FE-B451-A20A-061E6F56C919}"/>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1" name="Freeform 639">
              <a:extLst>
                <a:ext uri="{FF2B5EF4-FFF2-40B4-BE49-F238E27FC236}">
                  <a16:creationId xmlns:a16="http://schemas.microsoft.com/office/drawing/2014/main" id="{C2077DFF-5F62-E3DA-E251-FFB694CD470D}"/>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2" name="Freeform 640">
              <a:extLst>
                <a:ext uri="{FF2B5EF4-FFF2-40B4-BE49-F238E27FC236}">
                  <a16:creationId xmlns:a16="http://schemas.microsoft.com/office/drawing/2014/main" id="{109B35FD-5A2F-DB32-264A-169F044CF39B}"/>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3" name="Freeform 641">
              <a:extLst>
                <a:ext uri="{FF2B5EF4-FFF2-40B4-BE49-F238E27FC236}">
                  <a16:creationId xmlns:a16="http://schemas.microsoft.com/office/drawing/2014/main" id="{AB7F8BA8-284D-7D1A-698D-64DF6DD7CD2B}"/>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4" name="Freeform 642">
              <a:extLst>
                <a:ext uri="{FF2B5EF4-FFF2-40B4-BE49-F238E27FC236}">
                  <a16:creationId xmlns:a16="http://schemas.microsoft.com/office/drawing/2014/main" id="{F106E10F-1FD8-9CCA-A89B-B8628CD2B27E}"/>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5" name="Freeform 643">
              <a:extLst>
                <a:ext uri="{FF2B5EF4-FFF2-40B4-BE49-F238E27FC236}">
                  <a16:creationId xmlns:a16="http://schemas.microsoft.com/office/drawing/2014/main" id="{A89FEB2C-9147-3146-986E-80655C4221D5}"/>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6" name="Freeform 644">
              <a:extLst>
                <a:ext uri="{FF2B5EF4-FFF2-40B4-BE49-F238E27FC236}">
                  <a16:creationId xmlns:a16="http://schemas.microsoft.com/office/drawing/2014/main" id="{3090D3C0-9692-0D19-CC95-3AD98A02DAF6}"/>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7" name="Freeform 645">
              <a:extLst>
                <a:ext uri="{FF2B5EF4-FFF2-40B4-BE49-F238E27FC236}">
                  <a16:creationId xmlns:a16="http://schemas.microsoft.com/office/drawing/2014/main" id="{E6075399-CC47-84A7-11FA-67C79116AA1A}"/>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8" name="Freeform 646">
              <a:extLst>
                <a:ext uri="{FF2B5EF4-FFF2-40B4-BE49-F238E27FC236}">
                  <a16:creationId xmlns:a16="http://schemas.microsoft.com/office/drawing/2014/main" id="{C632AF79-78E0-1E56-41BC-5F5DBD5651E0}"/>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29" name="Freeform 647">
              <a:extLst>
                <a:ext uri="{FF2B5EF4-FFF2-40B4-BE49-F238E27FC236}">
                  <a16:creationId xmlns:a16="http://schemas.microsoft.com/office/drawing/2014/main" id="{E40AD122-F087-1238-A0FC-524A1DE45C98}"/>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0" name="Freeform 648">
              <a:extLst>
                <a:ext uri="{FF2B5EF4-FFF2-40B4-BE49-F238E27FC236}">
                  <a16:creationId xmlns:a16="http://schemas.microsoft.com/office/drawing/2014/main" id="{C96ACD32-21B2-97D0-5CC7-C7F52BCBD93E}"/>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1" name="Freeform 649">
              <a:extLst>
                <a:ext uri="{FF2B5EF4-FFF2-40B4-BE49-F238E27FC236}">
                  <a16:creationId xmlns:a16="http://schemas.microsoft.com/office/drawing/2014/main" id="{9D5BDFE8-0E65-AA73-2A95-0BAB6C6127C3}"/>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2" name="Freeform 650">
              <a:extLst>
                <a:ext uri="{FF2B5EF4-FFF2-40B4-BE49-F238E27FC236}">
                  <a16:creationId xmlns:a16="http://schemas.microsoft.com/office/drawing/2014/main" id="{F22145CB-0A32-B83D-FF67-EECCD423BDAF}"/>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3" name="Freeform 651">
              <a:extLst>
                <a:ext uri="{FF2B5EF4-FFF2-40B4-BE49-F238E27FC236}">
                  <a16:creationId xmlns:a16="http://schemas.microsoft.com/office/drawing/2014/main" id="{C37E6136-63A7-EF8D-0E36-C39F9F913A12}"/>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4" name="Freeform 652">
              <a:extLst>
                <a:ext uri="{FF2B5EF4-FFF2-40B4-BE49-F238E27FC236}">
                  <a16:creationId xmlns:a16="http://schemas.microsoft.com/office/drawing/2014/main" id="{54EC7D66-3638-3F3A-CA7D-0A564FC3DD37}"/>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5" name="Freeform 653">
              <a:extLst>
                <a:ext uri="{FF2B5EF4-FFF2-40B4-BE49-F238E27FC236}">
                  <a16:creationId xmlns:a16="http://schemas.microsoft.com/office/drawing/2014/main" id="{C47885AB-7A86-B1C8-B314-228A8979FD45}"/>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6" name="Freeform 654">
              <a:extLst>
                <a:ext uri="{FF2B5EF4-FFF2-40B4-BE49-F238E27FC236}">
                  <a16:creationId xmlns:a16="http://schemas.microsoft.com/office/drawing/2014/main" id="{BA97625D-7B06-7ED9-8F87-1E43530A6CDF}"/>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7" name="Freeform 655">
              <a:extLst>
                <a:ext uri="{FF2B5EF4-FFF2-40B4-BE49-F238E27FC236}">
                  <a16:creationId xmlns:a16="http://schemas.microsoft.com/office/drawing/2014/main" id="{2AD3FC65-F063-3445-8613-A60F4A444223}"/>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8" name="Freeform 656">
              <a:extLst>
                <a:ext uri="{FF2B5EF4-FFF2-40B4-BE49-F238E27FC236}">
                  <a16:creationId xmlns:a16="http://schemas.microsoft.com/office/drawing/2014/main" id="{76A55E61-DFE5-98BF-28F8-F79652F0F597}"/>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39" name="Freeform 657">
              <a:extLst>
                <a:ext uri="{FF2B5EF4-FFF2-40B4-BE49-F238E27FC236}">
                  <a16:creationId xmlns:a16="http://schemas.microsoft.com/office/drawing/2014/main" id="{F282C6E4-F3F7-F6CD-5162-599AEDF74D6C}"/>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0" name="Freeform 658">
              <a:extLst>
                <a:ext uri="{FF2B5EF4-FFF2-40B4-BE49-F238E27FC236}">
                  <a16:creationId xmlns:a16="http://schemas.microsoft.com/office/drawing/2014/main" id="{B3C8A12D-6A16-2712-A814-676E2F2B0471}"/>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1" name="Freeform 659">
              <a:extLst>
                <a:ext uri="{FF2B5EF4-FFF2-40B4-BE49-F238E27FC236}">
                  <a16:creationId xmlns:a16="http://schemas.microsoft.com/office/drawing/2014/main" id="{595BF474-0C6E-3CC1-9718-AD316425B36D}"/>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2" name="Freeform 660">
              <a:extLst>
                <a:ext uri="{FF2B5EF4-FFF2-40B4-BE49-F238E27FC236}">
                  <a16:creationId xmlns:a16="http://schemas.microsoft.com/office/drawing/2014/main" id="{1E1C1593-5FCE-F001-B870-404AF58BB1A2}"/>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3" name="Freeform 661">
              <a:extLst>
                <a:ext uri="{FF2B5EF4-FFF2-40B4-BE49-F238E27FC236}">
                  <a16:creationId xmlns:a16="http://schemas.microsoft.com/office/drawing/2014/main" id="{D0DC19B5-BD69-1AB4-FA46-64DB0DB3945C}"/>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4" name="Freeform 662">
              <a:extLst>
                <a:ext uri="{FF2B5EF4-FFF2-40B4-BE49-F238E27FC236}">
                  <a16:creationId xmlns:a16="http://schemas.microsoft.com/office/drawing/2014/main" id="{D1F003ED-AEF0-985E-2B9C-956B2F6CD84C}"/>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5" name="Freeform 663">
              <a:extLst>
                <a:ext uri="{FF2B5EF4-FFF2-40B4-BE49-F238E27FC236}">
                  <a16:creationId xmlns:a16="http://schemas.microsoft.com/office/drawing/2014/main" id="{33675F3A-F23F-9C5B-9355-C80E3F848B98}"/>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6" name="Freeform 664">
              <a:extLst>
                <a:ext uri="{FF2B5EF4-FFF2-40B4-BE49-F238E27FC236}">
                  <a16:creationId xmlns:a16="http://schemas.microsoft.com/office/drawing/2014/main" id="{02F52268-862E-C4CF-5CB0-7CD089D746EE}"/>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7" name="Freeform 665">
              <a:extLst>
                <a:ext uri="{FF2B5EF4-FFF2-40B4-BE49-F238E27FC236}">
                  <a16:creationId xmlns:a16="http://schemas.microsoft.com/office/drawing/2014/main" id="{2F674755-6935-C85B-EE17-03401CC52826}"/>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8" name="Freeform 666">
              <a:extLst>
                <a:ext uri="{FF2B5EF4-FFF2-40B4-BE49-F238E27FC236}">
                  <a16:creationId xmlns:a16="http://schemas.microsoft.com/office/drawing/2014/main" id="{26A8EB0B-5B39-6C00-4997-EB30D31BA447}"/>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49" name="Freeform 667">
              <a:extLst>
                <a:ext uri="{FF2B5EF4-FFF2-40B4-BE49-F238E27FC236}">
                  <a16:creationId xmlns:a16="http://schemas.microsoft.com/office/drawing/2014/main" id="{1F511118-8A28-0222-3417-433291E32085}"/>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0" name="Freeform 668">
              <a:extLst>
                <a:ext uri="{FF2B5EF4-FFF2-40B4-BE49-F238E27FC236}">
                  <a16:creationId xmlns:a16="http://schemas.microsoft.com/office/drawing/2014/main" id="{221FF7D7-C70D-6C9F-C96F-879610D773F1}"/>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1" name="Freeform 669">
              <a:extLst>
                <a:ext uri="{FF2B5EF4-FFF2-40B4-BE49-F238E27FC236}">
                  <a16:creationId xmlns:a16="http://schemas.microsoft.com/office/drawing/2014/main" id="{0BDB52A0-3B98-644F-B62D-269EA3C6570D}"/>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2" name="Freeform 670">
              <a:extLst>
                <a:ext uri="{FF2B5EF4-FFF2-40B4-BE49-F238E27FC236}">
                  <a16:creationId xmlns:a16="http://schemas.microsoft.com/office/drawing/2014/main" id="{4D3CE7E0-CC6A-97F0-7CFA-73F7D9CDF4FA}"/>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3" name="Freeform 671">
              <a:extLst>
                <a:ext uri="{FF2B5EF4-FFF2-40B4-BE49-F238E27FC236}">
                  <a16:creationId xmlns:a16="http://schemas.microsoft.com/office/drawing/2014/main" id="{A3A7D080-E569-C9B2-5FB4-109AC3AE380F}"/>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4" name="Freeform 672">
              <a:extLst>
                <a:ext uri="{FF2B5EF4-FFF2-40B4-BE49-F238E27FC236}">
                  <a16:creationId xmlns:a16="http://schemas.microsoft.com/office/drawing/2014/main" id="{DDD8F6A1-19B9-7A66-A306-5992C29A6173}"/>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5" name="Freeform 673">
              <a:extLst>
                <a:ext uri="{FF2B5EF4-FFF2-40B4-BE49-F238E27FC236}">
                  <a16:creationId xmlns:a16="http://schemas.microsoft.com/office/drawing/2014/main" id="{0AB1C4B5-CF94-66AA-DB25-8E683A8811EE}"/>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6" name="Freeform 674">
              <a:extLst>
                <a:ext uri="{FF2B5EF4-FFF2-40B4-BE49-F238E27FC236}">
                  <a16:creationId xmlns:a16="http://schemas.microsoft.com/office/drawing/2014/main" id="{5CED5C8B-18FB-3116-A475-3131E3D48EFC}"/>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7" name="Freeform 675">
              <a:extLst>
                <a:ext uri="{FF2B5EF4-FFF2-40B4-BE49-F238E27FC236}">
                  <a16:creationId xmlns:a16="http://schemas.microsoft.com/office/drawing/2014/main" id="{73694325-8551-7851-D85E-F8F514653B70}"/>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8" name="Freeform 676">
              <a:extLst>
                <a:ext uri="{FF2B5EF4-FFF2-40B4-BE49-F238E27FC236}">
                  <a16:creationId xmlns:a16="http://schemas.microsoft.com/office/drawing/2014/main" id="{5BCCECFE-06D6-154A-0635-45AD54EF0E05}"/>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59" name="Freeform 677">
              <a:extLst>
                <a:ext uri="{FF2B5EF4-FFF2-40B4-BE49-F238E27FC236}">
                  <a16:creationId xmlns:a16="http://schemas.microsoft.com/office/drawing/2014/main" id="{AECF9AB6-A351-17EF-7573-1233C4ECFDAE}"/>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0" name="Freeform 678">
              <a:extLst>
                <a:ext uri="{FF2B5EF4-FFF2-40B4-BE49-F238E27FC236}">
                  <a16:creationId xmlns:a16="http://schemas.microsoft.com/office/drawing/2014/main" id="{66600799-8917-A822-1E53-4218D8C45F24}"/>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1" name="Freeform 679">
              <a:extLst>
                <a:ext uri="{FF2B5EF4-FFF2-40B4-BE49-F238E27FC236}">
                  <a16:creationId xmlns:a16="http://schemas.microsoft.com/office/drawing/2014/main" id="{0D81FF68-3904-3DFE-2E7D-5F674E045811}"/>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2" name="Freeform 680">
              <a:extLst>
                <a:ext uri="{FF2B5EF4-FFF2-40B4-BE49-F238E27FC236}">
                  <a16:creationId xmlns:a16="http://schemas.microsoft.com/office/drawing/2014/main" id="{5F8E0C4B-7A67-8039-FFE9-60412C0B8A2A}"/>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3" name="Freeform 681">
              <a:extLst>
                <a:ext uri="{FF2B5EF4-FFF2-40B4-BE49-F238E27FC236}">
                  <a16:creationId xmlns:a16="http://schemas.microsoft.com/office/drawing/2014/main" id="{CDF32794-CFB0-2E47-3CD9-569432F865FC}"/>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4" name="Freeform 682">
              <a:extLst>
                <a:ext uri="{FF2B5EF4-FFF2-40B4-BE49-F238E27FC236}">
                  <a16:creationId xmlns:a16="http://schemas.microsoft.com/office/drawing/2014/main" id="{313BFA0D-7FCA-30CC-EDEE-45F8381392DE}"/>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5" name="Freeform 683">
              <a:extLst>
                <a:ext uri="{FF2B5EF4-FFF2-40B4-BE49-F238E27FC236}">
                  <a16:creationId xmlns:a16="http://schemas.microsoft.com/office/drawing/2014/main" id="{A1AD75CE-D9B9-B2D1-9492-C9AE1EEE9DEE}"/>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6" name="Freeform 684">
              <a:extLst>
                <a:ext uri="{FF2B5EF4-FFF2-40B4-BE49-F238E27FC236}">
                  <a16:creationId xmlns:a16="http://schemas.microsoft.com/office/drawing/2014/main" id="{8A262C91-803B-9830-0EB4-36434B66AD79}"/>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7" name="Freeform 685">
              <a:extLst>
                <a:ext uri="{FF2B5EF4-FFF2-40B4-BE49-F238E27FC236}">
                  <a16:creationId xmlns:a16="http://schemas.microsoft.com/office/drawing/2014/main" id="{9B2C1F0C-DE10-47E0-2A52-D3FBC6C638C2}"/>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8" name="Freeform 686">
              <a:extLst>
                <a:ext uri="{FF2B5EF4-FFF2-40B4-BE49-F238E27FC236}">
                  <a16:creationId xmlns:a16="http://schemas.microsoft.com/office/drawing/2014/main" id="{3D9C4A5A-E326-DE23-23CE-E1C0596EA278}"/>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69" name="Freeform 687">
              <a:extLst>
                <a:ext uri="{FF2B5EF4-FFF2-40B4-BE49-F238E27FC236}">
                  <a16:creationId xmlns:a16="http://schemas.microsoft.com/office/drawing/2014/main" id="{BAA5E07D-5BA2-B7D1-E7E2-630B0F9CCA1D}"/>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0" name="Freeform 688">
              <a:extLst>
                <a:ext uri="{FF2B5EF4-FFF2-40B4-BE49-F238E27FC236}">
                  <a16:creationId xmlns:a16="http://schemas.microsoft.com/office/drawing/2014/main" id="{175D7C94-DF3B-DE65-2A35-A3B44A8CF209}"/>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1" name="Freeform 689">
              <a:extLst>
                <a:ext uri="{FF2B5EF4-FFF2-40B4-BE49-F238E27FC236}">
                  <a16:creationId xmlns:a16="http://schemas.microsoft.com/office/drawing/2014/main" id="{8CD4E2A5-995B-F4CA-E8F0-3591FD4CCA4A}"/>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2" name="Freeform 690">
              <a:extLst>
                <a:ext uri="{FF2B5EF4-FFF2-40B4-BE49-F238E27FC236}">
                  <a16:creationId xmlns:a16="http://schemas.microsoft.com/office/drawing/2014/main" id="{AB60ACA7-9F04-9FD6-66C8-29D83F2AB95B}"/>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3" name="Freeform 691">
              <a:extLst>
                <a:ext uri="{FF2B5EF4-FFF2-40B4-BE49-F238E27FC236}">
                  <a16:creationId xmlns:a16="http://schemas.microsoft.com/office/drawing/2014/main" id="{946103BD-B4DF-FFCD-923B-C5B7C9EE3EA5}"/>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4" name="Freeform 692">
              <a:extLst>
                <a:ext uri="{FF2B5EF4-FFF2-40B4-BE49-F238E27FC236}">
                  <a16:creationId xmlns:a16="http://schemas.microsoft.com/office/drawing/2014/main" id="{EAEE0CBC-1480-1B8A-53FC-1E5C1FBF6BFA}"/>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5" name="Freeform 693">
              <a:extLst>
                <a:ext uri="{FF2B5EF4-FFF2-40B4-BE49-F238E27FC236}">
                  <a16:creationId xmlns:a16="http://schemas.microsoft.com/office/drawing/2014/main" id="{CE64C860-ACAE-66DC-2E9D-4FFC056F8203}"/>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6" name="Freeform 694">
              <a:extLst>
                <a:ext uri="{FF2B5EF4-FFF2-40B4-BE49-F238E27FC236}">
                  <a16:creationId xmlns:a16="http://schemas.microsoft.com/office/drawing/2014/main" id="{84DE9267-EDC7-ABB7-0A71-C341EEBED40B}"/>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7" name="Freeform 695">
              <a:extLst>
                <a:ext uri="{FF2B5EF4-FFF2-40B4-BE49-F238E27FC236}">
                  <a16:creationId xmlns:a16="http://schemas.microsoft.com/office/drawing/2014/main" id="{A05E6E1A-757B-40FA-5501-D74A160A8193}"/>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8" name="Freeform 696">
              <a:extLst>
                <a:ext uri="{FF2B5EF4-FFF2-40B4-BE49-F238E27FC236}">
                  <a16:creationId xmlns:a16="http://schemas.microsoft.com/office/drawing/2014/main" id="{E143257B-FF76-8BED-0D8E-9BE79BF9B8AE}"/>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79" name="Freeform 697">
              <a:extLst>
                <a:ext uri="{FF2B5EF4-FFF2-40B4-BE49-F238E27FC236}">
                  <a16:creationId xmlns:a16="http://schemas.microsoft.com/office/drawing/2014/main" id="{7C531DF7-7C7B-FD5C-CF41-CDAC72D6A9CF}"/>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0" name="Freeform 698">
              <a:extLst>
                <a:ext uri="{FF2B5EF4-FFF2-40B4-BE49-F238E27FC236}">
                  <a16:creationId xmlns:a16="http://schemas.microsoft.com/office/drawing/2014/main" id="{01B65E06-37C5-C688-3DE0-D83A863642C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1" name="Freeform 699">
              <a:extLst>
                <a:ext uri="{FF2B5EF4-FFF2-40B4-BE49-F238E27FC236}">
                  <a16:creationId xmlns:a16="http://schemas.microsoft.com/office/drawing/2014/main" id="{8B6FB667-00A3-2498-E72D-C9505A2309D8}"/>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2" name="Freeform 700">
              <a:extLst>
                <a:ext uri="{FF2B5EF4-FFF2-40B4-BE49-F238E27FC236}">
                  <a16:creationId xmlns:a16="http://schemas.microsoft.com/office/drawing/2014/main" id="{9AAF4FBA-EE8A-B4AF-0AE9-38E4FFCEA30E}"/>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3" name="Freeform 701">
              <a:extLst>
                <a:ext uri="{FF2B5EF4-FFF2-40B4-BE49-F238E27FC236}">
                  <a16:creationId xmlns:a16="http://schemas.microsoft.com/office/drawing/2014/main" id="{883C2444-9B3C-735C-657B-07FB4DD3B431}"/>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4" name="Freeform 702">
              <a:extLst>
                <a:ext uri="{FF2B5EF4-FFF2-40B4-BE49-F238E27FC236}">
                  <a16:creationId xmlns:a16="http://schemas.microsoft.com/office/drawing/2014/main" id="{1A678783-BEE1-BA95-42C4-42D07ED457BC}"/>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5" name="Freeform 703">
              <a:extLst>
                <a:ext uri="{FF2B5EF4-FFF2-40B4-BE49-F238E27FC236}">
                  <a16:creationId xmlns:a16="http://schemas.microsoft.com/office/drawing/2014/main" id="{3181C967-A051-96D5-643B-3F229B668DEE}"/>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6" name="Freeform 704">
              <a:extLst>
                <a:ext uri="{FF2B5EF4-FFF2-40B4-BE49-F238E27FC236}">
                  <a16:creationId xmlns:a16="http://schemas.microsoft.com/office/drawing/2014/main" id="{F13F9D6D-3478-1D72-F77D-9144807EF01F}"/>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7" name="Freeform 705">
              <a:extLst>
                <a:ext uri="{FF2B5EF4-FFF2-40B4-BE49-F238E27FC236}">
                  <a16:creationId xmlns:a16="http://schemas.microsoft.com/office/drawing/2014/main" id="{AB3C46C6-BC59-0573-EECA-BF4E792BF5B1}"/>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8" name="Freeform 706">
              <a:extLst>
                <a:ext uri="{FF2B5EF4-FFF2-40B4-BE49-F238E27FC236}">
                  <a16:creationId xmlns:a16="http://schemas.microsoft.com/office/drawing/2014/main" id="{60AFD0B8-B7A0-E558-96CA-FC105ACA3416}"/>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89" name="Freeform 707">
              <a:extLst>
                <a:ext uri="{FF2B5EF4-FFF2-40B4-BE49-F238E27FC236}">
                  <a16:creationId xmlns:a16="http://schemas.microsoft.com/office/drawing/2014/main" id="{89D48CC0-A2F3-0184-BB50-58C4E7177BA5}"/>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0" name="Freeform 708">
              <a:extLst>
                <a:ext uri="{FF2B5EF4-FFF2-40B4-BE49-F238E27FC236}">
                  <a16:creationId xmlns:a16="http://schemas.microsoft.com/office/drawing/2014/main" id="{BB604B4B-B7D0-CF08-0536-026D0F3F17B9}"/>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1" name="Freeform 709">
              <a:extLst>
                <a:ext uri="{FF2B5EF4-FFF2-40B4-BE49-F238E27FC236}">
                  <a16:creationId xmlns:a16="http://schemas.microsoft.com/office/drawing/2014/main" id="{72128FEB-87A1-47E7-DF84-9A71D085B318}"/>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2" name="Freeform 710">
              <a:extLst>
                <a:ext uri="{FF2B5EF4-FFF2-40B4-BE49-F238E27FC236}">
                  <a16:creationId xmlns:a16="http://schemas.microsoft.com/office/drawing/2014/main" id="{3636469D-3DCB-7C67-B820-AAE301A7718E}"/>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3" name="Freeform 711">
              <a:extLst>
                <a:ext uri="{FF2B5EF4-FFF2-40B4-BE49-F238E27FC236}">
                  <a16:creationId xmlns:a16="http://schemas.microsoft.com/office/drawing/2014/main" id="{F8A69C49-585F-3FA1-CA32-487EEC00678F}"/>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4" name="Freeform 712">
              <a:extLst>
                <a:ext uri="{FF2B5EF4-FFF2-40B4-BE49-F238E27FC236}">
                  <a16:creationId xmlns:a16="http://schemas.microsoft.com/office/drawing/2014/main" id="{C109A91E-0308-B6C6-81EA-82261E28BEEC}"/>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5" name="Freeform 713">
              <a:extLst>
                <a:ext uri="{FF2B5EF4-FFF2-40B4-BE49-F238E27FC236}">
                  <a16:creationId xmlns:a16="http://schemas.microsoft.com/office/drawing/2014/main" id="{8E0BC096-0B06-1428-6617-ABC11771DCB3}"/>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6" name="Freeform 714">
              <a:extLst>
                <a:ext uri="{FF2B5EF4-FFF2-40B4-BE49-F238E27FC236}">
                  <a16:creationId xmlns:a16="http://schemas.microsoft.com/office/drawing/2014/main" id="{9E88C90C-FE98-DC68-5737-51E3FD841B0F}"/>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7" name="Freeform 715">
              <a:extLst>
                <a:ext uri="{FF2B5EF4-FFF2-40B4-BE49-F238E27FC236}">
                  <a16:creationId xmlns:a16="http://schemas.microsoft.com/office/drawing/2014/main" id="{C16CF3E4-B1A1-6393-1F9A-7B24AC1A2A53}"/>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8" name="Freeform 716">
              <a:extLst>
                <a:ext uri="{FF2B5EF4-FFF2-40B4-BE49-F238E27FC236}">
                  <a16:creationId xmlns:a16="http://schemas.microsoft.com/office/drawing/2014/main" id="{FBDA0FA1-106F-07AA-54EE-8C03683F953C}"/>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499" name="Freeform 717">
              <a:extLst>
                <a:ext uri="{FF2B5EF4-FFF2-40B4-BE49-F238E27FC236}">
                  <a16:creationId xmlns:a16="http://schemas.microsoft.com/office/drawing/2014/main" id="{3DB19931-86B1-9F24-69CD-1ECCFC8C29FF}"/>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0" name="Freeform 718">
              <a:extLst>
                <a:ext uri="{FF2B5EF4-FFF2-40B4-BE49-F238E27FC236}">
                  <a16:creationId xmlns:a16="http://schemas.microsoft.com/office/drawing/2014/main" id="{1791115F-F0DE-8985-B415-A699007DEB74}"/>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1" name="Freeform 719">
              <a:extLst>
                <a:ext uri="{FF2B5EF4-FFF2-40B4-BE49-F238E27FC236}">
                  <a16:creationId xmlns:a16="http://schemas.microsoft.com/office/drawing/2014/main" id="{ABE3F8D3-159A-ED86-BF94-186C51F15CE9}"/>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2" name="Freeform 720">
              <a:extLst>
                <a:ext uri="{FF2B5EF4-FFF2-40B4-BE49-F238E27FC236}">
                  <a16:creationId xmlns:a16="http://schemas.microsoft.com/office/drawing/2014/main" id="{AAE540C9-812F-74AA-0B9E-28CAB02A34FF}"/>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3" name="Freeform 721">
              <a:extLst>
                <a:ext uri="{FF2B5EF4-FFF2-40B4-BE49-F238E27FC236}">
                  <a16:creationId xmlns:a16="http://schemas.microsoft.com/office/drawing/2014/main" id="{9C5645F8-28E0-B3E1-4794-0F2CD25BC11D}"/>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4" name="Freeform 722">
              <a:extLst>
                <a:ext uri="{FF2B5EF4-FFF2-40B4-BE49-F238E27FC236}">
                  <a16:creationId xmlns:a16="http://schemas.microsoft.com/office/drawing/2014/main" id="{F30154A0-8651-F45F-1797-F51C2BD2A571}"/>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5" name="Freeform 723">
              <a:extLst>
                <a:ext uri="{FF2B5EF4-FFF2-40B4-BE49-F238E27FC236}">
                  <a16:creationId xmlns:a16="http://schemas.microsoft.com/office/drawing/2014/main" id="{07F6EBDB-D724-2827-A1E3-3A881B27190C}"/>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6" name="Freeform 724">
              <a:extLst>
                <a:ext uri="{FF2B5EF4-FFF2-40B4-BE49-F238E27FC236}">
                  <a16:creationId xmlns:a16="http://schemas.microsoft.com/office/drawing/2014/main" id="{D77263E6-B6F0-D616-7AD8-42ED9660F69E}"/>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7" name="Freeform 725">
              <a:extLst>
                <a:ext uri="{FF2B5EF4-FFF2-40B4-BE49-F238E27FC236}">
                  <a16:creationId xmlns:a16="http://schemas.microsoft.com/office/drawing/2014/main" id="{95617FA0-486A-A392-018B-B7671D17FA31}"/>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8" name="Freeform 726">
              <a:extLst>
                <a:ext uri="{FF2B5EF4-FFF2-40B4-BE49-F238E27FC236}">
                  <a16:creationId xmlns:a16="http://schemas.microsoft.com/office/drawing/2014/main" id="{1493526E-BE5A-264E-2DCB-709BA9894C00}"/>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09" name="Freeform 727">
              <a:extLst>
                <a:ext uri="{FF2B5EF4-FFF2-40B4-BE49-F238E27FC236}">
                  <a16:creationId xmlns:a16="http://schemas.microsoft.com/office/drawing/2014/main" id="{B6801046-E7BA-F8B4-9B43-18C5850CE414}"/>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0" name="Freeform 728">
              <a:extLst>
                <a:ext uri="{FF2B5EF4-FFF2-40B4-BE49-F238E27FC236}">
                  <a16:creationId xmlns:a16="http://schemas.microsoft.com/office/drawing/2014/main" id="{38CE3F4D-5B2C-00E4-779C-2F1D5FC2A73E}"/>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1" name="Freeform 729">
              <a:extLst>
                <a:ext uri="{FF2B5EF4-FFF2-40B4-BE49-F238E27FC236}">
                  <a16:creationId xmlns:a16="http://schemas.microsoft.com/office/drawing/2014/main" id="{FF2B6335-6EA5-1024-1407-369ADF2C426A}"/>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2" name="Freeform 730">
              <a:extLst>
                <a:ext uri="{FF2B5EF4-FFF2-40B4-BE49-F238E27FC236}">
                  <a16:creationId xmlns:a16="http://schemas.microsoft.com/office/drawing/2014/main" id="{928DC465-4962-EB5E-5A4F-8E80DD9090C5}"/>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3" name="Freeform 731">
              <a:extLst>
                <a:ext uri="{FF2B5EF4-FFF2-40B4-BE49-F238E27FC236}">
                  <a16:creationId xmlns:a16="http://schemas.microsoft.com/office/drawing/2014/main" id="{C4B120F9-0AD5-09A7-26C6-A06975857598}"/>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4" name="Freeform 732">
              <a:extLst>
                <a:ext uri="{FF2B5EF4-FFF2-40B4-BE49-F238E27FC236}">
                  <a16:creationId xmlns:a16="http://schemas.microsoft.com/office/drawing/2014/main" id="{3EB5F70F-4233-D0B5-8124-E4ECCC5F6481}"/>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5" name="Freeform 733">
              <a:extLst>
                <a:ext uri="{FF2B5EF4-FFF2-40B4-BE49-F238E27FC236}">
                  <a16:creationId xmlns:a16="http://schemas.microsoft.com/office/drawing/2014/main" id="{E8D81024-0B1A-F4C9-2115-E71385A250C2}"/>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6" name="Freeform 734">
              <a:extLst>
                <a:ext uri="{FF2B5EF4-FFF2-40B4-BE49-F238E27FC236}">
                  <a16:creationId xmlns:a16="http://schemas.microsoft.com/office/drawing/2014/main" id="{A05901E8-2419-7178-CEDC-03B8C7953851}"/>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7" name="Freeform 735">
              <a:extLst>
                <a:ext uri="{FF2B5EF4-FFF2-40B4-BE49-F238E27FC236}">
                  <a16:creationId xmlns:a16="http://schemas.microsoft.com/office/drawing/2014/main" id="{BF990C4F-DD57-7C15-8243-172EA14690D9}"/>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8" name="Freeform 736">
              <a:extLst>
                <a:ext uri="{FF2B5EF4-FFF2-40B4-BE49-F238E27FC236}">
                  <a16:creationId xmlns:a16="http://schemas.microsoft.com/office/drawing/2014/main" id="{9D5E5EDB-F8BD-6D48-6193-1DF746F6C840}"/>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19" name="Freeform 737">
              <a:extLst>
                <a:ext uri="{FF2B5EF4-FFF2-40B4-BE49-F238E27FC236}">
                  <a16:creationId xmlns:a16="http://schemas.microsoft.com/office/drawing/2014/main" id="{88E1AA73-E16F-B30E-AA37-D9673B6AF640}"/>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0" name="Freeform 738">
              <a:extLst>
                <a:ext uri="{FF2B5EF4-FFF2-40B4-BE49-F238E27FC236}">
                  <a16:creationId xmlns:a16="http://schemas.microsoft.com/office/drawing/2014/main" id="{1DB592B4-A057-CDAB-C877-0C2EC77CAE16}"/>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1" name="Freeform 739">
              <a:extLst>
                <a:ext uri="{FF2B5EF4-FFF2-40B4-BE49-F238E27FC236}">
                  <a16:creationId xmlns:a16="http://schemas.microsoft.com/office/drawing/2014/main" id="{CC36CD74-2C2A-C703-EA44-99EBE028238F}"/>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2" name="Freeform 740">
              <a:extLst>
                <a:ext uri="{FF2B5EF4-FFF2-40B4-BE49-F238E27FC236}">
                  <a16:creationId xmlns:a16="http://schemas.microsoft.com/office/drawing/2014/main" id="{3A9C3AC9-4846-2EF9-D89C-02736053E428}"/>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3" name="Freeform 741">
              <a:extLst>
                <a:ext uri="{FF2B5EF4-FFF2-40B4-BE49-F238E27FC236}">
                  <a16:creationId xmlns:a16="http://schemas.microsoft.com/office/drawing/2014/main" id="{E4C9EA88-2618-07C3-5DBE-5C647CF15D93}"/>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4" name="Freeform 742">
              <a:extLst>
                <a:ext uri="{FF2B5EF4-FFF2-40B4-BE49-F238E27FC236}">
                  <a16:creationId xmlns:a16="http://schemas.microsoft.com/office/drawing/2014/main" id="{0CA5CF24-5C63-703A-BE9C-EAEF1AA6A03E}"/>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5" name="Freeform 743">
              <a:extLst>
                <a:ext uri="{FF2B5EF4-FFF2-40B4-BE49-F238E27FC236}">
                  <a16:creationId xmlns:a16="http://schemas.microsoft.com/office/drawing/2014/main" id="{DCF117B7-910B-0429-C5D4-CEC061A99FE9}"/>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6" name="Freeform 744">
              <a:extLst>
                <a:ext uri="{FF2B5EF4-FFF2-40B4-BE49-F238E27FC236}">
                  <a16:creationId xmlns:a16="http://schemas.microsoft.com/office/drawing/2014/main" id="{600249A1-E1FB-AB83-6630-10702FA9D4C7}"/>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7" name="Freeform 745">
              <a:extLst>
                <a:ext uri="{FF2B5EF4-FFF2-40B4-BE49-F238E27FC236}">
                  <a16:creationId xmlns:a16="http://schemas.microsoft.com/office/drawing/2014/main" id="{7C05737A-2C10-DBAC-1621-8497753FFDE1}"/>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8" name="Freeform 746">
              <a:extLst>
                <a:ext uri="{FF2B5EF4-FFF2-40B4-BE49-F238E27FC236}">
                  <a16:creationId xmlns:a16="http://schemas.microsoft.com/office/drawing/2014/main" id="{6311A827-32DD-B053-FA1C-B98A5AB570EE}"/>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29" name="Freeform 747">
              <a:extLst>
                <a:ext uri="{FF2B5EF4-FFF2-40B4-BE49-F238E27FC236}">
                  <a16:creationId xmlns:a16="http://schemas.microsoft.com/office/drawing/2014/main" id="{F4FD24D3-A818-E3C4-0EA5-200521342DDE}"/>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0" name="Freeform 748">
              <a:extLst>
                <a:ext uri="{FF2B5EF4-FFF2-40B4-BE49-F238E27FC236}">
                  <a16:creationId xmlns:a16="http://schemas.microsoft.com/office/drawing/2014/main" id="{7A326FDF-57EA-5B7B-2474-AEC3521E1DF0}"/>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1" name="Freeform 749">
              <a:extLst>
                <a:ext uri="{FF2B5EF4-FFF2-40B4-BE49-F238E27FC236}">
                  <a16:creationId xmlns:a16="http://schemas.microsoft.com/office/drawing/2014/main" id="{D43B0942-4B12-2BA1-3F25-4C2EF6B0ABD4}"/>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2" name="Freeform 750">
              <a:extLst>
                <a:ext uri="{FF2B5EF4-FFF2-40B4-BE49-F238E27FC236}">
                  <a16:creationId xmlns:a16="http://schemas.microsoft.com/office/drawing/2014/main" id="{8D2085A0-A8D7-E5CF-056E-67DFF9C3E3F5}"/>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3" name="Freeform 751">
              <a:extLst>
                <a:ext uri="{FF2B5EF4-FFF2-40B4-BE49-F238E27FC236}">
                  <a16:creationId xmlns:a16="http://schemas.microsoft.com/office/drawing/2014/main" id="{FD46341A-EA44-CDEB-82DE-E21E9DDD23BA}"/>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4" name="Freeform 752">
              <a:extLst>
                <a:ext uri="{FF2B5EF4-FFF2-40B4-BE49-F238E27FC236}">
                  <a16:creationId xmlns:a16="http://schemas.microsoft.com/office/drawing/2014/main" id="{C09AD29A-8486-87B6-0E2F-58EFC64A3095}"/>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5" name="Freeform 753">
              <a:extLst>
                <a:ext uri="{FF2B5EF4-FFF2-40B4-BE49-F238E27FC236}">
                  <a16:creationId xmlns:a16="http://schemas.microsoft.com/office/drawing/2014/main" id="{7EAE1067-0AA7-ACDD-6C58-91F39F8DA999}"/>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6" name="Freeform 754">
              <a:extLst>
                <a:ext uri="{FF2B5EF4-FFF2-40B4-BE49-F238E27FC236}">
                  <a16:creationId xmlns:a16="http://schemas.microsoft.com/office/drawing/2014/main" id="{65AFD451-CF75-0DC9-693E-6AED2C6AE6CD}"/>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7" name="Freeform 755">
              <a:extLst>
                <a:ext uri="{FF2B5EF4-FFF2-40B4-BE49-F238E27FC236}">
                  <a16:creationId xmlns:a16="http://schemas.microsoft.com/office/drawing/2014/main" id="{71F3B2C9-826A-30B8-3717-0908E3D73590}"/>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8" name="Freeform 756">
              <a:extLst>
                <a:ext uri="{FF2B5EF4-FFF2-40B4-BE49-F238E27FC236}">
                  <a16:creationId xmlns:a16="http://schemas.microsoft.com/office/drawing/2014/main" id="{CE244B23-C0A4-4168-761A-1F37DED5A452}"/>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39" name="Freeform 757">
              <a:extLst>
                <a:ext uri="{FF2B5EF4-FFF2-40B4-BE49-F238E27FC236}">
                  <a16:creationId xmlns:a16="http://schemas.microsoft.com/office/drawing/2014/main" id="{A0D31A1E-4787-33C0-0AFC-BEE51154112D}"/>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0" name="Freeform 758">
              <a:extLst>
                <a:ext uri="{FF2B5EF4-FFF2-40B4-BE49-F238E27FC236}">
                  <a16:creationId xmlns:a16="http://schemas.microsoft.com/office/drawing/2014/main" id="{3C07C419-5004-52D0-1FF4-447873ECB977}"/>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1" name="Freeform 759">
              <a:extLst>
                <a:ext uri="{FF2B5EF4-FFF2-40B4-BE49-F238E27FC236}">
                  <a16:creationId xmlns:a16="http://schemas.microsoft.com/office/drawing/2014/main" id="{3DF358F9-FE15-32D2-99A6-9A00C07EA4B4}"/>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2" name="Freeform 760">
              <a:extLst>
                <a:ext uri="{FF2B5EF4-FFF2-40B4-BE49-F238E27FC236}">
                  <a16:creationId xmlns:a16="http://schemas.microsoft.com/office/drawing/2014/main" id="{E60A440D-3BAF-EE27-75AF-9DB331BF3951}"/>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3" name="Freeform 761">
              <a:extLst>
                <a:ext uri="{FF2B5EF4-FFF2-40B4-BE49-F238E27FC236}">
                  <a16:creationId xmlns:a16="http://schemas.microsoft.com/office/drawing/2014/main" id="{B0BD3E74-1419-C66A-8B6A-F3BF0989FB9D}"/>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4" name="Freeform 762">
              <a:extLst>
                <a:ext uri="{FF2B5EF4-FFF2-40B4-BE49-F238E27FC236}">
                  <a16:creationId xmlns:a16="http://schemas.microsoft.com/office/drawing/2014/main" id="{31903B21-C4CE-7D3A-D295-E8436588A352}"/>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5" name="Freeform 763">
              <a:extLst>
                <a:ext uri="{FF2B5EF4-FFF2-40B4-BE49-F238E27FC236}">
                  <a16:creationId xmlns:a16="http://schemas.microsoft.com/office/drawing/2014/main" id="{822EB87E-5BE2-1593-741C-4F0FCE1069B1}"/>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6" name="Freeform 764">
              <a:extLst>
                <a:ext uri="{FF2B5EF4-FFF2-40B4-BE49-F238E27FC236}">
                  <a16:creationId xmlns:a16="http://schemas.microsoft.com/office/drawing/2014/main" id="{030AA26A-6DEB-67BB-C51D-698F2E1E73C4}"/>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7" name="Freeform 765">
              <a:extLst>
                <a:ext uri="{FF2B5EF4-FFF2-40B4-BE49-F238E27FC236}">
                  <a16:creationId xmlns:a16="http://schemas.microsoft.com/office/drawing/2014/main" id="{71BF3BED-3EE2-75F4-6877-3BB9D7387470}"/>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8" name="Freeform 766">
              <a:extLst>
                <a:ext uri="{FF2B5EF4-FFF2-40B4-BE49-F238E27FC236}">
                  <a16:creationId xmlns:a16="http://schemas.microsoft.com/office/drawing/2014/main" id="{9BB1175C-BC5C-89CF-4E47-4300DCA6A23B}"/>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49" name="Freeform 767">
              <a:extLst>
                <a:ext uri="{FF2B5EF4-FFF2-40B4-BE49-F238E27FC236}">
                  <a16:creationId xmlns:a16="http://schemas.microsoft.com/office/drawing/2014/main" id="{9E5DD246-519E-C831-8620-1F9EDF9BA803}"/>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0" name="Freeform 768">
              <a:extLst>
                <a:ext uri="{FF2B5EF4-FFF2-40B4-BE49-F238E27FC236}">
                  <a16:creationId xmlns:a16="http://schemas.microsoft.com/office/drawing/2014/main" id="{92736FCC-62C3-E9D6-F630-B34C5B7E5784}"/>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1" name="Freeform 769">
              <a:extLst>
                <a:ext uri="{FF2B5EF4-FFF2-40B4-BE49-F238E27FC236}">
                  <a16:creationId xmlns:a16="http://schemas.microsoft.com/office/drawing/2014/main" id="{26A18448-AAA0-A29D-9A59-FE70A50B8DBF}"/>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2" name="Freeform 770">
              <a:extLst>
                <a:ext uri="{FF2B5EF4-FFF2-40B4-BE49-F238E27FC236}">
                  <a16:creationId xmlns:a16="http://schemas.microsoft.com/office/drawing/2014/main" id="{9217A8BE-AF2E-B4B1-8489-4815D37F6270}"/>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3" name="Freeform 771">
              <a:extLst>
                <a:ext uri="{FF2B5EF4-FFF2-40B4-BE49-F238E27FC236}">
                  <a16:creationId xmlns:a16="http://schemas.microsoft.com/office/drawing/2014/main" id="{2119CD64-F52E-7AFE-9C07-898CC7D9289C}"/>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4" name="Freeform 772">
              <a:extLst>
                <a:ext uri="{FF2B5EF4-FFF2-40B4-BE49-F238E27FC236}">
                  <a16:creationId xmlns:a16="http://schemas.microsoft.com/office/drawing/2014/main" id="{4349348D-81F7-B2BA-6EB8-2A41A23BC5BF}"/>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5" name="Freeform 773">
              <a:extLst>
                <a:ext uri="{FF2B5EF4-FFF2-40B4-BE49-F238E27FC236}">
                  <a16:creationId xmlns:a16="http://schemas.microsoft.com/office/drawing/2014/main" id="{12682EFD-18A2-A0CB-6B8E-BDF807B359DC}"/>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6" name="Freeform 774">
              <a:extLst>
                <a:ext uri="{FF2B5EF4-FFF2-40B4-BE49-F238E27FC236}">
                  <a16:creationId xmlns:a16="http://schemas.microsoft.com/office/drawing/2014/main" id="{61C77483-92F8-9144-0907-52F143AD9EBE}"/>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7" name="Freeform 775">
              <a:extLst>
                <a:ext uri="{FF2B5EF4-FFF2-40B4-BE49-F238E27FC236}">
                  <a16:creationId xmlns:a16="http://schemas.microsoft.com/office/drawing/2014/main" id="{08AFAC58-6FB1-4ED7-AD60-25712E48C207}"/>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8" name="Freeform 776">
              <a:extLst>
                <a:ext uri="{FF2B5EF4-FFF2-40B4-BE49-F238E27FC236}">
                  <a16:creationId xmlns:a16="http://schemas.microsoft.com/office/drawing/2014/main" id="{DAA2CF6A-4F65-3DB9-3EB7-94FB2A538E71}"/>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59" name="Freeform 777">
              <a:extLst>
                <a:ext uri="{FF2B5EF4-FFF2-40B4-BE49-F238E27FC236}">
                  <a16:creationId xmlns:a16="http://schemas.microsoft.com/office/drawing/2014/main" id="{BA0171C5-128B-A5BD-0EF9-972C460D23F4}"/>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0" name="Freeform 778">
              <a:extLst>
                <a:ext uri="{FF2B5EF4-FFF2-40B4-BE49-F238E27FC236}">
                  <a16:creationId xmlns:a16="http://schemas.microsoft.com/office/drawing/2014/main" id="{F773500B-9B9A-B9B8-A372-34373B4BE45C}"/>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1" name="Freeform 779">
              <a:extLst>
                <a:ext uri="{FF2B5EF4-FFF2-40B4-BE49-F238E27FC236}">
                  <a16:creationId xmlns:a16="http://schemas.microsoft.com/office/drawing/2014/main" id="{8BF230EF-F6A5-E9AB-31E1-53F4A795D8B5}"/>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2" name="Freeform 780">
              <a:extLst>
                <a:ext uri="{FF2B5EF4-FFF2-40B4-BE49-F238E27FC236}">
                  <a16:creationId xmlns:a16="http://schemas.microsoft.com/office/drawing/2014/main" id="{ADFA4B6D-94D0-17F9-781D-82868EF72579}"/>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3" name="Freeform 782">
              <a:extLst>
                <a:ext uri="{FF2B5EF4-FFF2-40B4-BE49-F238E27FC236}">
                  <a16:creationId xmlns:a16="http://schemas.microsoft.com/office/drawing/2014/main" id="{EFD7A139-5DF4-3AB4-7FDC-C949B676C2EC}"/>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4" name="Freeform 783">
              <a:extLst>
                <a:ext uri="{FF2B5EF4-FFF2-40B4-BE49-F238E27FC236}">
                  <a16:creationId xmlns:a16="http://schemas.microsoft.com/office/drawing/2014/main" id="{B4EDF8AF-2E16-DA15-5B86-C893EDC3B24B}"/>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5" name="Freeform 784">
              <a:extLst>
                <a:ext uri="{FF2B5EF4-FFF2-40B4-BE49-F238E27FC236}">
                  <a16:creationId xmlns:a16="http://schemas.microsoft.com/office/drawing/2014/main" id="{A338A2C3-235C-1A05-8712-7D53164024F1}"/>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6" name="Freeform 785">
              <a:extLst>
                <a:ext uri="{FF2B5EF4-FFF2-40B4-BE49-F238E27FC236}">
                  <a16:creationId xmlns:a16="http://schemas.microsoft.com/office/drawing/2014/main" id="{CDE315AD-76F3-0E6B-A717-BD3DE4F06929}"/>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7" name="Freeform 786">
              <a:extLst>
                <a:ext uri="{FF2B5EF4-FFF2-40B4-BE49-F238E27FC236}">
                  <a16:creationId xmlns:a16="http://schemas.microsoft.com/office/drawing/2014/main" id="{02B250A6-EBEA-83F0-E5F9-4C6C8E5E1FDD}"/>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8" name="Freeform 787">
              <a:extLst>
                <a:ext uri="{FF2B5EF4-FFF2-40B4-BE49-F238E27FC236}">
                  <a16:creationId xmlns:a16="http://schemas.microsoft.com/office/drawing/2014/main" id="{396B83FC-D8F7-5249-611E-3009D69C5C10}"/>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69" name="Freeform 788">
              <a:extLst>
                <a:ext uri="{FF2B5EF4-FFF2-40B4-BE49-F238E27FC236}">
                  <a16:creationId xmlns:a16="http://schemas.microsoft.com/office/drawing/2014/main" id="{77418B0B-8FDC-4DE2-76F9-705B9BC15FA0}"/>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0" name="Freeform 789">
              <a:extLst>
                <a:ext uri="{FF2B5EF4-FFF2-40B4-BE49-F238E27FC236}">
                  <a16:creationId xmlns:a16="http://schemas.microsoft.com/office/drawing/2014/main" id="{1BD756FA-C693-9693-28E3-5345FD271BC1}"/>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1" name="Freeform 790">
              <a:extLst>
                <a:ext uri="{FF2B5EF4-FFF2-40B4-BE49-F238E27FC236}">
                  <a16:creationId xmlns:a16="http://schemas.microsoft.com/office/drawing/2014/main" id="{306C2EFA-6A92-1C71-D390-AD15858F8FF4}"/>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2" name="Freeform 791">
              <a:extLst>
                <a:ext uri="{FF2B5EF4-FFF2-40B4-BE49-F238E27FC236}">
                  <a16:creationId xmlns:a16="http://schemas.microsoft.com/office/drawing/2014/main" id="{9186EF7D-6A27-7A0C-7A72-2E02AE7D5F36}"/>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3" name="Freeform 792">
              <a:extLst>
                <a:ext uri="{FF2B5EF4-FFF2-40B4-BE49-F238E27FC236}">
                  <a16:creationId xmlns:a16="http://schemas.microsoft.com/office/drawing/2014/main" id="{74E87614-7E5D-8208-7F36-D1C918FB8FC9}"/>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4" name="Freeform 793">
              <a:extLst>
                <a:ext uri="{FF2B5EF4-FFF2-40B4-BE49-F238E27FC236}">
                  <a16:creationId xmlns:a16="http://schemas.microsoft.com/office/drawing/2014/main" id="{F3A1E242-B06E-D488-C433-81A1D6BA9DC1}"/>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5" name="Freeform 794">
              <a:extLst>
                <a:ext uri="{FF2B5EF4-FFF2-40B4-BE49-F238E27FC236}">
                  <a16:creationId xmlns:a16="http://schemas.microsoft.com/office/drawing/2014/main" id="{CD424072-815C-5D5D-5C5E-90C03D6DBCAA}"/>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6" name="Freeform 795">
              <a:extLst>
                <a:ext uri="{FF2B5EF4-FFF2-40B4-BE49-F238E27FC236}">
                  <a16:creationId xmlns:a16="http://schemas.microsoft.com/office/drawing/2014/main" id="{EA31F0BD-B39F-057C-4E83-E66E6A4E1F8B}"/>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7" name="Freeform 796">
              <a:extLst>
                <a:ext uri="{FF2B5EF4-FFF2-40B4-BE49-F238E27FC236}">
                  <a16:creationId xmlns:a16="http://schemas.microsoft.com/office/drawing/2014/main" id="{2E57E680-F7C0-B42C-8236-9772CB74D756}"/>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sp>
          <p:nvSpPr>
            <p:cNvPr id="578" name="Freeform 797">
              <a:extLst>
                <a:ext uri="{FF2B5EF4-FFF2-40B4-BE49-F238E27FC236}">
                  <a16:creationId xmlns:a16="http://schemas.microsoft.com/office/drawing/2014/main" id="{2C8BA11A-71C1-926D-59AD-3F1AEAB4643A}"/>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noFill/>
              <a:prstDash val="solid"/>
              <a:round/>
              <a:headEnd/>
              <a:tailEnd/>
            </a:ln>
          </p:spPr>
          <p:txBody>
            <a:bodyPr vert="horz" wrap="square" lIns="45720" tIns="22860" rIns="45720" bIns="228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900" b="1" i="0" u="none" strike="noStrike" kern="1200" cap="none" spc="0" normalizeH="0" baseline="0" noProof="0" dirty="0">
                <a:ln>
                  <a:noFill/>
                </a:ln>
                <a:solidFill>
                  <a:srgbClr val="FFFFFF"/>
                </a:solidFill>
                <a:effectLst/>
                <a:uLnTx/>
                <a:uFillTx/>
                <a:latin typeface="Josefin Sans" pitchFamily="2" charset="77"/>
                <a:ea typeface="+mn-ea"/>
                <a:cs typeface="+mn-cs"/>
              </a:endParaRPr>
            </a:p>
          </p:txBody>
        </p:sp>
      </p:grpSp>
      <p:sp>
        <p:nvSpPr>
          <p:cNvPr id="55" name="TextBox 54">
            <a:extLst>
              <a:ext uri="{FF2B5EF4-FFF2-40B4-BE49-F238E27FC236}">
                <a16:creationId xmlns:a16="http://schemas.microsoft.com/office/drawing/2014/main" id="{DB486EED-1AF0-2FD7-D9A3-076E4252216B}"/>
              </a:ext>
            </a:extLst>
          </p:cNvPr>
          <p:cNvSpPr txBox="1"/>
          <p:nvPr/>
        </p:nvSpPr>
        <p:spPr>
          <a:xfrm>
            <a:off x="8643486" y="744032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6" name="Pie 14">
            <a:extLst>
              <a:ext uri="{FF2B5EF4-FFF2-40B4-BE49-F238E27FC236}">
                <a16:creationId xmlns:a16="http://schemas.microsoft.com/office/drawing/2014/main" id="{0F6E1914-8B9A-F82E-A433-C8B7031F2F6D}"/>
              </a:ext>
            </a:extLst>
          </p:cNvPr>
          <p:cNvSpPr/>
          <p:nvPr/>
        </p:nvSpPr>
        <p:spPr>
          <a:xfrm>
            <a:off x="4013039" y="3436498"/>
            <a:ext cx="365760" cy="365760"/>
          </a:xfrm>
          <a:prstGeom prst="pie">
            <a:avLst>
              <a:gd name="adj1" fmla="val 16216965"/>
              <a:gd name="adj2" fmla="val 1620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59" name="Oval 7">
            <a:extLst>
              <a:ext uri="{FF2B5EF4-FFF2-40B4-BE49-F238E27FC236}">
                <a16:creationId xmlns:a16="http://schemas.microsoft.com/office/drawing/2014/main" id="{FEF95A4F-A62D-2D92-9682-46FDACE279B9}"/>
              </a:ext>
            </a:extLst>
          </p:cNvPr>
          <p:cNvSpPr/>
          <p:nvPr/>
        </p:nvSpPr>
        <p:spPr>
          <a:xfrm>
            <a:off x="1331403" y="3262673"/>
            <a:ext cx="365760" cy="365760"/>
          </a:xfrm>
          <a:prstGeom prst="ellipse">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0" name="Pie 8">
            <a:extLst>
              <a:ext uri="{FF2B5EF4-FFF2-40B4-BE49-F238E27FC236}">
                <a16:creationId xmlns:a16="http://schemas.microsoft.com/office/drawing/2014/main" id="{8FA260F6-28F6-EA74-C3EB-4B258E4879E5}"/>
              </a:ext>
            </a:extLst>
          </p:cNvPr>
          <p:cNvSpPr/>
          <p:nvPr/>
        </p:nvSpPr>
        <p:spPr>
          <a:xfrm>
            <a:off x="1331403" y="3262673"/>
            <a:ext cx="365760" cy="365760"/>
          </a:xfrm>
          <a:prstGeom prst="pi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 name="Oval 9">
            <a:extLst>
              <a:ext uri="{FF2B5EF4-FFF2-40B4-BE49-F238E27FC236}">
                <a16:creationId xmlns:a16="http://schemas.microsoft.com/office/drawing/2014/main" id="{98D933A4-B77E-4E89-E03E-F36CB8722FF8}"/>
              </a:ext>
            </a:extLst>
          </p:cNvPr>
          <p:cNvSpPr/>
          <p:nvPr/>
        </p:nvSpPr>
        <p:spPr>
          <a:xfrm>
            <a:off x="5190992" y="2749650"/>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 name="Pie 10">
            <a:extLst>
              <a:ext uri="{FF2B5EF4-FFF2-40B4-BE49-F238E27FC236}">
                <a16:creationId xmlns:a16="http://schemas.microsoft.com/office/drawing/2014/main" id="{C08C9C9E-007D-17A6-78AC-2650E946C9DA}"/>
              </a:ext>
            </a:extLst>
          </p:cNvPr>
          <p:cNvSpPr/>
          <p:nvPr/>
        </p:nvSpPr>
        <p:spPr>
          <a:xfrm rot="10800000">
            <a:off x="5190992" y="2749650"/>
            <a:ext cx="365760" cy="365760"/>
          </a:xfrm>
          <a:prstGeom prst="pie">
            <a:avLst>
              <a:gd name="adj1" fmla="val 5373011"/>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3" name="Oval 11">
            <a:extLst>
              <a:ext uri="{FF2B5EF4-FFF2-40B4-BE49-F238E27FC236}">
                <a16:creationId xmlns:a16="http://schemas.microsoft.com/office/drawing/2014/main" id="{A8F02E0E-2E99-941C-43C1-6EC7D5BCE054}"/>
              </a:ext>
            </a:extLst>
          </p:cNvPr>
          <p:cNvSpPr/>
          <p:nvPr/>
        </p:nvSpPr>
        <p:spPr>
          <a:xfrm>
            <a:off x="4985070" y="5322220"/>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09" name="Pie 12">
            <a:extLst>
              <a:ext uri="{FF2B5EF4-FFF2-40B4-BE49-F238E27FC236}">
                <a16:creationId xmlns:a16="http://schemas.microsoft.com/office/drawing/2014/main" id="{A8A6CF45-0425-9DBA-FCA9-166B322DAF0C}"/>
              </a:ext>
            </a:extLst>
          </p:cNvPr>
          <p:cNvSpPr/>
          <p:nvPr/>
        </p:nvSpPr>
        <p:spPr>
          <a:xfrm>
            <a:off x="4985070" y="5322220"/>
            <a:ext cx="365760" cy="365760"/>
          </a:xfrm>
          <a:prstGeom prst="pie">
            <a:avLst>
              <a:gd name="adj1" fmla="val 16144958"/>
              <a:gd name="adj2" fmla="val 920466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2" name="Oval 13">
            <a:extLst>
              <a:ext uri="{FF2B5EF4-FFF2-40B4-BE49-F238E27FC236}">
                <a16:creationId xmlns:a16="http://schemas.microsoft.com/office/drawing/2014/main" id="{E692EF49-163B-42BF-8540-D356C753DF75}"/>
              </a:ext>
            </a:extLst>
          </p:cNvPr>
          <p:cNvSpPr/>
          <p:nvPr/>
        </p:nvSpPr>
        <p:spPr>
          <a:xfrm>
            <a:off x="4013039" y="3436498"/>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3" name="Oval 15">
            <a:extLst>
              <a:ext uri="{FF2B5EF4-FFF2-40B4-BE49-F238E27FC236}">
                <a16:creationId xmlns:a16="http://schemas.microsoft.com/office/drawing/2014/main" id="{1CAC1E95-4E1E-CE1D-EA48-ADE6B01A9626}"/>
              </a:ext>
            </a:extLst>
          </p:cNvPr>
          <p:cNvSpPr/>
          <p:nvPr/>
        </p:nvSpPr>
        <p:spPr>
          <a:xfrm>
            <a:off x="3188034" y="4444139"/>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4" name="Pie 16">
            <a:extLst>
              <a:ext uri="{FF2B5EF4-FFF2-40B4-BE49-F238E27FC236}">
                <a16:creationId xmlns:a16="http://schemas.microsoft.com/office/drawing/2014/main" id="{CCECBD7A-D294-9325-8DC7-C4809002A889}"/>
              </a:ext>
            </a:extLst>
          </p:cNvPr>
          <p:cNvSpPr/>
          <p:nvPr/>
        </p:nvSpPr>
        <p:spPr>
          <a:xfrm>
            <a:off x="3188034" y="4444139"/>
            <a:ext cx="365760" cy="365760"/>
          </a:xfrm>
          <a:prstGeom prst="pie">
            <a:avLst>
              <a:gd name="adj1" fmla="val 16221553"/>
              <a:gd name="adj2" fmla="val 193958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5" name="Oval 15">
            <a:extLst>
              <a:ext uri="{FF2B5EF4-FFF2-40B4-BE49-F238E27FC236}">
                <a16:creationId xmlns:a16="http://schemas.microsoft.com/office/drawing/2014/main" id="{A9C13AF0-6F9F-734A-90E6-8EB0E7AFE3FC}"/>
              </a:ext>
            </a:extLst>
          </p:cNvPr>
          <p:cNvSpPr/>
          <p:nvPr/>
        </p:nvSpPr>
        <p:spPr>
          <a:xfrm>
            <a:off x="7758862" y="5421589"/>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19" name="Pie 16">
            <a:extLst>
              <a:ext uri="{FF2B5EF4-FFF2-40B4-BE49-F238E27FC236}">
                <a16:creationId xmlns:a16="http://schemas.microsoft.com/office/drawing/2014/main" id="{2780645D-DE91-1696-AA6F-0B041EE135BC}"/>
              </a:ext>
            </a:extLst>
          </p:cNvPr>
          <p:cNvSpPr/>
          <p:nvPr/>
        </p:nvSpPr>
        <p:spPr>
          <a:xfrm>
            <a:off x="7758862" y="5421589"/>
            <a:ext cx="365760" cy="365760"/>
          </a:xfrm>
          <a:prstGeom prst="pie">
            <a:avLst>
              <a:gd name="adj1" fmla="val 16168675"/>
              <a:gd name="adj2" fmla="val 75715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61F32"/>
              </a:solidFill>
              <a:effectLst/>
              <a:uLnTx/>
              <a:uFillTx/>
              <a:latin typeface="Arial"/>
              <a:ea typeface="+mn-ea"/>
              <a:cs typeface="+mn-cs"/>
            </a:endParaRPr>
          </a:p>
        </p:txBody>
      </p:sp>
      <p:sp>
        <p:nvSpPr>
          <p:cNvPr id="620" name="Oval 11">
            <a:extLst>
              <a:ext uri="{FF2B5EF4-FFF2-40B4-BE49-F238E27FC236}">
                <a16:creationId xmlns:a16="http://schemas.microsoft.com/office/drawing/2014/main" id="{6DA44136-2A40-BAE5-9062-0843AD4B2DFF}"/>
              </a:ext>
            </a:extLst>
          </p:cNvPr>
          <p:cNvSpPr/>
          <p:nvPr/>
        </p:nvSpPr>
        <p:spPr>
          <a:xfrm>
            <a:off x="6882931" y="4247816"/>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1" name="Pie 12">
            <a:extLst>
              <a:ext uri="{FF2B5EF4-FFF2-40B4-BE49-F238E27FC236}">
                <a16:creationId xmlns:a16="http://schemas.microsoft.com/office/drawing/2014/main" id="{BC2487BE-3E86-4B08-950C-BEC4D1206A4B}"/>
              </a:ext>
            </a:extLst>
          </p:cNvPr>
          <p:cNvSpPr/>
          <p:nvPr/>
        </p:nvSpPr>
        <p:spPr>
          <a:xfrm>
            <a:off x="6882931" y="4247816"/>
            <a:ext cx="365760" cy="365760"/>
          </a:xfrm>
          <a:prstGeom prst="pie">
            <a:avLst>
              <a:gd name="adj1" fmla="val 16304019"/>
              <a:gd name="adj2" fmla="val 55263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2" name="TextBox 621">
            <a:extLst>
              <a:ext uri="{FF2B5EF4-FFF2-40B4-BE49-F238E27FC236}">
                <a16:creationId xmlns:a16="http://schemas.microsoft.com/office/drawing/2014/main" id="{86083185-4F3A-9D98-45AC-15A43DD46317}"/>
              </a:ext>
            </a:extLst>
          </p:cNvPr>
          <p:cNvSpPr txBox="1"/>
          <p:nvPr/>
        </p:nvSpPr>
        <p:spPr>
          <a:xfrm>
            <a:off x="5426927" y="709961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23" name="Oval 11">
            <a:extLst>
              <a:ext uri="{FF2B5EF4-FFF2-40B4-BE49-F238E27FC236}">
                <a16:creationId xmlns:a16="http://schemas.microsoft.com/office/drawing/2014/main" id="{1B4C3E6E-69A3-E106-1DF7-1EFFE40F4CFA}"/>
              </a:ext>
            </a:extLst>
          </p:cNvPr>
          <p:cNvSpPr/>
          <p:nvPr/>
        </p:nvSpPr>
        <p:spPr>
          <a:xfrm>
            <a:off x="4306921" y="2973126"/>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4" name="Pie 12">
            <a:extLst>
              <a:ext uri="{FF2B5EF4-FFF2-40B4-BE49-F238E27FC236}">
                <a16:creationId xmlns:a16="http://schemas.microsoft.com/office/drawing/2014/main" id="{AA7BE3F2-4732-0BA1-1878-30DCEAF60469}"/>
              </a:ext>
            </a:extLst>
          </p:cNvPr>
          <p:cNvSpPr/>
          <p:nvPr/>
        </p:nvSpPr>
        <p:spPr>
          <a:xfrm rot="5400000">
            <a:off x="4306921" y="2973126"/>
            <a:ext cx="365760" cy="365760"/>
          </a:xfrm>
          <a:prstGeom prst="pie">
            <a:avLst>
              <a:gd name="adj1" fmla="val 10692023"/>
              <a:gd name="adj2" fmla="val 58194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5" name="Oval 11">
            <a:extLst>
              <a:ext uri="{FF2B5EF4-FFF2-40B4-BE49-F238E27FC236}">
                <a16:creationId xmlns:a16="http://schemas.microsoft.com/office/drawing/2014/main" id="{52D08737-DCC0-5CB2-EB01-194181BA3A6A}"/>
              </a:ext>
            </a:extLst>
          </p:cNvPr>
          <p:cNvSpPr/>
          <p:nvPr/>
        </p:nvSpPr>
        <p:spPr>
          <a:xfrm>
            <a:off x="7306333" y="3057554"/>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6" name="Pie 12">
            <a:extLst>
              <a:ext uri="{FF2B5EF4-FFF2-40B4-BE49-F238E27FC236}">
                <a16:creationId xmlns:a16="http://schemas.microsoft.com/office/drawing/2014/main" id="{A966D245-CE29-664A-67CD-8928AE30E582}"/>
              </a:ext>
            </a:extLst>
          </p:cNvPr>
          <p:cNvSpPr/>
          <p:nvPr/>
        </p:nvSpPr>
        <p:spPr>
          <a:xfrm rot="5400000">
            <a:off x="7306333" y="3057554"/>
            <a:ext cx="365760" cy="365760"/>
          </a:xfrm>
          <a:prstGeom prst="pie">
            <a:avLst>
              <a:gd name="adj1" fmla="val 10692023"/>
              <a:gd name="adj2" fmla="val 162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7" name="Oval 11">
            <a:extLst>
              <a:ext uri="{FF2B5EF4-FFF2-40B4-BE49-F238E27FC236}">
                <a16:creationId xmlns:a16="http://schemas.microsoft.com/office/drawing/2014/main" id="{6143CC0C-D327-5E17-78E3-B1B542E1CCC4}"/>
              </a:ext>
            </a:extLst>
          </p:cNvPr>
          <p:cNvSpPr/>
          <p:nvPr/>
        </p:nvSpPr>
        <p:spPr>
          <a:xfrm>
            <a:off x="2582230" y="5701117"/>
            <a:ext cx="365760" cy="36576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8" name="Pie 12">
            <a:extLst>
              <a:ext uri="{FF2B5EF4-FFF2-40B4-BE49-F238E27FC236}">
                <a16:creationId xmlns:a16="http://schemas.microsoft.com/office/drawing/2014/main" id="{4D7C6968-E689-4BC5-DB51-4D0AD16EBDBD}"/>
              </a:ext>
            </a:extLst>
          </p:cNvPr>
          <p:cNvSpPr/>
          <p:nvPr/>
        </p:nvSpPr>
        <p:spPr>
          <a:xfrm>
            <a:off x="2582230" y="5701117"/>
            <a:ext cx="365760" cy="365760"/>
          </a:xfrm>
          <a:prstGeom prst="pie">
            <a:avLst>
              <a:gd name="adj1" fmla="val 16205961"/>
              <a:gd name="adj2" fmla="val 27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61F32"/>
              </a:solidFill>
              <a:effectLst/>
              <a:uLnTx/>
              <a:uFillTx/>
              <a:latin typeface="Arial"/>
              <a:ea typeface="+mn-ea"/>
              <a:cs typeface="+mn-cs"/>
            </a:endParaRPr>
          </a:p>
        </p:txBody>
      </p:sp>
      <p:sp>
        <p:nvSpPr>
          <p:cNvPr id="629" name="TextBox 628">
            <a:extLst>
              <a:ext uri="{FF2B5EF4-FFF2-40B4-BE49-F238E27FC236}">
                <a16:creationId xmlns:a16="http://schemas.microsoft.com/office/drawing/2014/main" id="{493E2F8F-1A80-A9BA-0146-B39958401936}"/>
              </a:ext>
            </a:extLst>
          </p:cNvPr>
          <p:cNvSpPr txBox="1"/>
          <p:nvPr/>
        </p:nvSpPr>
        <p:spPr>
          <a:xfrm>
            <a:off x="9113772" y="1491837"/>
            <a:ext cx="252736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[Key takeaways]</a:t>
            </a:r>
          </a:p>
        </p:txBody>
      </p:sp>
      <p:sp>
        <p:nvSpPr>
          <p:cNvPr id="630" name="TextBox 629">
            <a:extLst>
              <a:ext uri="{FF2B5EF4-FFF2-40B4-BE49-F238E27FC236}">
                <a16:creationId xmlns:a16="http://schemas.microsoft.com/office/drawing/2014/main" id="{67984F56-2F44-0C70-3175-FF69FDA16178}"/>
              </a:ext>
            </a:extLst>
          </p:cNvPr>
          <p:cNvSpPr txBox="1"/>
          <p:nvPr/>
        </p:nvSpPr>
        <p:spPr>
          <a:xfrm>
            <a:off x="9121835" y="2345780"/>
            <a:ext cx="2519301"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indent="-285750">
              <a:spcAft>
                <a:spcPts val="1200"/>
              </a:spcAft>
              <a:buFont typeface="Arial" panose="020B0604020202020204" pitchFamily="34" charset="0"/>
              <a:buChar char="•"/>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GB" sz="1200" dirty="0">
                <a:solidFill>
                  <a:srgbClr val="061F32"/>
                </a:solidFill>
                <a:latin typeface="Arial" panose="020B0604020202020204"/>
              </a:rPr>
              <a: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sp>
        <p:nvSpPr>
          <p:cNvPr id="3" name="Google Shape;507;p14">
            <a:extLst>
              <a:ext uri="{FF2B5EF4-FFF2-40B4-BE49-F238E27FC236}">
                <a16:creationId xmlns:a16="http://schemas.microsoft.com/office/drawing/2014/main" id="{FC333D7F-AAA7-F27E-495B-4F5BF907EDC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488377CD-5126-D0CA-0BDE-1DBCEAC8050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350375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slide / Insert action title]</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1]</a:t>
            </a:r>
            <a:endParaRPr lang="en-US" dirty="0">
              <a:solidFill>
                <a:schemeClr val="bg1"/>
              </a:solidFill>
            </a:endParaRPr>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2]</a:t>
            </a:r>
            <a:endParaRPr lang="en-US" dirty="0">
              <a:solidFill>
                <a:schemeClr val="bg1"/>
              </a:solidFill>
            </a:endParaRPr>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94254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3]</a:t>
            </a:r>
            <a:endParaRPr lang="en-US" dirty="0">
              <a:solidFill>
                <a:schemeClr val="bg1"/>
              </a:solidFill>
            </a:endParaRPr>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201177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201177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201177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27177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27177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endCxn id="8" idx="0"/>
          </p:cNvCxnSpPr>
          <p:nvPr/>
        </p:nvCxnSpPr>
        <p:spPr>
          <a:xfrm>
            <a:off x="9698357" y="3112566"/>
            <a:ext cx="0" cy="829982"/>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[Insert main takeaway]</a:t>
            </a:r>
            <a:endParaRPr lang="en-GB" sz="1600" dirty="0">
              <a:solidFill>
                <a:schemeClr val="bg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04261" y="233545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8147" y="233545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2033" y="2335453"/>
            <a:ext cx="612648" cy="612648"/>
          </a:xfrm>
          <a:prstGeom prst="rect">
            <a:avLst/>
          </a:prstGeom>
        </p:spPr>
      </p:pic>
      <p:sp>
        <p:nvSpPr>
          <p:cNvPr id="14" name="Text Placeholder 13">
            <a:extLst>
              <a:ext uri="{FF2B5EF4-FFF2-40B4-BE49-F238E27FC236}">
                <a16:creationId xmlns:a16="http://schemas.microsoft.com/office/drawing/2014/main" id="{B626244D-5ED9-C008-4459-C949AE3A76C8}"/>
              </a:ext>
            </a:extLst>
          </p:cNvPr>
          <p:cNvSpPr>
            <a:spLocks noGrp="1"/>
          </p:cNvSpPr>
          <p:nvPr>
            <p:ph type="body" sz="quarter" idx="17"/>
          </p:nvPr>
        </p:nvSpPr>
        <p:spPr/>
        <p:txBody>
          <a:bodyPr/>
          <a:lstStyle/>
          <a:p>
            <a:endParaRPr lang="en-US"/>
          </a:p>
        </p:txBody>
      </p:sp>
      <p:sp>
        <p:nvSpPr>
          <p:cNvPr id="2" name="Google Shape;507;p14">
            <a:extLst>
              <a:ext uri="{FF2B5EF4-FFF2-40B4-BE49-F238E27FC236}">
                <a16:creationId xmlns:a16="http://schemas.microsoft.com/office/drawing/2014/main" id="{C5D07634-F99B-BBBE-A653-685F28F1E66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01AEEDB7-DB15-3FAC-10BA-5700CF4F736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92296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dirty="0"/>
              <a:t>Content</a:t>
            </a:r>
          </a:p>
        </p:txBody>
      </p:sp>
      <p:sp>
        <p:nvSpPr>
          <p:cNvPr id="194" name="Google Shape;194;p2"/>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i="1"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a:p>
            <a:pPr marL="342900" indent="-342900">
              <a:lnSpc>
                <a:spcPct val="100000"/>
              </a:lnSpc>
              <a:spcBef>
                <a:spcPts val="0"/>
              </a:spcBef>
              <a:spcAft>
                <a:spcPts val="1800"/>
              </a:spcAft>
              <a:buClr>
                <a:schemeClr val="tx1"/>
              </a:buClr>
              <a:buSzPts val="1500"/>
              <a:buFont typeface="Arial"/>
              <a:buAutoNum type="arabicPeriod"/>
            </a:pPr>
            <a:r>
              <a:rPr lang="en-US" sz="1400" dirty="0">
                <a:solidFill>
                  <a:schemeClr val="bg1"/>
                </a:solidFill>
              </a:rPr>
              <a:t>[Insert section]</a:t>
            </a:r>
          </a:p>
        </p:txBody>
      </p:sp>
      <p:sp>
        <p:nvSpPr>
          <p:cNvPr id="195" name="Google Shape;195;p2"/>
          <p:cNvSpPr/>
          <p:nvPr/>
        </p:nvSpPr>
        <p:spPr>
          <a:xfrm>
            <a:off x="4991582" y="1674759"/>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latin typeface="Arial"/>
                <a:ea typeface="Arial"/>
                <a:cs typeface="Arial"/>
                <a:sym typeface="Arial"/>
              </a:rPr>
              <a:t>1</a:t>
            </a:r>
            <a:endParaRPr/>
          </a:p>
        </p:txBody>
      </p:sp>
      <p:sp>
        <p:nvSpPr>
          <p:cNvPr id="196" name="Google Shape;196;p2"/>
          <p:cNvSpPr/>
          <p:nvPr/>
        </p:nvSpPr>
        <p:spPr>
          <a:xfrm>
            <a:off x="4991582" y="2116227"/>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2</a:t>
            </a:r>
            <a:endParaRPr dirty="0"/>
          </a:p>
        </p:txBody>
      </p:sp>
      <p:sp>
        <p:nvSpPr>
          <p:cNvPr id="197" name="Google Shape;197;p2"/>
          <p:cNvSpPr/>
          <p:nvPr/>
        </p:nvSpPr>
        <p:spPr>
          <a:xfrm>
            <a:off x="4991582" y="2557695"/>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latin typeface="Arial"/>
                <a:ea typeface="Arial"/>
                <a:cs typeface="Arial"/>
                <a:sym typeface="Arial"/>
              </a:rPr>
              <a:t>3</a:t>
            </a:r>
            <a:endParaRPr/>
          </a:p>
        </p:txBody>
      </p:sp>
      <p:sp>
        <p:nvSpPr>
          <p:cNvPr id="198" name="Google Shape;198;p2"/>
          <p:cNvSpPr/>
          <p:nvPr/>
        </p:nvSpPr>
        <p:spPr>
          <a:xfrm>
            <a:off x="4991582" y="3440631"/>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5</a:t>
            </a:r>
            <a:endParaRPr dirty="0"/>
          </a:p>
        </p:txBody>
      </p:sp>
      <p:sp>
        <p:nvSpPr>
          <p:cNvPr id="199" name="Google Shape;199;p2"/>
          <p:cNvSpPr/>
          <p:nvPr/>
        </p:nvSpPr>
        <p:spPr>
          <a:xfrm>
            <a:off x="4991582" y="3882099"/>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6</a:t>
            </a:r>
            <a:endParaRPr dirty="0"/>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323567"/>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7</a:t>
            </a:r>
            <a:endParaRPr dirty="0"/>
          </a:p>
        </p:txBody>
      </p:sp>
      <p:sp>
        <p:nvSpPr>
          <p:cNvPr id="11" name="Google Shape;23;p40">
            <a:extLst>
              <a:ext uri="{FF2B5EF4-FFF2-40B4-BE49-F238E27FC236}">
                <a16:creationId xmlns:a16="http://schemas.microsoft.com/office/drawing/2014/main" id="{184ED2FE-17D2-1340-8CEB-FC67D9A6F232}"/>
              </a:ext>
            </a:extLst>
          </p:cNvPr>
          <p:cNvSpPr txBox="1">
            <a:spLocks noGrp="1"/>
          </p:cNvSpPr>
          <p:nvPr>
            <p:ph type="sldNum" idx="12"/>
          </p:nvPr>
        </p:nvSpPr>
        <p:spPr>
          <a:xfrm>
            <a:off x="11331616" y="6425800"/>
            <a:ext cx="3694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8</a:t>
            </a:fld>
            <a:endParaRPr/>
          </a:p>
        </p:txBody>
      </p:sp>
      <p:sp>
        <p:nvSpPr>
          <p:cNvPr id="2" name="Google Shape;199;p2">
            <a:extLst>
              <a:ext uri="{FF2B5EF4-FFF2-40B4-BE49-F238E27FC236}">
                <a16:creationId xmlns:a16="http://schemas.microsoft.com/office/drawing/2014/main" id="{293D19F5-12E3-BD3B-3BD7-4522AEA37C9C}"/>
              </a:ext>
            </a:extLst>
          </p:cNvPr>
          <p:cNvSpPr/>
          <p:nvPr/>
        </p:nvSpPr>
        <p:spPr>
          <a:xfrm>
            <a:off x="4991582" y="5206500"/>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9</a:t>
            </a:r>
            <a:endParaRPr dirty="0"/>
          </a:p>
        </p:txBody>
      </p:sp>
      <p:sp>
        <p:nvSpPr>
          <p:cNvPr id="4" name="Google Shape;199;p2">
            <a:extLst>
              <a:ext uri="{FF2B5EF4-FFF2-40B4-BE49-F238E27FC236}">
                <a16:creationId xmlns:a16="http://schemas.microsoft.com/office/drawing/2014/main" id="{FA185C6D-0B47-1ABC-B000-0870164F805E}"/>
              </a:ext>
            </a:extLst>
          </p:cNvPr>
          <p:cNvSpPr/>
          <p:nvPr/>
        </p:nvSpPr>
        <p:spPr>
          <a:xfrm>
            <a:off x="4991582" y="4765035"/>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8</a:t>
            </a:r>
            <a:endParaRPr dirty="0"/>
          </a:p>
        </p:txBody>
      </p:sp>
      <p:sp>
        <p:nvSpPr>
          <p:cNvPr id="5" name="Google Shape;197;p2">
            <a:extLst>
              <a:ext uri="{FF2B5EF4-FFF2-40B4-BE49-F238E27FC236}">
                <a16:creationId xmlns:a16="http://schemas.microsoft.com/office/drawing/2014/main" id="{3B199066-DED2-06B8-AA2C-B681A44E7A5B}"/>
              </a:ext>
            </a:extLst>
          </p:cNvPr>
          <p:cNvSpPr/>
          <p:nvPr/>
        </p:nvSpPr>
        <p:spPr>
          <a:xfrm>
            <a:off x="4991582" y="2999163"/>
            <a:ext cx="324000" cy="324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4</a:t>
            </a:r>
            <a:endParaRPr dirty="0"/>
          </a:p>
        </p:txBody>
      </p:sp>
    </p:spTree>
    <p:extLst>
      <p:ext uri="{BB962C8B-B14F-4D97-AF65-F5344CB8AC3E}">
        <p14:creationId xmlns:p14="http://schemas.microsoft.com/office/powerpoint/2010/main" val="3643194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[Three key trends or areas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888918"/>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460383"/>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31847"/>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31847"/>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[Trend/area 3]</a:t>
            </a:r>
            <a:endParaRPr lang="en-US" sz="1050" b="1" dirty="0">
              <a:solidFill>
                <a:schemeClr val="bg1"/>
              </a:solidFill>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888918"/>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[Trend/area 1]</a:t>
            </a:r>
            <a:endParaRPr lang="en-US" b="1" dirty="0">
              <a:solidFill>
                <a:schemeClr val="bg1"/>
              </a:solidFill>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46038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600"/>
              </a:spcAft>
              <a:buNone/>
            </a:pPr>
            <a:r>
              <a:rPr kumimoji="0" lang="en-GB" sz="1400" b="1" i="0" u="none" strike="noStrike" kern="1200" cap="none" spc="0" normalizeH="0" baseline="0" noProof="0" dirty="0">
                <a:ln>
                  <a:noFill/>
                </a:ln>
                <a:solidFill>
                  <a:srgbClr val="061F32"/>
                </a:solidFill>
                <a:effectLst/>
                <a:uLnTx/>
                <a:uFillTx/>
                <a:latin typeface="Arial" panose="020B0604020202020204"/>
                <a:ea typeface="+mn-ea"/>
                <a:cs typeface="+mn-cs"/>
              </a:rPr>
              <a:t>[Trend/area 2]</a:t>
            </a:r>
            <a:endParaRPr lang="en-US" sz="1050" b="1" dirty="0">
              <a:solidFill>
                <a:schemeClr val="bg1"/>
              </a:solidFill>
              <a:latin typeface="Arial" panose="020B0604020202020204" pitchFamily="34" charset="0"/>
              <a:cs typeface="Arial" panose="020B0604020202020204" pitchFamily="34" charset="0"/>
            </a:endParaRPr>
          </a:p>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605" y="5347315"/>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1605" y="3775851"/>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1605" y="2204386"/>
            <a:ext cx="557784" cy="557784"/>
          </a:xfrm>
          <a:prstGeom prst="rect">
            <a:avLst/>
          </a:prstGeom>
        </p:spPr>
      </p:pic>
      <p:sp>
        <p:nvSpPr>
          <p:cNvPr id="4" name="Google Shape;507;p14">
            <a:extLst>
              <a:ext uri="{FF2B5EF4-FFF2-40B4-BE49-F238E27FC236}">
                <a16:creationId xmlns:a16="http://schemas.microsoft.com/office/drawing/2014/main" id="{7C9A8C1D-81B9-53FE-D2A0-D547B4E885D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5" name="Text Placeholder 14">
            <a:extLst>
              <a:ext uri="{FF2B5EF4-FFF2-40B4-BE49-F238E27FC236}">
                <a16:creationId xmlns:a16="http://schemas.microsoft.com/office/drawing/2014/main" id="{A82F97DF-E9C5-47AC-7062-3B5439CDDE06}"/>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405828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[Three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3346927"/>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116981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480132"/>
            <a:ext cx="1357499" cy="116981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783151"/>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916356"/>
            <a:ext cx="1357499" cy="116981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48013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48013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916356"/>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916356"/>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57D83938-8F29-7445-4B9F-DEA210F54C5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9E07CEB9-7879-4C8D-C658-F1B39EF8135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94990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[Five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30473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3384739"/>
            <a:ext cx="1837546" cy="130473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941160"/>
            <a:ext cx="1837546" cy="1304732"/>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3]</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577072" cy="130261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3389699"/>
            <a:ext cx="8577313" cy="130261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943640"/>
            <a:ext cx="8577313" cy="130261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288528"/>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844949"/>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5401370"/>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3</a:t>
            </a:r>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F5D8C18B-C862-DBC1-BF2F-399BCE38442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9632903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US" dirty="0"/>
              <a:t>[Four key trends slide / Insert action title]</a:t>
            </a:r>
            <a:endParaRPr lang="en-GB" dirty="0"/>
          </a:p>
        </p:txBody>
      </p:sp>
      <p:sp>
        <p:nvSpPr>
          <p:cNvPr id="5" name="Subtitle 4">
            <a:extLst>
              <a:ext uri="{FF2B5EF4-FFF2-40B4-BE49-F238E27FC236}">
                <a16:creationId xmlns:a16="http://schemas.microsoft.com/office/drawing/2014/main" id="{82B25D5C-05FC-1BBC-F842-D722A700F39C}"/>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8A2C0750-D9D1-2E08-3700-BC9259AF9E1D}"/>
              </a:ext>
            </a:extLst>
          </p:cNvPr>
          <p:cNvSpPr>
            <a:spLocks noGrp="1"/>
          </p:cNvSpPr>
          <p:nvPr>
            <p:ph type="body" sz="quarter" idx="17"/>
          </p:nvPr>
        </p:nvSpPr>
        <p:spPr/>
        <p:txBody>
          <a:bodyPr/>
          <a:lstStyle/>
          <a:p>
            <a:endParaRPr lang="en-US"/>
          </a:p>
        </p:txBody>
      </p:sp>
      <p:sp>
        <p:nvSpPr>
          <p:cNvPr id="3" name="Google Shape;23;p40">
            <a:extLst>
              <a:ext uri="{FF2B5EF4-FFF2-40B4-BE49-F238E27FC236}">
                <a16:creationId xmlns:a16="http://schemas.microsoft.com/office/drawing/2014/main" id="{5800B3A9-FD06-046D-AD84-BD7A53ED059E}"/>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solidFill>
                  <a:schemeClr val="bg1"/>
                </a:solidFill>
              </a:rPr>
              <a:t>83</a:t>
            </a:fld>
            <a:endParaRPr>
              <a:solidFill>
                <a:schemeClr val="bg1"/>
              </a:solidFill>
            </a:endParaRPr>
          </a:p>
        </p:txBody>
      </p:sp>
      <p:sp>
        <p:nvSpPr>
          <p:cNvPr id="9" name="TextBox 8">
            <a:extLst>
              <a:ext uri="{FF2B5EF4-FFF2-40B4-BE49-F238E27FC236}">
                <a16:creationId xmlns:a16="http://schemas.microsoft.com/office/drawing/2014/main" id="{9C67DE18-F408-331C-7C03-C5D8FF99D9E7}"/>
              </a:ext>
            </a:extLst>
          </p:cNvPr>
          <p:cNvSpPr txBox="1"/>
          <p:nvPr/>
        </p:nvSpPr>
        <p:spPr>
          <a:xfrm>
            <a:off x="851377" y="3545377"/>
            <a:ext cx="2233748" cy="1268791"/>
          </a:xfrm>
          <a:prstGeom prst="rect">
            <a:avLst/>
          </a:prstGeom>
          <a:noFill/>
        </p:spPr>
        <p:txBody>
          <a:bodyPr wrap="square" tIns="144000" rtlCol="0">
            <a:spAutoFit/>
          </a:bodyPr>
          <a:lstStyle/>
          <a:p>
            <a:pPr algn="ctr"/>
            <a:r>
              <a:rPr lang="en-US" sz="1600" b="1" dirty="0">
                <a:solidFill>
                  <a:schemeClr val="bg1"/>
                </a:solidFill>
              </a:rPr>
              <a:t>Trend 1</a:t>
            </a:r>
          </a:p>
          <a:p>
            <a:endParaRPr lang="en-US" dirty="0">
              <a:solidFill>
                <a:schemeClr val="bg1"/>
              </a:solidFill>
            </a:endParaRPr>
          </a:p>
          <a:p>
            <a:pPr algn="ctr"/>
            <a:r>
              <a:rPr lang="en-US" dirty="0">
                <a:solidFill>
                  <a:schemeClr val="bg1"/>
                </a:solidFill>
              </a:rPr>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632315" y="3545377"/>
            <a:ext cx="2233748" cy="1268791"/>
          </a:xfrm>
          <a:prstGeom prst="rect">
            <a:avLst/>
          </a:prstGeom>
          <a:noFill/>
        </p:spPr>
        <p:txBody>
          <a:bodyPr wrap="square" tIns="144000" rtlCol="0">
            <a:spAutoFit/>
          </a:bodyPr>
          <a:lstStyle/>
          <a:p>
            <a:pPr algn="ctr"/>
            <a:r>
              <a:rPr lang="en-US" sz="1600" b="1">
                <a:solidFill>
                  <a:schemeClr val="bg1"/>
                </a:solidFill>
              </a:rPr>
              <a:t>Trend 2</a:t>
            </a:r>
          </a:p>
          <a:p>
            <a:endParaRPr lang="en-US">
              <a:solidFill>
                <a:schemeClr val="bg1"/>
              </a:solidFill>
            </a:endParaRPr>
          </a:p>
          <a:p>
            <a:pPr algn="ctr"/>
            <a:r>
              <a:rPr lang="en-US">
                <a:solidFill>
                  <a:schemeClr val="bg1"/>
                </a:solidFill>
              </a:rPr>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402252" y="3545377"/>
            <a:ext cx="2233748" cy="1268791"/>
          </a:xfrm>
          <a:prstGeom prst="rect">
            <a:avLst/>
          </a:prstGeom>
          <a:noFill/>
        </p:spPr>
        <p:txBody>
          <a:bodyPr wrap="square" tIns="144000" rtlCol="0">
            <a:spAutoFit/>
          </a:bodyPr>
          <a:lstStyle/>
          <a:p>
            <a:pPr algn="ctr"/>
            <a:r>
              <a:rPr lang="en-US" sz="1600" b="1">
                <a:solidFill>
                  <a:schemeClr val="bg1"/>
                </a:solidFill>
              </a:rPr>
              <a:t>Trend 3</a:t>
            </a:r>
          </a:p>
          <a:p>
            <a:endParaRPr lang="en-US">
              <a:solidFill>
                <a:schemeClr val="bg1"/>
              </a:solidFill>
            </a:endParaRPr>
          </a:p>
          <a:p>
            <a:pPr algn="ctr"/>
            <a:r>
              <a:rPr lang="en-US">
                <a:solidFill>
                  <a:schemeClr val="bg1"/>
                </a:solidFill>
              </a:rPr>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3545377"/>
            <a:ext cx="2233748" cy="1268791"/>
          </a:xfrm>
          <a:prstGeom prst="rect">
            <a:avLst/>
          </a:prstGeom>
          <a:noFill/>
        </p:spPr>
        <p:txBody>
          <a:bodyPr wrap="square" tIns="144000" rtlCol="0">
            <a:spAutoFit/>
          </a:bodyPr>
          <a:lstStyle/>
          <a:p>
            <a:pPr algn="ctr"/>
            <a:r>
              <a:rPr lang="en-US" sz="1600" b="1">
                <a:solidFill>
                  <a:schemeClr val="bg1"/>
                </a:solidFill>
              </a:rPr>
              <a:t>Trend 4</a:t>
            </a:r>
          </a:p>
          <a:p>
            <a:endParaRPr lang="en-US">
              <a:solidFill>
                <a:schemeClr val="bg1"/>
              </a:solidFill>
            </a:endParaRPr>
          </a:p>
          <a:p>
            <a:pPr algn="ctr"/>
            <a:r>
              <a:rPr lang="en-US">
                <a:solidFill>
                  <a:schemeClr val="bg1"/>
                </a:solidFill>
              </a:rPr>
              <a:t>Short description of trend [3-4 lines]</a:t>
            </a:r>
          </a:p>
        </p:txBody>
      </p:sp>
      <p:sp>
        <p:nvSpPr>
          <p:cNvPr id="13" name="Oval 12">
            <a:extLst>
              <a:ext uri="{FF2B5EF4-FFF2-40B4-BE49-F238E27FC236}">
                <a16:creationId xmlns:a16="http://schemas.microsoft.com/office/drawing/2014/main" id="{4D6A3831-7CA1-3D1E-385D-B8212AFFE654}"/>
              </a:ext>
            </a:extLst>
          </p:cNvPr>
          <p:cNvSpPr>
            <a:spLocks noChangeAspect="1"/>
          </p:cNvSpPr>
          <p:nvPr/>
        </p:nvSpPr>
        <p:spPr>
          <a:xfrm>
            <a:off x="1428251" y="2041996"/>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Icon</a:t>
            </a:r>
          </a:p>
        </p:txBody>
      </p:sp>
      <p:sp>
        <p:nvSpPr>
          <p:cNvPr id="14" name="Oval 13">
            <a:extLst>
              <a:ext uri="{FF2B5EF4-FFF2-40B4-BE49-F238E27FC236}">
                <a16:creationId xmlns:a16="http://schemas.microsoft.com/office/drawing/2014/main" id="{52F5F2E6-7F23-3345-5C34-8BDCB70ECB0C}"/>
              </a:ext>
            </a:extLst>
          </p:cNvPr>
          <p:cNvSpPr>
            <a:spLocks noChangeAspect="1"/>
          </p:cNvSpPr>
          <p:nvPr/>
        </p:nvSpPr>
        <p:spPr>
          <a:xfrm>
            <a:off x="4201855" y="2041996"/>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Icon</a:t>
            </a:r>
          </a:p>
        </p:txBody>
      </p:sp>
      <p:sp>
        <p:nvSpPr>
          <p:cNvPr id="15" name="Oval 14">
            <a:extLst>
              <a:ext uri="{FF2B5EF4-FFF2-40B4-BE49-F238E27FC236}">
                <a16:creationId xmlns:a16="http://schemas.microsoft.com/office/drawing/2014/main" id="{2F122986-294D-5DFB-E637-C646FFFA0397}"/>
              </a:ext>
            </a:extLst>
          </p:cNvPr>
          <p:cNvSpPr>
            <a:spLocks noChangeAspect="1"/>
          </p:cNvSpPr>
          <p:nvPr/>
        </p:nvSpPr>
        <p:spPr>
          <a:xfrm>
            <a:off x="6975459" y="2041996"/>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Icon</a:t>
            </a:r>
          </a:p>
        </p:txBody>
      </p:sp>
      <p:sp>
        <p:nvSpPr>
          <p:cNvPr id="16" name="Oval 15">
            <a:extLst>
              <a:ext uri="{FF2B5EF4-FFF2-40B4-BE49-F238E27FC236}">
                <a16:creationId xmlns:a16="http://schemas.microsoft.com/office/drawing/2014/main" id="{7BA6E5BE-E098-E907-7B16-858F777C741B}"/>
              </a:ext>
            </a:extLst>
          </p:cNvPr>
          <p:cNvSpPr>
            <a:spLocks noChangeAspect="1"/>
          </p:cNvSpPr>
          <p:nvPr/>
        </p:nvSpPr>
        <p:spPr>
          <a:xfrm>
            <a:off x="9749063" y="2041996"/>
            <a:ext cx="1080000" cy="10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Icon</a:t>
            </a:r>
          </a:p>
        </p:txBody>
      </p:sp>
      <p:cxnSp>
        <p:nvCxnSpPr>
          <p:cNvPr id="18" name="Straight Connector 17">
            <a:extLst>
              <a:ext uri="{FF2B5EF4-FFF2-40B4-BE49-F238E27FC236}">
                <a16:creationId xmlns:a16="http://schemas.microsoft.com/office/drawing/2014/main" id="{2AF3CE17-1D5E-E648-7F50-3D081C768B6E}"/>
              </a:ext>
            </a:extLst>
          </p:cNvPr>
          <p:cNvCxnSpPr>
            <a:stCxn id="13" idx="4"/>
            <a:endCxn id="9" idx="0"/>
          </p:cNvCxnSpPr>
          <p:nvPr/>
        </p:nvCxnSpPr>
        <p:spPr>
          <a:xfrm>
            <a:off x="1968251" y="3121996"/>
            <a:ext cx="0" cy="423381"/>
          </a:xfrm>
          <a:prstGeom prst="line">
            <a:avLst/>
          </a:prstGeom>
          <a:ln w="2540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B85E20-99B3-C331-9826-B4D1173B82AA}"/>
              </a:ext>
            </a:extLst>
          </p:cNvPr>
          <p:cNvCxnSpPr>
            <a:cxnSpLocks/>
            <a:stCxn id="14" idx="4"/>
            <a:endCxn id="10" idx="0"/>
          </p:cNvCxnSpPr>
          <p:nvPr/>
        </p:nvCxnSpPr>
        <p:spPr>
          <a:xfrm>
            <a:off x="4741855" y="3121996"/>
            <a:ext cx="7334" cy="423381"/>
          </a:xfrm>
          <a:prstGeom prst="line">
            <a:avLst/>
          </a:prstGeom>
          <a:ln w="2540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593CA4-0DA1-23D3-1F42-1A8A70B7FCEC}"/>
              </a:ext>
            </a:extLst>
          </p:cNvPr>
          <p:cNvCxnSpPr>
            <a:cxnSpLocks/>
            <a:stCxn id="15" idx="4"/>
            <a:endCxn id="11" idx="0"/>
          </p:cNvCxnSpPr>
          <p:nvPr/>
        </p:nvCxnSpPr>
        <p:spPr>
          <a:xfrm>
            <a:off x="7515459" y="3121996"/>
            <a:ext cx="3667" cy="423381"/>
          </a:xfrm>
          <a:prstGeom prst="line">
            <a:avLst/>
          </a:prstGeom>
          <a:ln w="2540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26F02C-1C0A-9AD5-0314-03CCFC8199F6}"/>
              </a:ext>
            </a:extLst>
          </p:cNvPr>
          <p:cNvCxnSpPr>
            <a:cxnSpLocks/>
            <a:stCxn id="16" idx="4"/>
            <a:endCxn id="12" idx="0"/>
          </p:cNvCxnSpPr>
          <p:nvPr/>
        </p:nvCxnSpPr>
        <p:spPr>
          <a:xfrm>
            <a:off x="10289063" y="3121996"/>
            <a:ext cx="0" cy="423381"/>
          </a:xfrm>
          <a:prstGeom prst="line">
            <a:avLst/>
          </a:prstGeom>
          <a:ln w="25400">
            <a:solidFill>
              <a:schemeClr val="bg1"/>
            </a:solidFill>
            <a:tailEnd type="oval" w="med" len="med"/>
          </a:ln>
        </p:spPr>
        <p:style>
          <a:lnRef idx="1">
            <a:schemeClr val="accent1"/>
          </a:lnRef>
          <a:fillRef idx="0">
            <a:schemeClr val="accent1"/>
          </a:fillRef>
          <a:effectRef idx="0">
            <a:schemeClr val="accent1"/>
          </a:effectRef>
          <a:fontRef idx="minor">
            <a:schemeClr val="tx1"/>
          </a:fontRef>
        </p:style>
      </p:cxnSp>
      <p:sp>
        <p:nvSpPr>
          <p:cNvPr id="4" name="Google Shape;507;p14">
            <a:extLst>
              <a:ext uri="{FF2B5EF4-FFF2-40B4-BE49-F238E27FC236}">
                <a16:creationId xmlns:a16="http://schemas.microsoft.com/office/drawing/2014/main" id="{F078A130-C4FC-5CFD-A707-90070ADF49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9DE2E8F1-E104-7732-2051-264BAA32CF4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558572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[Four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97659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8002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3109069"/>
            <a:ext cx="1357499" cy="8002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510691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4174229"/>
            <a:ext cx="1357499" cy="8002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3109070"/>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3109070"/>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4174231"/>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417423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5239392"/>
            <a:ext cx="1357499" cy="8002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239392"/>
            <a:ext cx="5625019" cy="800219"/>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5239392"/>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4041759"/>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Google Shape;507;p14">
            <a:extLst>
              <a:ext uri="{FF2B5EF4-FFF2-40B4-BE49-F238E27FC236}">
                <a16:creationId xmlns:a16="http://schemas.microsoft.com/office/drawing/2014/main" id="{43F6F298-29B7-93F4-64E7-D7574635FDF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10" name="Google Shape;538;p14">
            <a:extLst>
              <a:ext uri="{FF2B5EF4-FFF2-40B4-BE49-F238E27FC236}">
                <a16:creationId xmlns:a16="http://schemas.microsoft.com/office/drawing/2014/main" id="{05A76FF0-A885-D54D-D0E9-D3AA1B9029E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771944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[Four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8"/>
            <a:ext cx="1837546" cy="104411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966177"/>
            <a:ext cx="1837546" cy="104411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4104036"/>
            <a:ext cx="1837546" cy="104411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5241896"/>
            <a:ext cx="1837546" cy="104411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4]</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577072" cy="1042416"/>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971137"/>
            <a:ext cx="8577313" cy="1042416"/>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4106516"/>
            <a:ext cx="8577313" cy="1042416"/>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5241895"/>
            <a:ext cx="8577313" cy="104411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3-4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2158217"/>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3296076"/>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4433935"/>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5571795"/>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4</a:t>
            </a:r>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D3F613D0-CD66-C889-153B-0FE1C2DCB43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929655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a:xfrm>
            <a:off x="558609" y="355092"/>
            <a:ext cx="11082528" cy="731520"/>
          </a:xfrm>
        </p:spPr>
        <p:txBody>
          <a:bodyPr/>
          <a:lstStyle/>
          <a:p>
            <a:r>
              <a:rPr lang="en-US" dirty="0"/>
              <a:t>[Four key trends slide / Insert action title]</a:t>
            </a:r>
            <a:endParaRPr lang="en-GB" dirty="0"/>
          </a:p>
        </p:txBody>
      </p:sp>
      <p:sp>
        <p:nvSpPr>
          <p:cNvPr id="15" name="Subtitle 14">
            <a:extLst>
              <a:ext uri="{FF2B5EF4-FFF2-40B4-BE49-F238E27FC236}">
                <a16:creationId xmlns:a16="http://schemas.microsoft.com/office/drawing/2014/main" id="{15D9D030-ED5B-C10A-7E9D-BBE285D3A894}"/>
              </a:ext>
            </a:extLst>
          </p:cNvPr>
          <p:cNvSpPr>
            <a:spLocks noGrp="1"/>
          </p:cNvSpPr>
          <p:nvPr>
            <p:ph type="subTitle" idx="1"/>
          </p:nvPr>
        </p:nvSpPr>
        <p:spPr/>
        <p:txBody>
          <a:bodyPr/>
          <a:lstStyle/>
          <a:p>
            <a:endParaRPr lang="en-US"/>
          </a:p>
        </p:txBody>
      </p:sp>
      <p:sp>
        <p:nvSpPr>
          <p:cNvPr id="17" name="Text Placeholder 16">
            <a:extLst>
              <a:ext uri="{FF2B5EF4-FFF2-40B4-BE49-F238E27FC236}">
                <a16:creationId xmlns:a16="http://schemas.microsoft.com/office/drawing/2014/main" id="{8B79C133-E94C-EABD-D5CA-C1F078AAD21B}"/>
              </a:ext>
            </a:extLst>
          </p:cNvPr>
          <p:cNvSpPr>
            <a:spLocks noGrp="1"/>
          </p:cNvSpPr>
          <p:nvPr>
            <p:ph type="body" sz="quarter" idx="17"/>
          </p:nvPr>
        </p:nvSpPr>
        <p:spPr/>
        <p:txBody>
          <a:bodyPr/>
          <a:lstStyle/>
          <a:p>
            <a:endParaRPr lang="en-US"/>
          </a:p>
        </p:txBody>
      </p:sp>
      <p:sp>
        <p:nvSpPr>
          <p:cNvPr id="13" name="Google Shape;23;p40">
            <a:extLst>
              <a:ext uri="{FF2B5EF4-FFF2-40B4-BE49-F238E27FC236}">
                <a16:creationId xmlns:a16="http://schemas.microsoft.com/office/drawing/2014/main" id="{92E5C27E-C9CF-E300-E8B9-DD970DA89ACC}"/>
              </a:ext>
            </a:extLst>
          </p:cNvPr>
          <p:cNvSpPr txBox="1">
            <a:spLocks noGrp="1"/>
          </p:cNvSpPr>
          <p:nvPr>
            <p:ph type="sldNum" idx="4294967295"/>
          </p:nvPr>
        </p:nvSpPr>
        <p:spPr>
          <a:xfrm>
            <a:off x="11655425" y="6426200"/>
            <a:ext cx="5365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86</a:t>
            </a:fld>
            <a:endParaRPr/>
          </a:p>
        </p:txBody>
      </p:sp>
      <p:sp>
        <p:nvSpPr>
          <p:cNvPr id="9" name="TextBox 8">
            <a:extLst>
              <a:ext uri="{FF2B5EF4-FFF2-40B4-BE49-F238E27FC236}">
                <a16:creationId xmlns:a16="http://schemas.microsoft.com/office/drawing/2014/main" id="{9C67DE18-F408-331C-7C03-C5D8FF99D9E7}"/>
              </a:ext>
            </a:extLst>
          </p:cNvPr>
          <p:cNvSpPr txBox="1"/>
          <p:nvPr/>
        </p:nvSpPr>
        <p:spPr>
          <a:xfrm>
            <a:off x="773735" y="4432203"/>
            <a:ext cx="2233748" cy="1169551"/>
          </a:xfrm>
          <a:prstGeom prst="rect">
            <a:avLst/>
          </a:prstGeom>
          <a:noFill/>
        </p:spPr>
        <p:txBody>
          <a:bodyPr wrap="square" rtlCol="0">
            <a:spAutoFit/>
          </a:bodyPr>
          <a:lstStyle/>
          <a:p>
            <a:pPr algn="ctr"/>
            <a:r>
              <a:rPr lang="en-US" sz="1600" b="1" dirty="0">
                <a:solidFill>
                  <a:schemeClr val="bg1"/>
                </a:solidFill>
              </a:rPr>
              <a:t>Trend 1</a:t>
            </a:r>
          </a:p>
          <a:p>
            <a:endParaRPr lang="en-US" dirty="0">
              <a:solidFill>
                <a:schemeClr val="bg1"/>
              </a:solidFill>
            </a:endParaRPr>
          </a:p>
          <a:p>
            <a:pPr algn="ctr"/>
            <a:r>
              <a:rPr lang="en-US" dirty="0">
                <a:solidFill>
                  <a:schemeClr val="bg1"/>
                </a:solidFill>
              </a:rPr>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573779" y="4432203"/>
            <a:ext cx="2233748" cy="1169551"/>
          </a:xfrm>
          <a:prstGeom prst="rect">
            <a:avLst/>
          </a:prstGeom>
          <a:noFill/>
        </p:spPr>
        <p:txBody>
          <a:bodyPr wrap="square" rtlCol="0">
            <a:spAutoFit/>
          </a:bodyPr>
          <a:lstStyle/>
          <a:p>
            <a:pPr algn="ctr"/>
            <a:r>
              <a:rPr lang="en-US" sz="1600" b="1" dirty="0">
                <a:solidFill>
                  <a:schemeClr val="bg1"/>
                </a:solidFill>
              </a:rPr>
              <a:t>Trend 2</a:t>
            </a:r>
          </a:p>
          <a:p>
            <a:endParaRPr lang="en-US" dirty="0">
              <a:solidFill>
                <a:schemeClr val="bg1"/>
              </a:solidFill>
            </a:endParaRPr>
          </a:p>
          <a:p>
            <a:pPr algn="ctr"/>
            <a:r>
              <a:rPr lang="en-US" dirty="0">
                <a:solidFill>
                  <a:schemeClr val="bg1"/>
                </a:solidFill>
              </a:rPr>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378422" y="4432203"/>
            <a:ext cx="2233748" cy="1169551"/>
          </a:xfrm>
          <a:prstGeom prst="rect">
            <a:avLst/>
          </a:prstGeom>
          <a:noFill/>
        </p:spPr>
        <p:txBody>
          <a:bodyPr wrap="square" rtlCol="0">
            <a:spAutoFit/>
          </a:bodyPr>
          <a:lstStyle/>
          <a:p>
            <a:pPr algn="ctr"/>
            <a:r>
              <a:rPr lang="en-US" sz="1600" b="1" dirty="0">
                <a:solidFill>
                  <a:schemeClr val="bg1"/>
                </a:solidFill>
              </a:rPr>
              <a:t>Trend 3</a:t>
            </a:r>
          </a:p>
          <a:p>
            <a:endParaRPr lang="en-US" dirty="0">
              <a:solidFill>
                <a:schemeClr val="bg1"/>
              </a:solidFill>
            </a:endParaRPr>
          </a:p>
          <a:p>
            <a:pPr algn="ctr"/>
            <a:r>
              <a:rPr lang="en-US" dirty="0">
                <a:solidFill>
                  <a:schemeClr val="bg1"/>
                </a:solidFill>
              </a:rPr>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4432203"/>
            <a:ext cx="2233748" cy="1169551"/>
          </a:xfrm>
          <a:prstGeom prst="rect">
            <a:avLst/>
          </a:prstGeom>
          <a:noFill/>
        </p:spPr>
        <p:txBody>
          <a:bodyPr wrap="square" rtlCol="0">
            <a:spAutoFit/>
          </a:bodyPr>
          <a:lstStyle/>
          <a:p>
            <a:pPr algn="ctr"/>
            <a:r>
              <a:rPr lang="en-US" sz="1600" b="1" dirty="0">
                <a:solidFill>
                  <a:schemeClr val="bg1"/>
                </a:solidFill>
              </a:rPr>
              <a:t>Trend 4</a:t>
            </a:r>
          </a:p>
          <a:p>
            <a:endParaRPr lang="en-US" dirty="0">
              <a:solidFill>
                <a:schemeClr val="bg1"/>
              </a:solidFill>
            </a:endParaRPr>
          </a:p>
          <a:p>
            <a:pPr algn="ctr"/>
            <a:r>
              <a:rPr lang="en-US" dirty="0">
                <a:solidFill>
                  <a:schemeClr val="bg1"/>
                </a:solidFill>
              </a:rPr>
              <a:t>Short description of trend [3-4 lines]</a:t>
            </a:r>
          </a:p>
        </p:txBody>
      </p:sp>
      <p:sp>
        <p:nvSpPr>
          <p:cNvPr id="3" name="Google Shape;507;p14">
            <a:extLst>
              <a:ext uri="{FF2B5EF4-FFF2-40B4-BE49-F238E27FC236}">
                <a16:creationId xmlns:a16="http://schemas.microsoft.com/office/drawing/2014/main" id="{5307C0C1-2702-9094-64AB-0BD6F2AC8B0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5E7B35EF-79CB-AA13-01AD-6F04B23A639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
        <p:nvSpPr>
          <p:cNvPr id="5" name="TextBox 4">
            <a:extLst>
              <a:ext uri="{FF2B5EF4-FFF2-40B4-BE49-F238E27FC236}">
                <a16:creationId xmlns:a16="http://schemas.microsoft.com/office/drawing/2014/main" id="{815E2ECB-C6FB-1020-2532-2D35ECCDBBF4}"/>
              </a:ext>
            </a:extLst>
          </p:cNvPr>
          <p:cNvSpPr txBox="1"/>
          <p:nvPr/>
        </p:nvSpPr>
        <p:spPr>
          <a:xfrm flipH="1" flipV="1">
            <a:off x="2555785" y="3156114"/>
            <a:ext cx="45719" cy="45719"/>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pic>
        <p:nvPicPr>
          <p:cNvPr id="6" name="Picture 2">
            <a:extLst>
              <a:ext uri="{FF2B5EF4-FFF2-40B4-BE49-F238E27FC236}">
                <a16:creationId xmlns:a16="http://schemas.microsoft.com/office/drawing/2014/main" id="{71F92D6E-0B57-4952-968D-42827EAFEA1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47688" y="1878014"/>
            <a:ext cx="2673198" cy="22556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E83B81AD-A0A5-6907-7675-5863C1EA9D5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356930" y="1878014"/>
            <a:ext cx="2664000" cy="22631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ECF0206-F59C-E6C4-66D8-5A4D7A3BABF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155251" y="1870656"/>
            <a:ext cx="2676644" cy="2271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09F9FACD-B775-5264-1D12-32043860110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977136" y="1870656"/>
            <a:ext cx="2664001" cy="229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0247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AA9B-1BC7-C0D1-CBB0-36608F356BAB}"/>
              </a:ext>
            </a:extLst>
          </p:cNvPr>
          <p:cNvSpPr>
            <a:spLocks noGrp="1"/>
          </p:cNvSpPr>
          <p:nvPr>
            <p:ph type="title"/>
          </p:nvPr>
        </p:nvSpPr>
        <p:spPr/>
        <p:txBody>
          <a:bodyPr/>
          <a:lstStyle/>
          <a:p>
            <a:r>
              <a:rPr lang="en-US" dirty="0"/>
              <a:t>[Deep-dive on trend / Insert action title]</a:t>
            </a:r>
          </a:p>
        </p:txBody>
      </p:sp>
      <p:sp>
        <p:nvSpPr>
          <p:cNvPr id="12" name="Subtitle 11">
            <a:extLst>
              <a:ext uri="{FF2B5EF4-FFF2-40B4-BE49-F238E27FC236}">
                <a16:creationId xmlns:a16="http://schemas.microsoft.com/office/drawing/2014/main" id="{CB874859-D74C-77DD-B25B-9747BF263BAF}"/>
              </a:ext>
            </a:extLst>
          </p:cNvPr>
          <p:cNvSpPr>
            <a:spLocks noGrp="1"/>
          </p:cNvSpPr>
          <p:nvPr>
            <p:ph type="subTitle" idx="1"/>
          </p:nvPr>
        </p:nvSpPr>
        <p:spPr/>
        <p:txBody>
          <a:bodyPr/>
          <a:lstStyle/>
          <a:p>
            <a:endParaRPr lang="en-DK"/>
          </a:p>
        </p:txBody>
      </p:sp>
      <p:sp>
        <p:nvSpPr>
          <p:cNvPr id="13" name="Text Placeholder 12">
            <a:extLst>
              <a:ext uri="{FF2B5EF4-FFF2-40B4-BE49-F238E27FC236}">
                <a16:creationId xmlns:a16="http://schemas.microsoft.com/office/drawing/2014/main" id="{0CEDCEC6-D266-60DA-76FC-A1008D9D11DB}"/>
              </a:ext>
            </a:extLst>
          </p:cNvPr>
          <p:cNvSpPr>
            <a:spLocks noGrp="1"/>
          </p:cNvSpPr>
          <p:nvPr>
            <p:ph type="body" sz="quarter" idx="17"/>
          </p:nvPr>
        </p:nvSpPr>
        <p:spPr/>
        <p:txBody>
          <a:bodyPr/>
          <a:lstStyle/>
          <a:p>
            <a:endParaRPr lang="en-DK"/>
          </a:p>
        </p:txBody>
      </p:sp>
      <p:sp>
        <p:nvSpPr>
          <p:cNvPr id="5" name="Text Placeholder 13">
            <a:extLst>
              <a:ext uri="{FF2B5EF4-FFF2-40B4-BE49-F238E27FC236}">
                <a16:creationId xmlns:a16="http://schemas.microsoft.com/office/drawing/2014/main" id="{BBCFFBA4-9770-7E5C-5793-B38A4EED5DD8}"/>
              </a:ext>
            </a:extLst>
          </p:cNvPr>
          <p:cNvSpPr txBox="1">
            <a:spLocks/>
          </p:cNvSpPr>
          <p:nvPr/>
        </p:nvSpPr>
        <p:spPr>
          <a:xfrm>
            <a:off x="554735" y="1711971"/>
            <a:ext cx="7075425" cy="4351338"/>
          </a:xfrm>
          <a:prstGeom prst="rect">
            <a:avLst/>
          </a:prstGeom>
          <a:solidFill>
            <a:schemeClr val="tx1">
              <a:lumMod val="95000"/>
            </a:schemeClr>
          </a:solidFill>
        </p:spPr>
        <p:txBody>
          <a:bodyPr vert="horz" lIns="91440" tIns="91440" rIns="360000" bIns="9144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None/>
            </a:pPr>
            <a:r>
              <a:rPr lang="en-US" b="1" dirty="0"/>
              <a:t>[High-level description of trend]</a:t>
            </a:r>
            <a:br>
              <a:rPr lang="en-US" b="1" dirty="0"/>
            </a:br>
            <a:endParaRPr lang="en-US" b="1" dirty="0"/>
          </a:p>
          <a:p>
            <a:pPr marL="400050" indent="-285750">
              <a:buClr>
                <a:schemeClr val="bg1"/>
              </a:buClr>
              <a:buFont typeface="Arial" panose="020B0604020202020204" pitchFamily="34" charset="0"/>
              <a:buChar char="•"/>
            </a:pPr>
            <a:r>
              <a:rPr lang="en-US" dirty="0"/>
              <a:t>[Supporting bullet points describing details]</a:t>
            </a:r>
          </a:p>
          <a:p>
            <a:pPr marL="400050" indent="-285750">
              <a:buClr>
                <a:schemeClr val="bg1"/>
              </a:buClr>
              <a:buFont typeface="Arial" panose="020B0604020202020204" pitchFamily="34" charset="0"/>
              <a:buChar char="•"/>
            </a:pPr>
            <a:r>
              <a:rPr lang="en-US" dirty="0"/>
              <a:t>[Supporting bullet points describing details]</a:t>
            </a:r>
          </a:p>
          <a:p>
            <a:pPr marL="400050" indent="-285750">
              <a:buClr>
                <a:schemeClr val="bg1"/>
              </a:buClr>
              <a:buFont typeface="Arial" panose="020B0604020202020204" pitchFamily="34" charset="0"/>
              <a:buChar char="•"/>
            </a:pPr>
            <a:r>
              <a:rPr lang="en-US" dirty="0"/>
              <a:t>[Supporting bullet points describing details]</a:t>
            </a:r>
          </a:p>
          <a:p>
            <a:pPr marL="400050" indent="-285750">
              <a:buClr>
                <a:schemeClr val="bg1"/>
              </a:buClr>
              <a:buFont typeface="Arial" panose="020B0604020202020204" pitchFamily="34" charset="0"/>
              <a:buChar char="•"/>
            </a:pPr>
            <a:r>
              <a:rPr lang="en-US" dirty="0"/>
              <a:t>…</a:t>
            </a:r>
          </a:p>
        </p:txBody>
      </p:sp>
      <p:sp>
        <p:nvSpPr>
          <p:cNvPr id="7" name="Google Shape;507;p14">
            <a:extLst>
              <a:ext uri="{FF2B5EF4-FFF2-40B4-BE49-F238E27FC236}">
                <a16:creationId xmlns:a16="http://schemas.microsoft.com/office/drawing/2014/main" id="{F9C6B7E4-900A-7D35-4D57-B3A6B6648D6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FE81D6BB-7D22-5055-5B7E-9FF1A5D0A5D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pic>
        <p:nvPicPr>
          <p:cNvPr id="9" name="Picture 4">
            <a:extLst>
              <a:ext uri="{FF2B5EF4-FFF2-40B4-BE49-F238E27FC236}">
                <a16:creationId xmlns:a16="http://schemas.microsoft.com/office/drawing/2014/main" id="{BA9B34DF-7FB2-5339-1568-0466BF8D66C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7845461" y="1711971"/>
            <a:ext cx="3791804" cy="45011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54B4E8-1512-D5DD-6A44-CEE7785A7059}"/>
              </a:ext>
            </a:extLst>
          </p:cNvPr>
          <p:cNvSpPr txBox="1"/>
          <p:nvPr/>
        </p:nvSpPr>
        <p:spPr>
          <a:xfrm>
            <a:off x="10986655" y="735676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43618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a:xfrm>
            <a:off x="554736" y="355092"/>
            <a:ext cx="11082528" cy="731520"/>
          </a:xfrm>
        </p:spPr>
        <p:txBody>
          <a:bodyPr vert="horz" wrap="square" lIns="0" tIns="0" rIns="0" bIns="0" rtlCol="0" anchor="b" anchorCtr="0">
            <a:noAutofit/>
          </a:bodyPr>
          <a:lstStyle/>
          <a:p>
            <a:r>
              <a:rPr lang="en-US" dirty="0"/>
              <a:t>[Five key trends slide / Insert action title]</a:t>
            </a:r>
            <a:endParaRPr lang="en-IN" dirty="0"/>
          </a:p>
        </p:txBody>
      </p:sp>
      <p:sp>
        <p:nvSpPr>
          <p:cNvPr id="8" name="Text Placeholder 7">
            <a:extLst>
              <a:ext uri="{FF2B5EF4-FFF2-40B4-BE49-F238E27FC236}">
                <a16:creationId xmlns:a16="http://schemas.microsoft.com/office/drawing/2014/main" id="{35F99461-802A-5D89-5958-90E42BBF2977}"/>
              </a:ext>
            </a:extLst>
          </p:cNvPr>
          <p:cNvSpPr>
            <a:spLocks noGrp="1"/>
          </p:cNvSpPr>
          <p:nvPr>
            <p:ph type="body" sz="quarter" idx="17"/>
          </p:nvPr>
        </p:nvSpPr>
        <p:spPr/>
        <p:txBody>
          <a:bodyPr/>
          <a:lstStyle/>
          <a:p>
            <a:endParaRPr lang="en-GB"/>
          </a:p>
        </p:txBody>
      </p:sp>
      <p:cxnSp>
        <p:nvCxnSpPr>
          <p:cNvPr id="37" name="Straight Connector 36">
            <a:extLst>
              <a:ext uri="{FF2B5EF4-FFF2-40B4-BE49-F238E27FC236}">
                <a16:creationId xmlns:a16="http://schemas.microsoft.com/office/drawing/2014/main" id="{1939C52A-556C-F21A-217D-404D0DBA2011}"/>
              </a:ext>
            </a:extLst>
          </p:cNvPr>
          <p:cNvCxnSpPr>
            <a:cxnSpLocks/>
          </p:cNvCxnSpPr>
          <p:nvPr/>
        </p:nvCxnSpPr>
        <p:spPr>
          <a:xfrm>
            <a:off x="554736" y="2852806"/>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441F258-D9DE-093E-B507-5B2D7B555AF1}"/>
              </a:ext>
            </a:extLst>
          </p:cNvPr>
          <p:cNvSpPr/>
          <p:nvPr/>
        </p:nvSpPr>
        <p:spPr>
          <a:xfrm>
            <a:off x="554736" y="2043909"/>
            <a:ext cx="1357499" cy="7315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1]</a:t>
            </a:r>
          </a:p>
        </p:txBody>
      </p:sp>
      <p:sp>
        <p:nvSpPr>
          <p:cNvPr id="41" name="Rectangle 40">
            <a:extLst>
              <a:ext uri="{FF2B5EF4-FFF2-40B4-BE49-F238E27FC236}">
                <a16:creationId xmlns:a16="http://schemas.microsoft.com/office/drawing/2014/main" id="{4E41B723-678C-40DC-B714-001ADC8578B6}"/>
              </a:ext>
            </a:extLst>
          </p:cNvPr>
          <p:cNvSpPr/>
          <p:nvPr/>
        </p:nvSpPr>
        <p:spPr>
          <a:xfrm>
            <a:off x="554736" y="2930183"/>
            <a:ext cx="1357499" cy="7315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2]</a:t>
            </a:r>
          </a:p>
        </p:txBody>
      </p:sp>
      <p:cxnSp>
        <p:nvCxnSpPr>
          <p:cNvPr id="43" name="Straight Connector 42">
            <a:extLst>
              <a:ext uri="{FF2B5EF4-FFF2-40B4-BE49-F238E27FC236}">
                <a16:creationId xmlns:a16="http://schemas.microsoft.com/office/drawing/2014/main" id="{16A03479-F557-708F-D8AF-5A02EE49326D}"/>
              </a:ext>
            </a:extLst>
          </p:cNvPr>
          <p:cNvCxnSpPr>
            <a:cxnSpLocks/>
          </p:cNvCxnSpPr>
          <p:nvPr/>
        </p:nvCxnSpPr>
        <p:spPr>
          <a:xfrm>
            <a:off x="554736" y="4625354"/>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D89E247-91AF-6FE2-853B-7D0725EDE75B}"/>
              </a:ext>
            </a:extLst>
          </p:cNvPr>
          <p:cNvSpPr/>
          <p:nvPr/>
        </p:nvSpPr>
        <p:spPr>
          <a:xfrm>
            <a:off x="554736" y="3816457"/>
            <a:ext cx="1357499" cy="7315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3]</a:t>
            </a:r>
          </a:p>
        </p:txBody>
      </p:sp>
      <p:sp>
        <p:nvSpPr>
          <p:cNvPr id="47" name="TextBox 46">
            <a:extLst>
              <a:ext uri="{FF2B5EF4-FFF2-40B4-BE49-F238E27FC236}">
                <a16:creationId xmlns:a16="http://schemas.microsoft.com/office/drawing/2014/main" id="{25D0D3B5-448D-4558-AF4A-EAB181443A31}"/>
              </a:ext>
            </a:extLst>
          </p:cNvPr>
          <p:cNvSpPr txBox="1"/>
          <p:nvPr/>
        </p:nvSpPr>
        <p:spPr>
          <a:xfrm>
            <a:off x="2106797" y="204390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48" name="TextBox 47">
            <a:extLst>
              <a:ext uri="{FF2B5EF4-FFF2-40B4-BE49-F238E27FC236}">
                <a16:creationId xmlns:a16="http://schemas.microsoft.com/office/drawing/2014/main" id="{D5E14700-08CC-8850-1D54-AAA9BA13D341}"/>
              </a:ext>
            </a:extLst>
          </p:cNvPr>
          <p:cNvSpPr txBox="1"/>
          <p:nvPr/>
        </p:nvSpPr>
        <p:spPr>
          <a:xfrm>
            <a:off x="7926377" y="204390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[Select examples]</a:t>
            </a:r>
          </a:p>
        </p:txBody>
      </p:sp>
      <p:sp>
        <p:nvSpPr>
          <p:cNvPr id="49" name="TextBox 48">
            <a:extLst>
              <a:ext uri="{FF2B5EF4-FFF2-40B4-BE49-F238E27FC236}">
                <a16:creationId xmlns:a16="http://schemas.microsoft.com/office/drawing/2014/main" id="{EDD7DB5E-0057-8062-1814-86BDB3E21B58}"/>
              </a:ext>
            </a:extLst>
          </p:cNvPr>
          <p:cNvSpPr txBox="1"/>
          <p:nvPr/>
        </p:nvSpPr>
        <p:spPr>
          <a:xfrm>
            <a:off x="7926377" y="293018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50" name="TextBox 49">
            <a:extLst>
              <a:ext uri="{FF2B5EF4-FFF2-40B4-BE49-F238E27FC236}">
                <a16:creationId xmlns:a16="http://schemas.microsoft.com/office/drawing/2014/main" id="{CFACDD8B-2E6B-77F4-367A-0B6D2286988D}"/>
              </a:ext>
            </a:extLst>
          </p:cNvPr>
          <p:cNvSpPr txBox="1"/>
          <p:nvPr/>
        </p:nvSpPr>
        <p:spPr>
          <a:xfrm>
            <a:off x="2106797" y="2930184"/>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51" name="TextBox 50">
            <a:extLst>
              <a:ext uri="{FF2B5EF4-FFF2-40B4-BE49-F238E27FC236}">
                <a16:creationId xmlns:a16="http://schemas.microsoft.com/office/drawing/2014/main" id="{72AF739C-DDD1-8C57-1174-F75BBEDB36CC}"/>
              </a:ext>
            </a:extLst>
          </p:cNvPr>
          <p:cNvSpPr txBox="1"/>
          <p:nvPr/>
        </p:nvSpPr>
        <p:spPr>
          <a:xfrm>
            <a:off x="2106797" y="3816459"/>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52" name="TextBox 51">
            <a:extLst>
              <a:ext uri="{FF2B5EF4-FFF2-40B4-BE49-F238E27FC236}">
                <a16:creationId xmlns:a16="http://schemas.microsoft.com/office/drawing/2014/main" id="{6AE9A083-C5E6-E58E-4A37-EF5BE1E45D95}"/>
              </a:ext>
            </a:extLst>
          </p:cNvPr>
          <p:cNvSpPr txBox="1"/>
          <p:nvPr/>
        </p:nvSpPr>
        <p:spPr>
          <a:xfrm>
            <a:off x="7926377" y="3816459"/>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sp>
        <p:nvSpPr>
          <p:cNvPr id="20" name="TextBox 19">
            <a:extLst>
              <a:ext uri="{FF2B5EF4-FFF2-40B4-BE49-F238E27FC236}">
                <a16:creationId xmlns:a16="http://schemas.microsoft.com/office/drawing/2014/main" id="{550CACB0-2A19-BDB5-3FF9-3F0BDA4D16CB}"/>
              </a:ext>
            </a:extLst>
          </p:cNvPr>
          <p:cNvSpPr txBox="1"/>
          <p:nvPr/>
        </p:nvSpPr>
        <p:spPr>
          <a:xfrm>
            <a:off x="554736" y="1616290"/>
            <a:ext cx="135749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Trend</a:t>
            </a:r>
          </a:p>
        </p:txBody>
      </p:sp>
      <p:cxnSp>
        <p:nvCxnSpPr>
          <p:cNvPr id="21" name="Straight Connector 20">
            <a:extLst>
              <a:ext uri="{FF2B5EF4-FFF2-40B4-BE49-F238E27FC236}">
                <a16:creationId xmlns:a16="http://schemas.microsoft.com/office/drawing/2014/main" id="{23B5A489-68B4-285F-2E12-3BD53D17809B}"/>
              </a:ext>
            </a:extLst>
          </p:cNvPr>
          <p:cNvCxnSpPr>
            <a:cxnSpLocks/>
          </p:cNvCxnSpPr>
          <p:nvPr/>
        </p:nvCxnSpPr>
        <p:spPr>
          <a:xfrm>
            <a:off x="554736" y="1913925"/>
            <a:ext cx="135749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A1B764-F5A3-66D9-9EBB-518CDEB027E4}"/>
              </a:ext>
            </a:extLst>
          </p:cNvPr>
          <p:cNvSpPr txBox="1"/>
          <p:nvPr/>
        </p:nvSpPr>
        <p:spPr>
          <a:xfrm>
            <a:off x="2106797" y="1616290"/>
            <a:ext cx="5625019"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Description</a:t>
            </a:r>
          </a:p>
        </p:txBody>
      </p:sp>
      <p:cxnSp>
        <p:nvCxnSpPr>
          <p:cNvPr id="31" name="Straight Connector 30">
            <a:extLst>
              <a:ext uri="{FF2B5EF4-FFF2-40B4-BE49-F238E27FC236}">
                <a16:creationId xmlns:a16="http://schemas.microsoft.com/office/drawing/2014/main" id="{8EF15871-D505-0FC3-927A-5DF62D2D27B7}"/>
              </a:ext>
            </a:extLst>
          </p:cNvPr>
          <p:cNvCxnSpPr>
            <a:cxnSpLocks/>
          </p:cNvCxnSpPr>
          <p:nvPr/>
        </p:nvCxnSpPr>
        <p:spPr>
          <a:xfrm>
            <a:off x="2106798" y="1913925"/>
            <a:ext cx="562501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CEB0B72-B21F-7AAA-DC37-E096913473FB}"/>
              </a:ext>
            </a:extLst>
          </p:cNvPr>
          <p:cNvSpPr txBox="1"/>
          <p:nvPr/>
        </p:nvSpPr>
        <p:spPr>
          <a:xfrm>
            <a:off x="7926377" y="1616290"/>
            <a:ext cx="371088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Examples</a:t>
            </a:r>
          </a:p>
        </p:txBody>
      </p:sp>
      <p:cxnSp>
        <p:nvCxnSpPr>
          <p:cNvPr id="35" name="Straight Connector 34">
            <a:extLst>
              <a:ext uri="{FF2B5EF4-FFF2-40B4-BE49-F238E27FC236}">
                <a16:creationId xmlns:a16="http://schemas.microsoft.com/office/drawing/2014/main" id="{27A8DB26-8726-5427-F354-5B5C35B7743B}"/>
              </a:ext>
            </a:extLst>
          </p:cNvPr>
          <p:cNvCxnSpPr>
            <a:cxnSpLocks/>
          </p:cNvCxnSpPr>
          <p:nvPr/>
        </p:nvCxnSpPr>
        <p:spPr>
          <a:xfrm>
            <a:off x="7926378" y="1913925"/>
            <a:ext cx="371088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0448DAA-71CB-9D30-BA3E-44667B653E66}"/>
              </a:ext>
            </a:extLst>
          </p:cNvPr>
          <p:cNvSpPr/>
          <p:nvPr/>
        </p:nvSpPr>
        <p:spPr>
          <a:xfrm>
            <a:off x="554736" y="4702734"/>
            <a:ext cx="1357499" cy="7315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4]</a:t>
            </a:r>
          </a:p>
        </p:txBody>
      </p:sp>
      <p:sp>
        <p:nvSpPr>
          <p:cNvPr id="4" name="TextBox 3">
            <a:extLst>
              <a:ext uri="{FF2B5EF4-FFF2-40B4-BE49-F238E27FC236}">
                <a16:creationId xmlns:a16="http://schemas.microsoft.com/office/drawing/2014/main" id="{D8AE2503-1DD5-A772-70E4-57AF93C769E5}"/>
              </a:ext>
            </a:extLst>
          </p:cNvPr>
          <p:cNvSpPr txBox="1"/>
          <p:nvPr/>
        </p:nvSpPr>
        <p:spPr>
          <a:xfrm>
            <a:off x="2106797" y="5589011"/>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6" name="TextBox 5">
            <a:extLst>
              <a:ext uri="{FF2B5EF4-FFF2-40B4-BE49-F238E27FC236}">
                <a16:creationId xmlns:a16="http://schemas.microsoft.com/office/drawing/2014/main" id="{7B7FA7C6-DEE4-3FBB-7401-7D22A116319E}"/>
              </a:ext>
            </a:extLst>
          </p:cNvPr>
          <p:cNvSpPr txBox="1"/>
          <p:nvPr/>
        </p:nvSpPr>
        <p:spPr>
          <a:xfrm>
            <a:off x="7926377" y="4702734"/>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[Select examples]</a:t>
            </a:r>
          </a:p>
        </p:txBody>
      </p:sp>
      <p:cxnSp>
        <p:nvCxnSpPr>
          <p:cNvPr id="7" name="Straight Connector 6">
            <a:extLst>
              <a:ext uri="{FF2B5EF4-FFF2-40B4-BE49-F238E27FC236}">
                <a16:creationId xmlns:a16="http://schemas.microsoft.com/office/drawing/2014/main" id="{CB051059-138C-E021-8861-6D5EEF580C25}"/>
              </a:ext>
            </a:extLst>
          </p:cNvPr>
          <p:cNvCxnSpPr>
            <a:cxnSpLocks/>
          </p:cNvCxnSpPr>
          <p:nvPr/>
        </p:nvCxnSpPr>
        <p:spPr>
          <a:xfrm>
            <a:off x="554736" y="3739080"/>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AC30698-FC30-E08A-A5D2-6D5A0A96F575}"/>
              </a:ext>
            </a:extLst>
          </p:cNvPr>
          <p:cNvSpPr/>
          <p:nvPr/>
        </p:nvSpPr>
        <p:spPr>
          <a:xfrm>
            <a:off x="554736" y="5589011"/>
            <a:ext cx="1357499" cy="73152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a:ea typeface="+mn-ea"/>
                <a:cs typeface="+mn-cs"/>
              </a:rPr>
              <a:t>[Trend 5]</a:t>
            </a:r>
          </a:p>
        </p:txBody>
      </p:sp>
      <p:sp>
        <p:nvSpPr>
          <p:cNvPr id="10" name="TextBox 9">
            <a:extLst>
              <a:ext uri="{FF2B5EF4-FFF2-40B4-BE49-F238E27FC236}">
                <a16:creationId xmlns:a16="http://schemas.microsoft.com/office/drawing/2014/main" id="{9833E701-1DC2-821B-CB74-01A8DDEAB1F8}"/>
              </a:ext>
            </a:extLst>
          </p:cNvPr>
          <p:cNvSpPr txBox="1"/>
          <p:nvPr/>
        </p:nvSpPr>
        <p:spPr>
          <a:xfrm>
            <a:off x="2106797" y="4702735"/>
            <a:ext cx="5625019" cy="507831"/>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11" name="TextBox 10">
            <a:extLst>
              <a:ext uri="{FF2B5EF4-FFF2-40B4-BE49-F238E27FC236}">
                <a16:creationId xmlns:a16="http://schemas.microsoft.com/office/drawing/2014/main" id="{F48BAFA8-0F2D-ABD1-2E8C-4A3E51673729}"/>
              </a:ext>
            </a:extLst>
          </p:cNvPr>
          <p:cNvSpPr txBox="1"/>
          <p:nvPr/>
        </p:nvSpPr>
        <p:spPr>
          <a:xfrm>
            <a:off x="7926377" y="5589011"/>
            <a:ext cx="3710887" cy="215444"/>
          </a:xfrm>
          <a:prstGeom prst="rect">
            <a:avLst/>
          </a:prstGeom>
        </p:spPr>
        <p:txBody>
          <a:bodyPr vert="horz" wrap="squar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a:ln>
                  <a:noFill/>
                </a:ln>
                <a:solidFill>
                  <a:srgbClr val="061F32"/>
                </a:solidFill>
                <a:effectLst/>
                <a:uLnTx/>
                <a:uFillTx/>
                <a:latin typeface="Arial"/>
                <a:ea typeface="+mn-ea"/>
                <a:cs typeface="Arial" panose="020B0604020202020204" pitchFamily="34" charset="0"/>
              </a:rPr>
              <a:t>[Select examples]</a:t>
            </a:r>
          </a:p>
        </p:txBody>
      </p:sp>
      <p:cxnSp>
        <p:nvCxnSpPr>
          <p:cNvPr id="12" name="Straight Connector 11">
            <a:extLst>
              <a:ext uri="{FF2B5EF4-FFF2-40B4-BE49-F238E27FC236}">
                <a16:creationId xmlns:a16="http://schemas.microsoft.com/office/drawing/2014/main" id="{48214407-0E2D-EAAE-785D-B3035FF8B5B0}"/>
              </a:ext>
            </a:extLst>
          </p:cNvPr>
          <p:cNvCxnSpPr>
            <a:cxnSpLocks/>
          </p:cNvCxnSpPr>
          <p:nvPr/>
        </p:nvCxnSpPr>
        <p:spPr>
          <a:xfrm>
            <a:off x="554736" y="5511633"/>
            <a:ext cx="11082528" cy="0"/>
          </a:xfrm>
          <a:prstGeom prst="line">
            <a:avLst/>
          </a:prstGeom>
          <a:ln w="9525" cap="sq">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3" name="Google Shape;507;p14">
            <a:extLst>
              <a:ext uri="{FF2B5EF4-FFF2-40B4-BE49-F238E27FC236}">
                <a16:creationId xmlns:a16="http://schemas.microsoft.com/office/drawing/2014/main" id="{1DB1B770-4827-D78B-8B0D-74404E0B30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380396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[Five key trends slide / Insert action title]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9"/>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1]</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717187"/>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2]</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3606055"/>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3]</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4494923"/>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4]</a:t>
            </a:r>
          </a:p>
        </p:txBody>
      </p:sp>
      <p:sp>
        <p:nvSpPr>
          <p:cNvPr id="10" name="Rectangle 9">
            <a:extLst>
              <a:ext uri="{FF2B5EF4-FFF2-40B4-BE49-F238E27FC236}">
                <a16:creationId xmlns:a16="http://schemas.microsoft.com/office/drawing/2014/main" id="{9D44095D-C3DA-AF25-22DD-A6AB6E6AE230}"/>
              </a:ext>
            </a:extLst>
          </p:cNvPr>
          <p:cNvSpPr/>
          <p:nvPr/>
        </p:nvSpPr>
        <p:spPr>
          <a:xfrm>
            <a:off x="728870" y="5383792"/>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[Trend 5]</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1" y="1835758"/>
            <a:ext cx="8577072"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710066"/>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3609775"/>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4496784"/>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29" name="Rectangle 28">
            <a:extLst>
              <a:ext uri="{FF2B5EF4-FFF2-40B4-BE49-F238E27FC236}">
                <a16:creationId xmlns:a16="http://schemas.microsoft.com/office/drawing/2014/main" id="{DF8B8114-DF84-887E-1984-95A90CEBD481}"/>
              </a:ext>
            </a:extLst>
          </p:cNvPr>
          <p:cNvSpPr/>
          <p:nvPr/>
        </p:nvSpPr>
        <p:spPr>
          <a:xfrm>
            <a:off x="2740042" y="5383792"/>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rtl="0" eaLnBrk="1" fontAlgn="b"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a:t>
            </a:r>
            <a:r>
              <a:rPr lang="en-US" sz="1400" dirty="0">
                <a:solidFill>
                  <a:srgbClr val="061F32"/>
                </a:solidFill>
                <a:latin typeface="Arial"/>
              </a:rPr>
              <a:t>2-3</a:t>
            </a: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 bullet points]</a:t>
            </a:r>
          </a:p>
          <a:p>
            <a:pPr marL="171450" indent="-171450" fontAlgn="b">
              <a:spcBef>
                <a:spcPts val="0"/>
              </a:spcBef>
              <a:spcAft>
                <a:spcPts val="600"/>
              </a:spcAft>
              <a:buClr>
                <a:srgbClr val="061F32"/>
              </a:buClr>
              <a:buFont typeface="Arial" panose="020B0604020202020204" pitchFamily="34" charset="0"/>
              <a:buChar char="•"/>
              <a:defRPr/>
            </a:pPr>
            <a:r>
              <a:rPr kumimoji="0" lang="en-US" sz="1400" b="0" i="0" u="none" strike="noStrike" kern="1200" cap="none" spc="0" normalizeH="0" baseline="0" dirty="0">
                <a:ln>
                  <a:noFill/>
                </a:ln>
                <a:solidFill>
                  <a:srgbClr val="061F32"/>
                </a:solidFill>
                <a:effectLst/>
                <a:uLnTx/>
                <a:uFillTx/>
                <a:latin typeface="Arial"/>
                <a:ea typeface="+mn-ea"/>
                <a:cs typeface="Arial" panose="020B0604020202020204" pitchFamily="34" charset="0"/>
              </a:rPr>
              <a:t>[Short description of trend in 2-3 bullet points]</a:t>
            </a:r>
          </a:p>
        </p:txBody>
      </p:sp>
      <p:sp>
        <p:nvSpPr>
          <p:cNvPr id="30" name="Oval 29">
            <a:extLst>
              <a:ext uri="{FF2B5EF4-FFF2-40B4-BE49-F238E27FC236}">
                <a16:creationId xmlns:a16="http://schemas.microsoft.com/office/drawing/2014/main" id="{294C9200-4DE4-3312-12F4-4E5D5CA6D0A0}"/>
              </a:ext>
            </a:extLst>
          </p:cNvPr>
          <p:cNvSpPr/>
          <p:nvPr/>
        </p:nvSpPr>
        <p:spPr>
          <a:xfrm>
            <a:off x="516187" y="1983487"/>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2924303"/>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3813171"/>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4702039"/>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4</a:t>
            </a:r>
          </a:p>
        </p:txBody>
      </p:sp>
      <p:sp>
        <p:nvSpPr>
          <p:cNvPr id="34" name="Oval 33">
            <a:extLst>
              <a:ext uri="{FF2B5EF4-FFF2-40B4-BE49-F238E27FC236}">
                <a16:creationId xmlns:a16="http://schemas.microsoft.com/office/drawing/2014/main" id="{D03E2FBC-213F-7F5D-203D-CCFA6AAA90D1}"/>
              </a:ext>
            </a:extLst>
          </p:cNvPr>
          <p:cNvSpPr/>
          <p:nvPr/>
        </p:nvSpPr>
        <p:spPr>
          <a:xfrm>
            <a:off x="516187" y="5590908"/>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5</a:t>
            </a:r>
          </a:p>
        </p:txBody>
      </p:sp>
      <p:sp>
        <p:nvSpPr>
          <p:cNvPr id="16" name="Text Placeholder 15">
            <a:extLst>
              <a:ext uri="{FF2B5EF4-FFF2-40B4-BE49-F238E27FC236}">
                <a16:creationId xmlns:a16="http://schemas.microsoft.com/office/drawing/2014/main" id="{144A29AA-77D9-294D-3D0D-9CF34B7BA074}"/>
              </a:ext>
            </a:extLst>
          </p:cNvPr>
          <p:cNvSpPr>
            <a:spLocks noGrp="1"/>
          </p:cNvSpPr>
          <p:nvPr>
            <p:ph type="body" sz="quarter" idx="17"/>
          </p:nvPr>
        </p:nvSpPr>
        <p:spPr/>
        <p:txBody>
          <a:bodyPr/>
          <a:lstStyle/>
          <a:p>
            <a:endParaRPr lang="en-US"/>
          </a:p>
        </p:txBody>
      </p:sp>
      <p:sp>
        <p:nvSpPr>
          <p:cNvPr id="4" name="Google Shape;507;p14">
            <a:extLst>
              <a:ext uri="{FF2B5EF4-FFF2-40B4-BE49-F238E27FC236}">
                <a16:creationId xmlns:a16="http://schemas.microsoft.com/office/drawing/2014/main" id="{92ACCAEE-E556-7FF3-3AC2-263C5E89228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574925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Font typeface="Segoe UI" panose="020B0502040204020203" pitchFamily="34" charset="0"/>
              <a:buNone/>
            </a:pPr>
            <a:r>
              <a:rPr lang="en-US" sz="1400" dirty="0"/>
              <a:t>[Insert own text description key takeaway.]</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p:txBody>
      </p:sp>
      <p:sp>
        <p:nvSpPr>
          <p:cNvPr id="7" name="Text Placeholder 6">
            <a:extLst>
              <a:ext uri="{FF2B5EF4-FFF2-40B4-BE49-F238E27FC236}">
                <a16:creationId xmlns:a16="http://schemas.microsoft.com/office/drawing/2014/main" id="{7B3BB907-AC96-C5FC-7EA7-1E6B797A8714}"/>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2767025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A67FB8-A91E-06F4-B26F-CD5E0A1C583B}"/>
              </a:ext>
            </a:extLst>
          </p:cNvPr>
          <p:cNvSpPr>
            <a:spLocks noGrp="1"/>
          </p:cNvSpPr>
          <p:nvPr>
            <p:ph type="title"/>
          </p:nvPr>
        </p:nvSpPr>
        <p:spPr/>
        <p:txBody>
          <a:bodyPr/>
          <a:lstStyle/>
          <a:p>
            <a:r>
              <a:rPr lang="en-US" dirty="0"/>
              <a:t>[Five key areas slide / Insert action title]</a:t>
            </a:r>
          </a:p>
        </p:txBody>
      </p:sp>
      <p:sp>
        <p:nvSpPr>
          <p:cNvPr id="23" name="Subtitle 22">
            <a:extLst>
              <a:ext uri="{FF2B5EF4-FFF2-40B4-BE49-F238E27FC236}">
                <a16:creationId xmlns:a16="http://schemas.microsoft.com/office/drawing/2014/main" id="{34203063-7A07-7B45-A1A9-6D4595ECED72}"/>
              </a:ext>
            </a:extLst>
          </p:cNvPr>
          <p:cNvSpPr>
            <a:spLocks noGrp="1"/>
          </p:cNvSpPr>
          <p:nvPr>
            <p:ph type="subTitle" idx="1"/>
          </p:nvPr>
        </p:nvSpPr>
        <p:spPr/>
        <p:txBody>
          <a:bodyPr/>
          <a:lstStyle/>
          <a:p>
            <a:endParaRPr lang="en-US"/>
          </a:p>
        </p:txBody>
      </p:sp>
      <p:sp>
        <p:nvSpPr>
          <p:cNvPr id="24" name="Text Placeholder 23">
            <a:extLst>
              <a:ext uri="{FF2B5EF4-FFF2-40B4-BE49-F238E27FC236}">
                <a16:creationId xmlns:a16="http://schemas.microsoft.com/office/drawing/2014/main" id="{71764789-99F3-8611-8B28-56D186F336EE}"/>
              </a:ext>
            </a:extLst>
          </p:cNvPr>
          <p:cNvSpPr>
            <a:spLocks noGrp="1"/>
          </p:cNvSpPr>
          <p:nvPr>
            <p:ph type="body" sz="quarter" idx="17"/>
          </p:nvPr>
        </p:nvSpPr>
        <p:spPr/>
        <p:txBody>
          <a:bodyPr/>
          <a:lstStyle/>
          <a:p>
            <a:endParaRPr lang="en-US"/>
          </a:p>
        </p:txBody>
      </p:sp>
      <p:sp>
        <p:nvSpPr>
          <p:cNvPr id="4" name="Slide Number Placeholder 3">
            <a:extLst>
              <a:ext uri="{FF2B5EF4-FFF2-40B4-BE49-F238E27FC236}">
                <a16:creationId xmlns:a16="http://schemas.microsoft.com/office/drawing/2014/main" id="{FA3F5CCB-43D8-611C-2E08-14D6B584F2B7}"/>
              </a:ext>
            </a:extLst>
          </p:cNvPr>
          <p:cNvSpPr>
            <a:spLocks noGrp="1"/>
          </p:cNvSpPr>
          <p:nvPr>
            <p:ph type="sldNum" idx="4294967295"/>
          </p:nvPr>
        </p:nvSpPr>
        <p:spPr>
          <a:xfrm>
            <a:off x="11655425" y="6426200"/>
            <a:ext cx="536575" cy="365125"/>
          </a:xfrm>
          <a:prstGeom prst="rect">
            <a:avLst/>
          </a:prstGeom>
        </p:spPr>
        <p:txBody>
          <a:bodyPr/>
          <a:lstStyle/>
          <a:p>
            <a:pPr marL="0" lvl="0" indent="0" algn="r" rtl="0">
              <a:spcBef>
                <a:spcPts val="0"/>
              </a:spcBef>
              <a:spcAft>
                <a:spcPts val="0"/>
              </a:spcAft>
              <a:buNone/>
            </a:pPr>
            <a:fld id="{00000000-1234-1234-1234-123412341234}" type="slidenum">
              <a:rPr lang="en-GB" smtClean="0"/>
              <a:t>90</a:t>
            </a:fld>
            <a:endParaRPr lang="en-GB"/>
          </a:p>
        </p:txBody>
      </p:sp>
      <p:sp>
        <p:nvSpPr>
          <p:cNvPr id="6" name="Google Shape;251;p36">
            <a:extLst>
              <a:ext uri="{FF2B5EF4-FFF2-40B4-BE49-F238E27FC236}">
                <a16:creationId xmlns:a16="http://schemas.microsoft.com/office/drawing/2014/main" id="{ADC9B505-6DE0-54AC-29D1-225DE5733491}"/>
              </a:ext>
            </a:extLst>
          </p:cNvPr>
          <p:cNvSpPr/>
          <p:nvPr/>
        </p:nvSpPr>
        <p:spPr>
          <a:xfrm>
            <a:off x="0" y="1841965"/>
            <a:ext cx="12192000" cy="5058047"/>
          </a:xfrm>
          <a:prstGeom prst="rect">
            <a:avLst/>
          </a:prstGeom>
          <a:solidFill>
            <a:schemeClr val="tx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52;p36">
            <a:extLst>
              <a:ext uri="{FF2B5EF4-FFF2-40B4-BE49-F238E27FC236}">
                <a16:creationId xmlns:a16="http://schemas.microsoft.com/office/drawing/2014/main" id="{6132816B-A859-BFBD-BFA5-184BFA7042FC}"/>
              </a:ext>
            </a:extLst>
          </p:cNvPr>
          <p:cNvSpPr txBox="1"/>
          <p:nvPr/>
        </p:nvSpPr>
        <p:spPr>
          <a:xfrm>
            <a:off x="654921"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1"/>
                </a:solidFill>
                <a:latin typeface="Georgia" panose="02040502050405020303" pitchFamily="18" charset="0"/>
                <a:ea typeface="Helvetica Neue"/>
                <a:cs typeface="Arial" panose="020B0604020202020204" pitchFamily="34" charset="0"/>
                <a:sym typeface="Helvetica Neue"/>
              </a:rPr>
              <a:t>01</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solidFill>
                <a:schemeClr val="accent1"/>
              </a:solidFill>
              <a:latin typeface="Georgia" panose="02040502050405020303" pitchFamily="18" charset="0"/>
              <a:ea typeface="Helvetica Neue"/>
              <a:cs typeface="Arial" panose="020B0604020202020204" pitchFamily="34" charset="0"/>
              <a:sym typeface="Helvetica Neue"/>
            </a:endParaRPr>
          </a:p>
        </p:txBody>
      </p:sp>
      <p:sp>
        <p:nvSpPr>
          <p:cNvPr id="8" name="Google Shape;253;p36">
            <a:extLst>
              <a:ext uri="{FF2B5EF4-FFF2-40B4-BE49-F238E27FC236}">
                <a16:creationId xmlns:a16="http://schemas.microsoft.com/office/drawing/2014/main" id="{862452A5-F530-8977-4D54-85F6CF8CBA3F}"/>
              </a:ext>
            </a:extLst>
          </p:cNvPr>
          <p:cNvSpPr txBox="1"/>
          <p:nvPr/>
        </p:nvSpPr>
        <p:spPr>
          <a:xfrm>
            <a:off x="623900"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b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9" name="Google Shape;254;p36">
            <a:extLst>
              <a:ext uri="{FF2B5EF4-FFF2-40B4-BE49-F238E27FC236}">
                <a16:creationId xmlns:a16="http://schemas.microsoft.com/office/drawing/2014/main" id="{6E2C8A7E-CDBC-97FC-5662-53C2E33C1061}"/>
              </a:ext>
            </a:extLst>
          </p:cNvPr>
          <p:cNvSpPr txBox="1"/>
          <p:nvPr/>
        </p:nvSpPr>
        <p:spPr>
          <a:xfrm>
            <a:off x="2909838"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rPr>
              <a:t>02</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endParaRPr>
          </a:p>
        </p:txBody>
      </p:sp>
      <p:sp>
        <p:nvSpPr>
          <p:cNvPr id="10" name="Google Shape;255;p36">
            <a:extLst>
              <a:ext uri="{FF2B5EF4-FFF2-40B4-BE49-F238E27FC236}">
                <a16:creationId xmlns:a16="http://schemas.microsoft.com/office/drawing/2014/main" id="{DB1FB83B-52C1-BED4-908A-695659FBB625}"/>
              </a:ext>
            </a:extLst>
          </p:cNvPr>
          <p:cNvSpPr txBox="1"/>
          <p:nvPr/>
        </p:nvSpPr>
        <p:spPr>
          <a:xfrm>
            <a:off x="288731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b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11" name="Google Shape;256;p36">
            <a:extLst>
              <a:ext uri="{FF2B5EF4-FFF2-40B4-BE49-F238E27FC236}">
                <a16:creationId xmlns:a16="http://schemas.microsoft.com/office/drawing/2014/main" id="{88625D2C-6582-364C-EB55-A252A7ECB9B2}"/>
              </a:ext>
            </a:extLst>
          </p:cNvPr>
          <p:cNvSpPr txBox="1"/>
          <p:nvPr/>
        </p:nvSpPr>
        <p:spPr>
          <a:xfrm>
            <a:off x="5164755"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rPr>
              <a:t>03</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endParaRPr>
          </a:p>
        </p:txBody>
      </p:sp>
      <p:cxnSp>
        <p:nvCxnSpPr>
          <p:cNvPr id="12" name="Google Shape;257;p36">
            <a:extLst>
              <a:ext uri="{FF2B5EF4-FFF2-40B4-BE49-F238E27FC236}">
                <a16:creationId xmlns:a16="http://schemas.microsoft.com/office/drawing/2014/main" id="{1D87BFCC-B257-267F-0C90-EC8203C19337}"/>
              </a:ext>
            </a:extLst>
          </p:cNvPr>
          <p:cNvCxnSpPr>
            <a:cxnSpLocks/>
          </p:cNvCxnSpPr>
          <p:nvPr/>
        </p:nvCxnSpPr>
        <p:spPr>
          <a:xfrm>
            <a:off x="5153084" y="2715110"/>
            <a:ext cx="1921200" cy="0"/>
          </a:xfrm>
          <a:prstGeom prst="straightConnector1">
            <a:avLst/>
          </a:prstGeom>
          <a:noFill/>
          <a:ln w="15875" cap="flat" cmpd="sng">
            <a:solidFill>
              <a:srgbClr val="000000"/>
            </a:solidFill>
            <a:prstDash val="solid"/>
            <a:round/>
            <a:headEnd type="none" w="sm" len="sm"/>
            <a:tailEnd type="none" w="sm" len="sm"/>
          </a:ln>
        </p:spPr>
      </p:cxnSp>
      <p:sp>
        <p:nvSpPr>
          <p:cNvPr id="13" name="Google Shape;258;p36">
            <a:extLst>
              <a:ext uri="{FF2B5EF4-FFF2-40B4-BE49-F238E27FC236}">
                <a16:creationId xmlns:a16="http://schemas.microsoft.com/office/drawing/2014/main" id="{77CC4BED-F094-3F64-8DD1-BC330B46BBE1}"/>
              </a:ext>
            </a:extLst>
          </p:cNvPr>
          <p:cNvSpPr txBox="1"/>
          <p:nvPr/>
        </p:nvSpPr>
        <p:spPr>
          <a:xfrm>
            <a:off x="5150734"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b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cxnSp>
        <p:nvCxnSpPr>
          <p:cNvPr id="14" name="Google Shape;259;p36">
            <a:extLst>
              <a:ext uri="{FF2B5EF4-FFF2-40B4-BE49-F238E27FC236}">
                <a16:creationId xmlns:a16="http://schemas.microsoft.com/office/drawing/2014/main" id="{614B116D-62BB-D28F-EDC6-9E4C8429A825}"/>
              </a:ext>
            </a:extLst>
          </p:cNvPr>
          <p:cNvCxnSpPr>
            <a:cxnSpLocks/>
          </p:cNvCxnSpPr>
          <p:nvPr/>
        </p:nvCxnSpPr>
        <p:spPr>
          <a:xfrm>
            <a:off x="644960" y="2715110"/>
            <a:ext cx="1921200" cy="0"/>
          </a:xfrm>
          <a:prstGeom prst="straightConnector1">
            <a:avLst/>
          </a:prstGeom>
          <a:noFill/>
          <a:ln w="15875" cap="flat" cmpd="sng">
            <a:solidFill>
              <a:srgbClr val="000000"/>
            </a:solidFill>
            <a:prstDash val="solid"/>
            <a:round/>
            <a:headEnd type="none" w="sm" len="sm"/>
            <a:tailEnd type="none" w="sm" len="sm"/>
          </a:ln>
        </p:spPr>
      </p:cxnSp>
      <p:cxnSp>
        <p:nvCxnSpPr>
          <p:cNvPr id="15" name="Google Shape;260;p36">
            <a:extLst>
              <a:ext uri="{FF2B5EF4-FFF2-40B4-BE49-F238E27FC236}">
                <a16:creationId xmlns:a16="http://schemas.microsoft.com/office/drawing/2014/main" id="{9676B407-4A3C-1205-3A7C-649AD3EECC6E}"/>
              </a:ext>
            </a:extLst>
          </p:cNvPr>
          <p:cNvCxnSpPr>
            <a:cxnSpLocks/>
          </p:cNvCxnSpPr>
          <p:nvPr/>
        </p:nvCxnSpPr>
        <p:spPr>
          <a:xfrm>
            <a:off x="2899022" y="2715110"/>
            <a:ext cx="1921200" cy="0"/>
          </a:xfrm>
          <a:prstGeom prst="straightConnector1">
            <a:avLst/>
          </a:prstGeom>
          <a:noFill/>
          <a:ln w="15875" cap="flat" cmpd="sng">
            <a:solidFill>
              <a:srgbClr val="000000"/>
            </a:solidFill>
            <a:prstDash val="solid"/>
            <a:round/>
            <a:headEnd type="none" w="sm" len="sm"/>
            <a:tailEnd type="none" w="sm" len="sm"/>
          </a:ln>
        </p:spPr>
      </p:cxnSp>
      <p:cxnSp>
        <p:nvCxnSpPr>
          <p:cNvPr id="16" name="Google Shape;261;p36">
            <a:extLst>
              <a:ext uri="{FF2B5EF4-FFF2-40B4-BE49-F238E27FC236}">
                <a16:creationId xmlns:a16="http://schemas.microsoft.com/office/drawing/2014/main" id="{D12AC37B-C65F-1924-B694-A215EC000E0E}"/>
              </a:ext>
            </a:extLst>
          </p:cNvPr>
          <p:cNvCxnSpPr>
            <a:cxnSpLocks/>
          </p:cNvCxnSpPr>
          <p:nvPr/>
        </p:nvCxnSpPr>
        <p:spPr>
          <a:xfrm>
            <a:off x="7407146" y="2715110"/>
            <a:ext cx="1921200" cy="0"/>
          </a:xfrm>
          <a:prstGeom prst="straightConnector1">
            <a:avLst/>
          </a:prstGeom>
          <a:noFill/>
          <a:ln w="15875" cap="flat" cmpd="sng">
            <a:solidFill>
              <a:srgbClr val="000000"/>
            </a:solidFill>
            <a:prstDash val="solid"/>
            <a:round/>
            <a:headEnd type="none" w="sm" len="sm"/>
            <a:tailEnd type="none" w="sm" len="sm"/>
          </a:ln>
        </p:spPr>
      </p:cxnSp>
      <p:cxnSp>
        <p:nvCxnSpPr>
          <p:cNvPr id="17" name="Google Shape;262;p36">
            <a:extLst>
              <a:ext uri="{FF2B5EF4-FFF2-40B4-BE49-F238E27FC236}">
                <a16:creationId xmlns:a16="http://schemas.microsoft.com/office/drawing/2014/main" id="{2E6FC69D-AD3D-E318-CE0D-3B69AD3590BE}"/>
              </a:ext>
            </a:extLst>
          </p:cNvPr>
          <p:cNvCxnSpPr>
            <a:cxnSpLocks/>
          </p:cNvCxnSpPr>
          <p:nvPr/>
        </p:nvCxnSpPr>
        <p:spPr>
          <a:xfrm>
            <a:off x="9661210" y="2715110"/>
            <a:ext cx="1921200" cy="0"/>
          </a:xfrm>
          <a:prstGeom prst="straightConnector1">
            <a:avLst/>
          </a:prstGeom>
          <a:noFill/>
          <a:ln w="15875" cap="flat" cmpd="sng">
            <a:solidFill>
              <a:srgbClr val="000000"/>
            </a:solidFill>
            <a:prstDash val="solid"/>
            <a:round/>
            <a:headEnd type="none" w="sm" len="sm"/>
            <a:tailEnd type="none" w="sm" len="sm"/>
          </a:ln>
        </p:spPr>
      </p:cxnSp>
      <p:sp>
        <p:nvSpPr>
          <p:cNvPr id="18" name="Google Shape;263;p36">
            <a:extLst>
              <a:ext uri="{FF2B5EF4-FFF2-40B4-BE49-F238E27FC236}">
                <a16:creationId xmlns:a16="http://schemas.microsoft.com/office/drawing/2014/main" id="{E9A166D7-95AA-4F6A-E4B3-5448ACFC4DD3}"/>
              </a:ext>
            </a:extLst>
          </p:cNvPr>
          <p:cNvSpPr txBox="1"/>
          <p:nvPr/>
        </p:nvSpPr>
        <p:spPr>
          <a:xfrm>
            <a:off x="7419672"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rPr>
              <a:t>04</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a:solidFill>
                <a:schemeClr val="accent1"/>
              </a:solidFill>
              <a:latin typeface="Georgia" panose="02040502050405020303" pitchFamily="18" charset="0"/>
              <a:ea typeface="Helvetica Neue"/>
              <a:cs typeface="Arial" panose="020B0604020202020204" pitchFamily="34" charset="0"/>
              <a:sym typeface="Helvetica Neue"/>
            </a:endParaRPr>
          </a:p>
        </p:txBody>
      </p:sp>
      <p:sp>
        <p:nvSpPr>
          <p:cNvPr id="19" name="Google Shape;264;p36">
            <a:extLst>
              <a:ext uri="{FF2B5EF4-FFF2-40B4-BE49-F238E27FC236}">
                <a16:creationId xmlns:a16="http://schemas.microsoft.com/office/drawing/2014/main" id="{D5B9A526-C338-ABA6-2622-CB57867D3C3B}"/>
              </a:ext>
            </a:extLst>
          </p:cNvPr>
          <p:cNvSpPr txBox="1"/>
          <p:nvPr/>
        </p:nvSpPr>
        <p:spPr>
          <a:xfrm>
            <a:off x="9674590"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b="1" u="none" strike="noStrike" cap="none" dirty="0">
                <a:solidFill>
                  <a:schemeClr val="accent1"/>
                </a:solidFill>
                <a:latin typeface="Georgia" panose="02040502050405020303" pitchFamily="18" charset="0"/>
                <a:ea typeface="Helvetica Neue"/>
                <a:cs typeface="Arial" panose="020B0604020202020204" pitchFamily="34" charset="0"/>
                <a:sym typeface="Helvetica Neue"/>
              </a:rPr>
              <a:t>05</a:t>
            </a:r>
          </a:p>
          <a:p>
            <a:pPr marL="0" marR="0" lvl="0" indent="0" algn="l" rtl="0">
              <a:lnSpc>
                <a:spcPct val="100000"/>
              </a:lnSpc>
              <a:spcBef>
                <a:spcPts val="0"/>
              </a:spcBef>
              <a:spcAft>
                <a:spcPts val="0"/>
              </a:spcAft>
              <a:buClr>
                <a:srgbClr val="000000"/>
              </a:buClr>
              <a:buSzPts val="1600"/>
              <a:buFont typeface="Arial"/>
              <a:buNone/>
            </a:pPr>
            <a:endParaRPr lang="da-DK" sz="3600" b="1" u="none" strike="noStrike" cap="none" dirty="0">
              <a:solidFill>
                <a:schemeClr val="accent1"/>
              </a:solidFill>
              <a:latin typeface="Georgia" panose="02040502050405020303" pitchFamily="18" charset="0"/>
              <a:ea typeface="Helvetica Neue"/>
              <a:cs typeface="Arial" panose="020B0604020202020204" pitchFamily="34" charset="0"/>
              <a:sym typeface="Helvetica Neue"/>
            </a:endParaRPr>
          </a:p>
        </p:txBody>
      </p:sp>
      <p:sp>
        <p:nvSpPr>
          <p:cNvPr id="20" name="Google Shape;265;p36">
            <a:extLst>
              <a:ext uri="{FF2B5EF4-FFF2-40B4-BE49-F238E27FC236}">
                <a16:creationId xmlns:a16="http://schemas.microsoft.com/office/drawing/2014/main" id="{223BE8AF-6B41-A4AB-55A7-3D99F0D929BF}"/>
              </a:ext>
            </a:extLst>
          </p:cNvPr>
          <p:cNvSpPr txBox="1"/>
          <p:nvPr/>
        </p:nvSpPr>
        <p:spPr>
          <a:xfrm>
            <a:off x="7415147" y="2734112"/>
            <a:ext cx="1975104"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b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
        <p:nvSpPr>
          <p:cNvPr id="21" name="Google Shape;266;p36">
            <a:extLst>
              <a:ext uri="{FF2B5EF4-FFF2-40B4-BE49-F238E27FC236}">
                <a16:creationId xmlns:a16="http://schemas.microsoft.com/office/drawing/2014/main" id="{61518048-6B64-25E1-FD8F-B2C9ACAE0629}"/>
              </a:ext>
            </a:extLst>
          </p:cNvPr>
          <p:cNvSpPr txBox="1"/>
          <p:nvPr/>
        </p:nvSpPr>
        <p:spPr>
          <a:xfrm>
            <a:off x="9678563"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[Area]:</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b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area]</a:t>
            </a:r>
          </a:p>
          <a:p>
            <a:pPr marL="0" marR="0" lvl="0" indent="0" algn="l" rtl="0">
              <a:lnSpc>
                <a:spcPct val="100000"/>
              </a:lnSpc>
              <a:spcBef>
                <a:spcPts val="0"/>
              </a:spcBef>
              <a:spcAft>
                <a:spcPts val="0"/>
              </a:spcAft>
              <a:buClr>
                <a:srgbClr val="000000"/>
              </a:buClr>
              <a:buSzPts val="1600"/>
              <a:buFont typeface="Arial"/>
              <a:buNone/>
            </a:pP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chemeClr val="bg1"/>
                </a:solidFill>
                <a:latin typeface="Arial" panose="020B0604020202020204" pitchFamily="34" charset="0"/>
                <a:ea typeface="Helvetica Neue"/>
                <a:cs typeface="Arial" panose="020B0604020202020204" pitchFamily="34" charset="0"/>
                <a:sym typeface="Helvetica Neue"/>
              </a:rPr>
              <a:t>[Description of specific initiatives or details, if relevant] </a:t>
            </a:r>
          </a:p>
        </p:txBody>
      </p:sp>
    </p:spTree>
    <p:extLst>
      <p:ext uri="{BB962C8B-B14F-4D97-AF65-F5344CB8AC3E}">
        <p14:creationId xmlns:p14="http://schemas.microsoft.com/office/powerpoint/2010/main" val="1429867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12" name="Subtitle 11">
            <a:extLst>
              <a:ext uri="{FF2B5EF4-FFF2-40B4-BE49-F238E27FC236}">
                <a16:creationId xmlns:a16="http://schemas.microsoft.com/office/drawing/2014/main" id="{DE592378-BF96-0102-BF7D-41C206F8C0DA}"/>
              </a:ext>
            </a:extLst>
          </p:cNvPr>
          <p:cNvSpPr>
            <a:spLocks noGrp="1"/>
          </p:cNvSpPr>
          <p:nvPr>
            <p:ph type="subTitle" idx="1"/>
          </p:nvPr>
        </p:nvSpPr>
        <p:spPr/>
        <p:txBody>
          <a:bodyPr/>
          <a:lstStyle/>
          <a:p>
            <a:endParaRPr lang="en-GB"/>
          </a:p>
        </p:txBody>
      </p:sp>
      <p:sp>
        <p:nvSpPr>
          <p:cNvPr id="13" name="Text Placeholder 12">
            <a:extLst>
              <a:ext uri="{FF2B5EF4-FFF2-40B4-BE49-F238E27FC236}">
                <a16:creationId xmlns:a16="http://schemas.microsoft.com/office/drawing/2014/main" id="{CF27566C-BC17-6B63-8370-F70769636E21}"/>
              </a:ext>
            </a:extLst>
          </p:cNvPr>
          <p:cNvSpPr>
            <a:spLocks noGrp="1"/>
          </p:cNvSpPr>
          <p:nvPr>
            <p:ph type="body" sz="quarter" idx="17"/>
          </p:nvPr>
        </p:nvSpPr>
        <p:spPr/>
        <p:txBody>
          <a:bodyPr/>
          <a:lstStyle/>
          <a:p>
            <a:endParaRPr lang="en-GB"/>
          </a:p>
        </p:txBody>
      </p:sp>
      <p:sp>
        <p:nvSpPr>
          <p:cNvPr id="10" name="Rectangle 89">
            <a:extLst>
              <a:ext uri="{FF2B5EF4-FFF2-40B4-BE49-F238E27FC236}">
                <a16:creationId xmlns:a16="http://schemas.microsoft.com/office/drawing/2014/main" id="{8E0F0562-6BDB-B7F6-9747-563ECC62F85E}"/>
              </a:ext>
            </a:extLst>
          </p:cNvPr>
          <p:cNvSpPr/>
          <p:nvPr/>
        </p:nvSpPr>
        <p:spPr>
          <a:xfrm>
            <a:off x="2594434" y="2133601"/>
            <a:ext cx="9042829" cy="73295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6" name="Text Placeholder 6">
            <a:extLst>
              <a:ext uri="{FF2B5EF4-FFF2-40B4-BE49-F238E27FC236}">
                <a16:creationId xmlns:a16="http://schemas.microsoft.com/office/drawing/2014/main" id="{96CBD6D5-19A2-650B-21CA-3E6C2C22086E}"/>
              </a:ext>
            </a:extLst>
          </p:cNvPr>
          <p:cNvSpPr txBox="1">
            <a:spLocks/>
          </p:cNvSpPr>
          <p:nvPr/>
        </p:nvSpPr>
        <p:spPr>
          <a:xfrm>
            <a:off x="738056" y="2133601"/>
            <a:ext cx="1711095" cy="732953"/>
          </a:xfrm>
          <a:prstGeom prst="rect">
            <a:avLst/>
          </a:prstGeom>
          <a:solidFill>
            <a:schemeClr val="bg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15" name="Rectangle 8">
            <a:extLst>
              <a:ext uri="{FF2B5EF4-FFF2-40B4-BE49-F238E27FC236}">
                <a16:creationId xmlns:a16="http://schemas.microsoft.com/office/drawing/2014/main" id="{A7B083BA-4F52-0FF5-74C9-FA04C5B4C4CF}"/>
              </a:ext>
            </a:extLst>
          </p:cNvPr>
          <p:cNvSpPr/>
          <p:nvPr/>
        </p:nvSpPr>
        <p:spPr>
          <a:xfrm>
            <a:off x="554734" y="2313955"/>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16" name="Text Placeholder 6">
            <a:extLst>
              <a:ext uri="{FF2B5EF4-FFF2-40B4-BE49-F238E27FC236}">
                <a16:creationId xmlns:a16="http://schemas.microsoft.com/office/drawing/2014/main" id="{B1AFB027-A438-DA8C-BB00-83C70AEBB646}"/>
              </a:ext>
            </a:extLst>
          </p:cNvPr>
          <p:cNvSpPr txBox="1">
            <a:spLocks/>
          </p:cNvSpPr>
          <p:nvPr/>
        </p:nvSpPr>
        <p:spPr>
          <a:xfrm>
            <a:off x="738056" y="2969538"/>
            <a:ext cx="1711095" cy="732953"/>
          </a:xfrm>
          <a:prstGeom prst="rect">
            <a:avLst/>
          </a:prstGeom>
          <a:solidFill>
            <a:schemeClr val="bg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0" name="Rectangle 89">
            <a:extLst>
              <a:ext uri="{FF2B5EF4-FFF2-40B4-BE49-F238E27FC236}">
                <a16:creationId xmlns:a16="http://schemas.microsoft.com/office/drawing/2014/main" id="{F045D05C-AA90-FAC2-AA26-7F22594B7F6D}"/>
              </a:ext>
            </a:extLst>
          </p:cNvPr>
          <p:cNvSpPr/>
          <p:nvPr/>
        </p:nvSpPr>
        <p:spPr>
          <a:xfrm>
            <a:off x="2594434" y="2969537"/>
            <a:ext cx="9042829" cy="73295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1" name="Rectangle 8">
            <a:extLst>
              <a:ext uri="{FF2B5EF4-FFF2-40B4-BE49-F238E27FC236}">
                <a16:creationId xmlns:a16="http://schemas.microsoft.com/office/drawing/2014/main" id="{722916F0-6606-786B-7579-5C2B1A0BE9F3}"/>
              </a:ext>
            </a:extLst>
          </p:cNvPr>
          <p:cNvSpPr/>
          <p:nvPr/>
        </p:nvSpPr>
        <p:spPr>
          <a:xfrm>
            <a:off x="554734" y="3149892"/>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22" name="Text Placeholder 6">
            <a:extLst>
              <a:ext uri="{FF2B5EF4-FFF2-40B4-BE49-F238E27FC236}">
                <a16:creationId xmlns:a16="http://schemas.microsoft.com/office/drawing/2014/main" id="{21F80A05-83A2-1166-2741-A02DAE3941A2}"/>
              </a:ext>
            </a:extLst>
          </p:cNvPr>
          <p:cNvSpPr txBox="1">
            <a:spLocks/>
          </p:cNvSpPr>
          <p:nvPr/>
        </p:nvSpPr>
        <p:spPr>
          <a:xfrm>
            <a:off x="738056" y="3805475"/>
            <a:ext cx="1711095" cy="732953"/>
          </a:xfrm>
          <a:prstGeom prst="rect">
            <a:avLst/>
          </a:prstGeom>
          <a:solidFill>
            <a:schemeClr val="bg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3" name="Rectangle 89">
            <a:extLst>
              <a:ext uri="{FF2B5EF4-FFF2-40B4-BE49-F238E27FC236}">
                <a16:creationId xmlns:a16="http://schemas.microsoft.com/office/drawing/2014/main" id="{A2266CF0-A547-3E64-5C80-54AA977B0957}"/>
              </a:ext>
            </a:extLst>
          </p:cNvPr>
          <p:cNvSpPr/>
          <p:nvPr/>
        </p:nvSpPr>
        <p:spPr>
          <a:xfrm>
            <a:off x="2594434" y="3805473"/>
            <a:ext cx="9042829" cy="73295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4" name="Rectangle 8">
            <a:extLst>
              <a:ext uri="{FF2B5EF4-FFF2-40B4-BE49-F238E27FC236}">
                <a16:creationId xmlns:a16="http://schemas.microsoft.com/office/drawing/2014/main" id="{935A481A-13FD-6BE3-ED24-BC48EAE3A943}"/>
              </a:ext>
            </a:extLst>
          </p:cNvPr>
          <p:cNvSpPr/>
          <p:nvPr/>
        </p:nvSpPr>
        <p:spPr>
          <a:xfrm>
            <a:off x="554734" y="3985829"/>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25" name="Text Placeholder 6">
            <a:extLst>
              <a:ext uri="{FF2B5EF4-FFF2-40B4-BE49-F238E27FC236}">
                <a16:creationId xmlns:a16="http://schemas.microsoft.com/office/drawing/2014/main" id="{DDFF2F51-6546-568B-CA10-90C992AAF2AA}"/>
              </a:ext>
            </a:extLst>
          </p:cNvPr>
          <p:cNvSpPr txBox="1">
            <a:spLocks/>
          </p:cNvSpPr>
          <p:nvPr/>
        </p:nvSpPr>
        <p:spPr>
          <a:xfrm>
            <a:off x="738056" y="4641412"/>
            <a:ext cx="1711095" cy="732953"/>
          </a:xfrm>
          <a:prstGeom prst="rect">
            <a:avLst/>
          </a:prstGeom>
          <a:solidFill>
            <a:schemeClr val="bg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6" name="Rectangle 89">
            <a:extLst>
              <a:ext uri="{FF2B5EF4-FFF2-40B4-BE49-F238E27FC236}">
                <a16:creationId xmlns:a16="http://schemas.microsoft.com/office/drawing/2014/main" id="{EB0F7279-8FD7-014B-CDA7-436CD5E1A4A2}"/>
              </a:ext>
            </a:extLst>
          </p:cNvPr>
          <p:cNvSpPr/>
          <p:nvPr/>
        </p:nvSpPr>
        <p:spPr>
          <a:xfrm>
            <a:off x="2594434" y="4641409"/>
            <a:ext cx="9042829" cy="73295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27" name="Rectangle 8">
            <a:extLst>
              <a:ext uri="{FF2B5EF4-FFF2-40B4-BE49-F238E27FC236}">
                <a16:creationId xmlns:a16="http://schemas.microsoft.com/office/drawing/2014/main" id="{31A120B9-F36A-9D8C-D8E2-7131E4158EAE}"/>
              </a:ext>
            </a:extLst>
          </p:cNvPr>
          <p:cNvSpPr/>
          <p:nvPr/>
        </p:nvSpPr>
        <p:spPr>
          <a:xfrm>
            <a:off x="554734" y="4821766"/>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28" name="Text Placeholder 6">
            <a:extLst>
              <a:ext uri="{FF2B5EF4-FFF2-40B4-BE49-F238E27FC236}">
                <a16:creationId xmlns:a16="http://schemas.microsoft.com/office/drawing/2014/main" id="{A5D1B2F0-FEEA-DF0C-BCC4-4615F2ABD46E}"/>
              </a:ext>
            </a:extLst>
          </p:cNvPr>
          <p:cNvSpPr txBox="1">
            <a:spLocks/>
          </p:cNvSpPr>
          <p:nvPr/>
        </p:nvSpPr>
        <p:spPr>
          <a:xfrm>
            <a:off x="738056" y="5477347"/>
            <a:ext cx="1711095" cy="732953"/>
          </a:xfrm>
          <a:prstGeom prst="rect">
            <a:avLst/>
          </a:prstGeom>
          <a:solidFill>
            <a:schemeClr val="bg1"/>
          </a:solidFill>
          <a:effectLst/>
        </p:spPr>
        <p:txBody>
          <a:bodyPr lIns="365760" tIns="73152" rIns="73152" bIns="73152" anchor="ctr"/>
          <a:lstStyle>
            <a:defPPr>
              <a:defRPr lang="en-US"/>
            </a:defPPr>
            <a:lvl1pPr indent="0" defTabSz="457200">
              <a:lnSpc>
                <a:spcPct val="100000"/>
              </a:lnSpc>
              <a:spcBef>
                <a:spcPts val="0"/>
              </a:spcBef>
              <a:spcAft>
                <a:spcPts val="0"/>
              </a:spcAft>
              <a:buFont typeface="Arial" panose="020B0604020202020204" pitchFamily="34" charset="0"/>
              <a:buNone/>
              <a:defRPr b="1">
                <a:latin typeface="+mj-lt"/>
              </a:defRPr>
            </a:lvl1pPr>
            <a:lvl2pPr marL="457200" indent="-457200" defTabSz="457200">
              <a:lnSpc>
                <a:spcPct val="100000"/>
              </a:lnSpc>
              <a:spcBef>
                <a:spcPts val="0"/>
              </a:spcBef>
              <a:spcAft>
                <a:spcPts val="2400"/>
              </a:spcAft>
              <a:buClrTx/>
              <a:buFont typeface="Arial" panose="020B0604020202020204" pitchFamily="34" charset="0"/>
              <a:buChar char="•"/>
              <a:defRPr sz="4000">
                <a:latin typeface="Graphik Light" panose="020B0403030202060203" pitchFamily="34" charset="0"/>
              </a:defRPr>
            </a:lvl2pPr>
            <a:lvl3pPr marL="914400" indent="-457200" defTabSz="457200">
              <a:lnSpc>
                <a:spcPct val="100000"/>
              </a:lnSpc>
              <a:spcBef>
                <a:spcPts val="0"/>
              </a:spcBef>
              <a:spcAft>
                <a:spcPts val="2400"/>
              </a:spcAft>
              <a:buFont typeface="Verdana"/>
              <a:buChar char="–"/>
              <a:defRPr sz="4000">
                <a:latin typeface="Graphik Light" panose="020B0403030202060203" pitchFamily="34" charset="0"/>
              </a:defRPr>
            </a:lvl3pPr>
            <a:lvl4pPr marL="1371600" indent="-457200" defTabSz="457200">
              <a:lnSpc>
                <a:spcPct val="100000"/>
              </a:lnSpc>
              <a:spcBef>
                <a:spcPts val="0"/>
              </a:spcBef>
              <a:spcAft>
                <a:spcPts val="2400"/>
              </a:spcAft>
              <a:buFont typeface="Arial" panose="020B0604020202020204" pitchFamily="34" charset="0"/>
              <a:buChar char="•"/>
              <a:defRPr>
                <a:latin typeface="Graphik Light" panose="020B0403030202060203" pitchFamily="34" charset="0"/>
              </a:defRPr>
            </a:lvl4pPr>
            <a:lvl5pPr marL="1828800" indent="-457200" defTabSz="457200">
              <a:lnSpc>
                <a:spcPct val="100000"/>
              </a:lnSpc>
              <a:spcBef>
                <a:spcPts val="0"/>
              </a:spcBef>
              <a:spcAft>
                <a:spcPts val="2400"/>
              </a:spcAft>
              <a:buFont typeface="Verdana"/>
              <a:buChar char="–"/>
              <a:defRPr>
                <a:latin typeface="Graphik Light" panose="020B0403030202060203" pitchFamily="34" charset="0"/>
              </a:defRPr>
            </a:lvl5pPr>
            <a:lvl6pPr marL="22226" indent="0" defTabSz="457200">
              <a:lnSpc>
                <a:spcPct val="90000"/>
              </a:lnSpc>
              <a:spcBef>
                <a:spcPts val="0"/>
              </a:spcBef>
              <a:spcAft>
                <a:spcPts val="2400"/>
              </a:spcAft>
              <a:buFont typeface="Graphik" panose="020B0503030202060203" pitchFamily="34" charset="0"/>
              <a:buNone/>
              <a:tabLst/>
              <a:defRPr sz="3200">
                <a:latin typeface="Graphik Light" panose="020B0403030202060203" pitchFamily="34" charset="0"/>
              </a:defRPr>
            </a:lvl6pPr>
            <a:lvl7pPr marL="0" indent="0" defTabSz="457200">
              <a:lnSpc>
                <a:spcPct val="90000"/>
              </a:lnSpc>
              <a:spcBef>
                <a:spcPts val="0"/>
              </a:spcBef>
              <a:spcAft>
                <a:spcPts val="2400"/>
              </a:spcAft>
              <a:buFont typeface="Arial" panose="020B0604020202020204" pitchFamily="34" charset="0"/>
              <a:buNone/>
              <a:defRPr sz="2400">
                <a:latin typeface="Graphik Light" panose="020B0403030202060203" pitchFamily="34" charset="0"/>
              </a:defRPr>
            </a:lvl7pPr>
            <a:lvl8pPr marL="0" indent="0" defTabSz="457200">
              <a:lnSpc>
                <a:spcPct val="90000"/>
              </a:lnSpc>
              <a:spcBef>
                <a:spcPts val="0"/>
              </a:spcBef>
              <a:spcAft>
                <a:spcPts val="2400"/>
              </a:spcAft>
              <a:buFont typeface="Arial" panose="020B0604020202020204" pitchFamily="34" charset="0"/>
              <a:buNone/>
              <a:defRPr sz="2000" b="1">
                <a:latin typeface="Graphik Light" panose="020B0403030202060203" pitchFamily="34" charset="0"/>
              </a:defRPr>
            </a:lvl8pPr>
            <a:lvl9pPr marL="0" indent="0" defTabSz="457200">
              <a:lnSpc>
                <a:spcPct val="90000"/>
              </a:lnSpc>
              <a:spcBef>
                <a:spcPts val="0"/>
              </a:spcBef>
              <a:spcAft>
                <a:spcPts val="2400"/>
              </a:spcAft>
              <a:buFont typeface="Arial" panose="020B0604020202020204" pitchFamily="34" charset="0"/>
              <a:buNone/>
              <a:defRPr sz="1600">
                <a:solidFill>
                  <a:schemeClr val="tx2"/>
                </a:solidFill>
                <a:latin typeface="Graphik Light" panose="020B0403030202060203" pitchFamily="34" charset="0"/>
              </a:defRPr>
            </a:lvl9pPr>
          </a:lstStyle>
          <a:p>
            <a:pPr marL="0" marR="0" lvl="0" indent="0" algn="l" defTabSz="228554"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u="none" strike="noStrike" kern="1200" cap="none" spc="0" normalizeH="0" baseline="0" noProof="0" dirty="0">
                <a:ln>
                  <a:noFill/>
                </a:ln>
                <a:effectLst/>
                <a:uLnTx/>
                <a:uFillTx/>
                <a:latin typeface="Arial"/>
                <a:ea typeface="Verdana" panose="020B0604030504040204" pitchFamily="34" charset="0"/>
                <a:cs typeface="Arial" panose="020B0604020202020204" pitchFamily="34" charset="0"/>
                <a:sym typeface="Verdana" panose="020B0604030504040204" pitchFamily="34" charset="0"/>
              </a:rPr>
              <a:t>[Area 1]</a:t>
            </a:r>
          </a:p>
        </p:txBody>
      </p:sp>
      <p:sp>
        <p:nvSpPr>
          <p:cNvPr id="29" name="Rectangle 89">
            <a:extLst>
              <a:ext uri="{FF2B5EF4-FFF2-40B4-BE49-F238E27FC236}">
                <a16:creationId xmlns:a16="http://schemas.microsoft.com/office/drawing/2014/main" id="{7D1EFAC0-52AE-95B7-E12A-3374E4CA5F8A}"/>
              </a:ext>
            </a:extLst>
          </p:cNvPr>
          <p:cNvSpPr/>
          <p:nvPr/>
        </p:nvSpPr>
        <p:spPr>
          <a:xfrm>
            <a:off x="2594434" y="5477347"/>
            <a:ext cx="9042829" cy="732953"/>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30" name="Rectangle 8">
            <a:extLst>
              <a:ext uri="{FF2B5EF4-FFF2-40B4-BE49-F238E27FC236}">
                <a16:creationId xmlns:a16="http://schemas.microsoft.com/office/drawing/2014/main" id="{F12641F9-E468-398C-108A-DFC12DB031C8}"/>
              </a:ext>
            </a:extLst>
          </p:cNvPr>
          <p:cNvSpPr/>
          <p:nvPr/>
        </p:nvSpPr>
        <p:spPr>
          <a:xfrm>
            <a:off x="554734" y="5657701"/>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2" name="TextBox 24">
            <a:extLst>
              <a:ext uri="{FF2B5EF4-FFF2-40B4-BE49-F238E27FC236}">
                <a16:creationId xmlns:a16="http://schemas.microsoft.com/office/drawing/2014/main" id="{6DBDC05E-EDDF-45D5-0DE6-8E3E941FE5E5}"/>
              </a:ext>
            </a:extLst>
          </p:cNvPr>
          <p:cNvSpPr txBox="1"/>
          <p:nvPr/>
        </p:nvSpPr>
        <p:spPr>
          <a:xfrm>
            <a:off x="554737" y="1679660"/>
            <a:ext cx="1894417"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33" name="Conector recto 9">
            <a:extLst>
              <a:ext uri="{FF2B5EF4-FFF2-40B4-BE49-F238E27FC236}">
                <a16:creationId xmlns:a16="http://schemas.microsoft.com/office/drawing/2014/main" id="{B7C10C8B-5E9D-AF0D-3375-B19AC2818DB2}"/>
              </a:ext>
            </a:extLst>
          </p:cNvPr>
          <p:cNvCxnSpPr>
            <a:cxnSpLocks/>
          </p:cNvCxnSpPr>
          <p:nvPr/>
        </p:nvCxnSpPr>
        <p:spPr>
          <a:xfrm>
            <a:off x="554736" y="2022107"/>
            <a:ext cx="189441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TextBox 24">
            <a:extLst>
              <a:ext uri="{FF2B5EF4-FFF2-40B4-BE49-F238E27FC236}">
                <a16:creationId xmlns:a16="http://schemas.microsoft.com/office/drawing/2014/main" id="{EB4879EC-9619-10A3-8BB3-5AA97579DFD8}"/>
              </a:ext>
            </a:extLst>
          </p:cNvPr>
          <p:cNvSpPr txBox="1"/>
          <p:nvPr/>
        </p:nvSpPr>
        <p:spPr>
          <a:xfrm>
            <a:off x="2624936" y="1679660"/>
            <a:ext cx="831165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36" name="Conector recto 9">
            <a:extLst>
              <a:ext uri="{FF2B5EF4-FFF2-40B4-BE49-F238E27FC236}">
                <a16:creationId xmlns:a16="http://schemas.microsoft.com/office/drawing/2014/main" id="{FCE93D97-EF98-A5F5-12FD-2D4733F6EEF8}"/>
              </a:ext>
            </a:extLst>
          </p:cNvPr>
          <p:cNvCxnSpPr>
            <a:cxnSpLocks/>
          </p:cNvCxnSpPr>
          <p:nvPr/>
        </p:nvCxnSpPr>
        <p:spPr>
          <a:xfrm>
            <a:off x="2594434" y="2022107"/>
            <a:ext cx="904282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EA09BE20-3367-7BFC-DF15-4687D0DACF6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2233622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5813C0-49EB-6CA1-D737-EE48C6CDD6C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2F5813C0-49EB-6CA1-D737-EE48C6CDD6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TextBox 127">
            <a:extLst>
              <a:ext uri="{FF2B5EF4-FFF2-40B4-BE49-F238E27FC236}">
                <a16:creationId xmlns:a16="http://schemas.microsoft.com/office/drawing/2014/main" id="{33B6C1FB-35F6-20F1-AA77-14C8E351353D}"/>
              </a:ext>
            </a:extLst>
          </p:cNvPr>
          <p:cNvSpPr txBox="1"/>
          <p:nvPr/>
        </p:nvSpPr>
        <p:spPr>
          <a:xfrm>
            <a:off x="737016" y="5480614"/>
            <a:ext cx="10900247" cy="729687"/>
          </a:xfrm>
          <a:prstGeom prst="rect">
            <a:avLst/>
          </a:prstGeom>
          <a:solidFill>
            <a:schemeClr val="tx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17" name="TextBox 127">
            <a:extLst>
              <a:ext uri="{FF2B5EF4-FFF2-40B4-BE49-F238E27FC236}">
                <a16:creationId xmlns:a16="http://schemas.microsoft.com/office/drawing/2014/main" id="{8131AD3B-E961-3FEE-D32C-773C025A8107}"/>
              </a:ext>
            </a:extLst>
          </p:cNvPr>
          <p:cNvSpPr txBox="1"/>
          <p:nvPr/>
        </p:nvSpPr>
        <p:spPr>
          <a:xfrm>
            <a:off x="737016" y="2124420"/>
            <a:ext cx="10900247" cy="729687"/>
          </a:xfrm>
          <a:prstGeom prst="rect">
            <a:avLst/>
          </a:prstGeom>
          <a:solidFill>
            <a:schemeClr val="tx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38" name="TextBox 127">
            <a:extLst>
              <a:ext uri="{FF2B5EF4-FFF2-40B4-BE49-F238E27FC236}">
                <a16:creationId xmlns:a16="http://schemas.microsoft.com/office/drawing/2014/main" id="{36310E2D-BFEC-5DDE-AA40-B8F674C68810}"/>
              </a:ext>
            </a:extLst>
          </p:cNvPr>
          <p:cNvSpPr txBox="1"/>
          <p:nvPr/>
        </p:nvSpPr>
        <p:spPr>
          <a:xfrm>
            <a:off x="737016" y="2963535"/>
            <a:ext cx="10900247" cy="729687"/>
          </a:xfrm>
          <a:prstGeom prst="rect">
            <a:avLst/>
          </a:prstGeom>
          <a:solidFill>
            <a:schemeClr val="tx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44" name="TextBox 127">
            <a:extLst>
              <a:ext uri="{FF2B5EF4-FFF2-40B4-BE49-F238E27FC236}">
                <a16:creationId xmlns:a16="http://schemas.microsoft.com/office/drawing/2014/main" id="{8A511872-97B8-F967-2557-5AFA4BAB2B05}"/>
              </a:ext>
            </a:extLst>
          </p:cNvPr>
          <p:cNvSpPr txBox="1"/>
          <p:nvPr/>
        </p:nvSpPr>
        <p:spPr>
          <a:xfrm>
            <a:off x="737016" y="3802739"/>
            <a:ext cx="10900247" cy="729687"/>
          </a:xfrm>
          <a:prstGeom prst="rect">
            <a:avLst/>
          </a:prstGeom>
          <a:solidFill>
            <a:schemeClr val="tx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2" name="Title 1">
            <a:extLst>
              <a:ext uri="{FF2B5EF4-FFF2-40B4-BE49-F238E27FC236}">
                <a16:creationId xmlns:a16="http://schemas.microsoft.com/office/drawing/2014/main" id="{BE579D8B-4611-B928-953C-F7CC010CEB67}"/>
              </a:ext>
            </a:extLst>
          </p:cNvPr>
          <p:cNvSpPr>
            <a:spLocks noGrp="1"/>
          </p:cNvSpPr>
          <p:nvPr>
            <p:ph type="title"/>
          </p:nvPr>
        </p:nvSpPr>
        <p:spPr/>
        <p:txBody>
          <a:bodyPr/>
          <a:lstStyle/>
          <a:p>
            <a:r>
              <a:rPr lang="en-US" dirty="0"/>
              <a:t>[Five key areas slide / Insert action title]</a:t>
            </a:r>
            <a:endParaRPr lang="en-DK" dirty="0"/>
          </a:p>
        </p:txBody>
      </p:sp>
      <p:sp>
        <p:nvSpPr>
          <p:cNvPr id="7" name="Subtitle 6">
            <a:extLst>
              <a:ext uri="{FF2B5EF4-FFF2-40B4-BE49-F238E27FC236}">
                <a16:creationId xmlns:a16="http://schemas.microsoft.com/office/drawing/2014/main" id="{E046A561-47DA-F5FF-359E-5E7ADAA8B56B}"/>
              </a:ext>
            </a:extLst>
          </p:cNvPr>
          <p:cNvSpPr>
            <a:spLocks noGrp="1"/>
          </p:cNvSpPr>
          <p:nvPr>
            <p:ph type="subTitle" idx="1"/>
          </p:nvPr>
        </p:nvSpPr>
        <p:spPr/>
        <p:txBody>
          <a:bodyPr/>
          <a:lstStyle/>
          <a:p>
            <a:endParaRPr lang="en-GB"/>
          </a:p>
        </p:txBody>
      </p:sp>
      <p:sp>
        <p:nvSpPr>
          <p:cNvPr id="10" name="Text Placeholder 9">
            <a:extLst>
              <a:ext uri="{FF2B5EF4-FFF2-40B4-BE49-F238E27FC236}">
                <a16:creationId xmlns:a16="http://schemas.microsoft.com/office/drawing/2014/main" id="{7AC3BB45-F033-91EE-1E78-E8432992C3EE}"/>
              </a:ext>
            </a:extLst>
          </p:cNvPr>
          <p:cNvSpPr>
            <a:spLocks noGrp="1"/>
          </p:cNvSpPr>
          <p:nvPr>
            <p:ph type="body" sz="quarter" idx="17"/>
          </p:nvPr>
        </p:nvSpPr>
        <p:spPr/>
        <p:txBody>
          <a:bodyPr/>
          <a:lstStyle/>
          <a:p>
            <a:endParaRPr lang="en-GB"/>
          </a:p>
        </p:txBody>
      </p:sp>
      <p:sp>
        <p:nvSpPr>
          <p:cNvPr id="11" name="TextBox 54">
            <a:extLst>
              <a:ext uri="{FF2B5EF4-FFF2-40B4-BE49-F238E27FC236}">
                <a16:creationId xmlns:a16="http://schemas.microsoft.com/office/drawing/2014/main" id="{DB1E951F-BDF4-0D33-79FA-FA7BE4771342}"/>
              </a:ext>
            </a:extLst>
          </p:cNvPr>
          <p:cNvSpPr txBox="1"/>
          <p:nvPr/>
        </p:nvSpPr>
        <p:spPr>
          <a:xfrm>
            <a:off x="4942918" y="5737735"/>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sp>
        <p:nvSpPr>
          <p:cNvPr id="19" name="TextBox 54">
            <a:extLst>
              <a:ext uri="{FF2B5EF4-FFF2-40B4-BE49-F238E27FC236}">
                <a16:creationId xmlns:a16="http://schemas.microsoft.com/office/drawing/2014/main" id="{451B5FF9-65CD-775D-A50B-E525FF2220A8}"/>
              </a:ext>
            </a:extLst>
          </p:cNvPr>
          <p:cNvSpPr txBox="1"/>
          <p:nvPr/>
        </p:nvSpPr>
        <p:spPr>
          <a:xfrm>
            <a:off x="4942918" y="2381541"/>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37" name="Grupo 42">
            <a:extLst>
              <a:ext uri="{FF2B5EF4-FFF2-40B4-BE49-F238E27FC236}">
                <a16:creationId xmlns:a16="http://schemas.microsoft.com/office/drawing/2014/main" id="{DAE88B6A-9F30-C172-F0B0-B3EC64C6B7B6}"/>
              </a:ext>
            </a:extLst>
          </p:cNvPr>
          <p:cNvGrpSpPr/>
          <p:nvPr/>
        </p:nvGrpSpPr>
        <p:grpSpPr>
          <a:xfrm rot="10800000" flipH="1">
            <a:off x="4229535" y="2349078"/>
            <a:ext cx="257544" cy="280370"/>
            <a:chOff x="3657318" y="2960019"/>
            <a:chExt cx="428407" cy="506598"/>
          </a:xfrm>
        </p:grpSpPr>
        <p:grpSp>
          <p:nvGrpSpPr>
            <p:cNvPr id="328" name="Grupo 43">
              <a:extLst>
                <a:ext uri="{FF2B5EF4-FFF2-40B4-BE49-F238E27FC236}">
                  <a16:creationId xmlns:a16="http://schemas.microsoft.com/office/drawing/2014/main" id="{5FB75FC4-2874-B44E-8643-1DED6F2EC4D6}"/>
                </a:ext>
              </a:extLst>
            </p:cNvPr>
            <p:cNvGrpSpPr/>
            <p:nvPr/>
          </p:nvGrpSpPr>
          <p:grpSpPr>
            <a:xfrm>
              <a:off x="3828604" y="2960019"/>
              <a:ext cx="257121" cy="506598"/>
              <a:chOff x="2468880" y="3319199"/>
              <a:chExt cx="257121" cy="506598"/>
            </a:xfrm>
          </p:grpSpPr>
          <p:cxnSp>
            <p:nvCxnSpPr>
              <p:cNvPr id="330" name="Conector recto 45">
                <a:extLst>
                  <a:ext uri="{FF2B5EF4-FFF2-40B4-BE49-F238E27FC236}">
                    <a16:creationId xmlns:a16="http://schemas.microsoft.com/office/drawing/2014/main" id="{D2216E0D-4AB7-B607-8A34-DA4F0A65E41C}"/>
                  </a:ext>
                </a:extLst>
              </p:cNvPr>
              <p:cNvCxnSpPr/>
              <p:nvPr/>
            </p:nvCxnSpPr>
            <p:spPr>
              <a:xfrm>
                <a:off x="2468880" y="3319199"/>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1" name="Conector recto 46">
                <a:extLst>
                  <a:ext uri="{FF2B5EF4-FFF2-40B4-BE49-F238E27FC236}">
                    <a16:creationId xmlns:a16="http://schemas.microsoft.com/office/drawing/2014/main" id="{909EF5F1-705F-0C5A-8C7C-D16B1C1CE224}"/>
                  </a:ext>
                </a:extLst>
              </p:cNvPr>
              <p:cNvCxnSpPr>
                <a:cxnSpLocks/>
              </p:cNvCxnSpPr>
              <p:nvPr/>
            </p:nvCxnSpPr>
            <p:spPr>
              <a:xfrm flipH="1">
                <a:off x="2468880" y="3568676"/>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29" name="Conector recto 44">
              <a:extLst>
                <a:ext uri="{FF2B5EF4-FFF2-40B4-BE49-F238E27FC236}">
                  <a16:creationId xmlns:a16="http://schemas.microsoft.com/office/drawing/2014/main" id="{BAC386A1-C786-F2E9-BF93-74AD472CF5EB}"/>
                </a:ext>
              </a:extLst>
            </p:cNvPr>
            <p:cNvCxnSpPr>
              <a:cxnSpLocks/>
            </p:cNvCxnSpPr>
            <p:nvPr/>
          </p:nvCxnSpPr>
          <p:spPr>
            <a:xfrm>
              <a:off x="3657318" y="3213306"/>
              <a:ext cx="41481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2" name="TextBox 54">
            <a:extLst>
              <a:ext uri="{FF2B5EF4-FFF2-40B4-BE49-F238E27FC236}">
                <a16:creationId xmlns:a16="http://schemas.microsoft.com/office/drawing/2014/main" id="{FF2D9B2C-FF8C-75AF-78F3-BB86A1F731AC}"/>
              </a:ext>
            </a:extLst>
          </p:cNvPr>
          <p:cNvSpPr txBox="1"/>
          <p:nvPr/>
        </p:nvSpPr>
        <p:spPr>
          <a:xfrm>
            <a:off x="4942918" y="3220656"/>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3" name="Grupo 42">
            <a:extLst>
              <a:ext uri="{FF2B5EF4-FFF2-40B4-BE49-F238E27FC236}">
                <a16:creationId xmlns:a16="http://schemas.microsoft.com/office/drawing/2014/main" id="{17BF165B-7147-963E-F8A2-3C11B8284BCD}"/>
              </a:ext>
            </a:extLst>
          </p:cNvPr>
          <p:cNvGrpSpPr/>
          <p:nvPr/>
        </p:nvGrpSpPr>
        <p:grpSpPr>
          <a:xfrm rot="10800000" flipH="1">
            <a:off x="4229535" y="3188193"/>
            <a:ext cx="257544" cy="280370"/>
            <a:chOff x="3657318" y="2960019"/>
            <a:chExt cx="428407" cy="506598"/>
          </a:xfrm>
        </p:grpSpPr>
        <p:grpSp>
          <p:nvGrpSpPr>
            <p:cNvPr id="324" name="Grupo 43">
              <a:extLst>
                <a:ext uri="{FF2B5EF4-FFF2-40B4-BE49-F238E27FC236}">
                  <a16:creationId xmlns:a16="http://schemas.microsoft.com/office/drawing/2014/main" id="{714083A8-2087-1D0B-0FA2-0E8959699284}"/>
                </a:ext>
              </a:extLst>
            </p:cNvPr>
            <p:cNvGrpSpPr/>
            <p:nvPr/>
          </p:nvGrpSpPr>
          <p:grpSpPr>
            <a:xfrm>
              <a:off x="3828604" y="2960019"/>
              <a:ext cx="257121" cy="506598"/>
              <a:chOff x="2468880" y="3319199"/>
              <a:chExt cx="257121" cy="506598"/>
            </a:xfrm>
          </p:grpSpPr>
          <p:cxnSp>
            <p:nvCxnSpPr>
              <p:cNvPr id="326" name="Conector recto 45">
                <a:extLst>
                  <a:ext uri="{FF2B5EF4-FFF2-40B4-BE49-F238E27FC236}">
                    <a16:creationId xmlns:a16="http://schemas.microsoft.com/office/drawing/2014/main" id="{65CB01D1-E132-4B1A-008E-F402CAF113D6}"/>
                  </a:ext>
                </a:extLst>
              </p:cNvPr>
              <p:cNvCxnSpPr/>
              <p:nvPr/>
            </p:nvCxnSpPr>
            <p:spPr>
              <a:xfrm>
                <a:off x="2468880" y="3319199"/>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7" name="Conector recto 46">
                <a:extLst>
                  <a:ext uri="{FF2B5EF4-FFF2-40B4-BE49-F238E27FC236}">
                    <a16:creationId xmlns:a16="http://schemas.microsoft.com/office/drawing/2014/main" id="{05B9FC7E-3855-8DCD-A6E6-DAAB3087DCFF}"/>
                  </a:ext>
                </a:extLst>
              </p:cNvPr>
              <p:cNvCxnSpPr>
                <a:cxnSpLocks/>
              </p:cNvCxnSpPr>
              <p:nvPr/>
            </p:nvCxnSpPr>
            <p:spPr>
              <a:xfrm flipH="1">
                <a:off x="2468880" y="3568676"/>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25" name="Conector recto 44">
              <a:extLst>
                <a:ext uri="{FF2B5EF4-FFF2-40B4-BE49-F238E27FC236}">
                  <a16:creationId xmlns:a16="http://schemas.microsoft.com/office/drawing/2014/main" id="{56CEAA55-FCE6-0DF9-425C-9590A6DDAC33}"/>
                </a:ext>
              </a:extLst>
            </p:cNvPr>
            <p:cNvCxnSpPr>
              <a:cxnSpLocks/>
            </p:cNvCxnSpPr>
            <p:nvPr/>
          </p:nvCxnSpPr>
          <p:spPr>
            <a:xfrm>
              <a:off x="3657318" y="3213306"/>
              <a:ext cx="41481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TextBox 54">
            <a:extLst>
              <a:ext uri="{FF2B5EF4-FFF2-40B4-BE49-F238E27FC236}">
                <a16:creationId xmlns:a16="http://schemas.microsoft.com/office/drawing/2014/main" id="{7445E7C6-21F8-6E99-529B-823502C2FA08}"/>
              </a:ext>
            </a:extLst>
          </p:cNvPr>
          <p:cNvSpPr txBox="1"/>
          <p:nvPr/>
        </p:nvSpPr>
        <p:spPr>
          <a:xfrm>
            <a:off x="4942918" y="4059860"/>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49" name="Grupo 42">
            <a:extLst>
              <a:ext uri="{FF2B5EF4-FFF2-40B4-BE49-F238E27FC236}">
                <a16:creationId xmlns:a16="http://schemas.microsoft.com/office/drawing/2014/main" id="{08FE0D6C-906C-5419-311D-901955710F1B}"/>
              </a:ext>
            </a:extLst>
          </p:cNvPr>
          <p:cNvGrpSpPr/>
          <p:nvPr/>
        </p:nvGrpSpPr>
        <p:grpSpPr>
          <a:xfrm rot="10800000" flipH="1">
            <a:off x="4229536" y="4027397"/>
            <a:ext cx="257544" cy="280370"/>
            <a:chOff x="3657318" y="2960019"/>
            <a:chExt cx="428407" cy="506598"/>
          </a:xfrm>
        </p:grpSpPr>
        <p:grpSp>
          <p:nvGrpSpPr>
            <p:cNvPr id="320" name="Grupo 43">
              <a:extLst>
                <a:ext uri="{FF2B5EF4-FFF2-40B4-BE49-F238E27FC236}">
                  <a16:creationId xmlns:a16="http://schemas.microsoft.com/office/drawing/2014/main" id="{8CD4B16C-F169-52FF-0E5D-030041926ECC}"/>
                </a:ext>
              </a:extLst>
            </p:cNvPr>
            <p:cNvGrpSpPr/>
            <p:nvPr/>
          </p:nvGrpSpPr>
          <p:grpSpPr>
            <a:xfrm>
              <a:off x="3828604" y="2960019"/>
              <a:ext cx="257121" cy="506598"/>
              <a:chOff x="2468880" y="3319199"/>
              <a:chExt cx="257121" cy="506598"/>
            </a:xfrm>
          </p:grpSpPr>
          <p:cxnSp>
            <p:nvCxnSpPr>
              <p:cNvPr id="322" name="Conector recto 45">
                <a:extLst>
                  <a:ext uri="{FF2B5EF4-FFF2-40B4-BE49-F238E27FC236}">
                    <a16:creationId xmlns:a16="http://schemas.microsoft.com/office/drawing/2014/main" id="{B60C1F7F-63D8-6E62-FC5D-C40C80549998}"/>
                  </a:ext>
                </a:extLst>
              </p:cNvPr>
              <p:cNvCxnSpPr/>
              <p:nvPr/>
            </p:nvCxnSpPr>
            <p:spPr>
              <a:xfrm>
                <a:off x="2468880" y="3319199"/>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3" name="Conector recto 46">
                <a:extLst>
                  <a:ext uri="{FF2B5EF4-FFF2-40B4-BE49-F238E27FC236}">
                    <a16:creationId xmlns:a16="http://schemas.microsoft.com/office/drawing/2014/main" id="{51F51D06-EB74-E022-C1E9-50EE71456870}"/>
                  </a:ext>
                </a:extLst>
              </p:cNvPr>
              <p:cNvCxnSpPr>
                <a:cxnSpLocks/>
              </p:cNvCxnSpPr>
              <p:nvPr/>
            </p:nvCxnSpPr>
            <p:spPr>
              <a:xfrm flipH="1">
                <a:off x="2468880" y="3568676"/>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21" name="Conector recto 44">
              <a:extLst>
                <a:ext uri="{FF2B5EF4-FFF2-40B4-BE49-F238E27FC236}">
                  <a16:creationId xmlns:a16="http://schemas.microsoft.com/office/drawing/2014/main" id="{E31C899A-8D31-F6F1-BBCD-7DF26C4345FB}"/>
                </a:ext>
              </a:extLst>
            </p:cNvPr>
            <p:cNvCxnSpPr>
              <a:cxnSpLocks/>
            </p:cNvCxnSpPr>
            <p:nvPr/>
          </p:nvCxnSpPr>
          <p:spPr>
            <a:xfrm>
              <a:off x="3657318" y="3213306"/>
              <a:ext cx="41481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0" name="TextBox 127">
            <a:extLst>
              <a:ext uri="{FF2B5EF4-FFF2-40B4-BE49-F238E27FC236}">
                <a16:creationId xmlns:a16="http://schemas.microsoft.com/office/drawing/2014/main" id="{9DB781FC-EDDF-C750-2E8D-BC63B004C15E}"/>
              </a:ext>
            </a:extLst>
          </p:cNvPr>
          <p:cNvSpPr txBox="1"/>
          <p:nvPr/>
        </p:nvSpPr>
        <p:spPr>
          <a:xfrm>
            <a:off x="737016" y="4644742"/>
            <a:ext cx="10900247" cy="729687"/>
          </a:xfrm>
          <a:prstGeom prst="rect">
            <a:avLst/>
          </a:prstGeom>
          <a:solidFill>
            <a:schemeClr val="tx1">
              <a:lumMod val="95000"/>
            </a:schemeClr>
          </a:solidFill>
          <a:ln w="3175">
            <a:noFill/>
          </a:ln>
        </p:spPr>
        <p:txBody>
          <a:bodyPr wrap="square" lIns="108000" tIns="108000" rIns="108000" bIns="72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u="none" strike="noStrike" kern="1200" cap="none" spc="0" normalizeH="0" baseline="0" noProof="0" dirty="0">
              <a:ln>
                <a:noFill/>
              </a:ln>
              <a:solidFill>
                <a:srgbClr val="061F32"/>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endParaRPr>
          </a:p>
        </p:txBody>
      </p:sp>
      <p:sp>
        <p:nvSpPr>
          <p:cNvPr id="54" name="TextBox 54">
            <a:extLst>
              <a:ext uri="{FF2B5EF4-FFF2-40B4-BE49-F238E27FC236}">
                <a16:creationId xmlns:a16="http://schemas.microsoft.com/office/drawing/2014/main" id="{F7EC91C6-FD4E-4D03-8478-3CFD5D16F7CC}"/>
              </a:ext>
            </a:extLst>
          </p:cNvPr>
          <p:cNvSpPr txBox="1"/>
          <p:nvPr/>
        </p:nvSpPr>
        <p:spPr>
          <a:xfrm>
            <a:off x="4942918" y="4901863"/>
            <a:ext cx="6512066" cy="215444"/>
          </a:xfrm>
          <a:prstGeom prst="rect">
            <a:avLst/>
          </a:prstGeom>
          <a:noFill/>
          <a:ln w="6350">
            <a:noFill/>
            <a:prstDash val="dash"/>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[Insert description, ideally 2-4 lines]</a:t>
            </a:r>
          </a:p>
        </p:txBody>
      </p:sp>
      <p:grpSp>
        <p:nvGrpSpPr>
          <p:cNvPr id="55" name="Grupo 42">
            <a:extLst>
              <a:ext uri="{FF2B5EF4-FFF2-40B4-BE49-F238E27FC236}">
                <a16:creationId xmlns:a16="http://schemas.microsoft.com/office/drawing/2014/main" id="{C494C6E3-4E95-FD36-0AA6-B22B7A82375F}"/>
              </a:ext>
            </a:extLst>
          </p:cNvPr>
          <p:cNvGrpSpPr/>
          <p:nvPr/>
        </p:nvGrpSpPr>
        <p:grpSpPr>
          <a:xfrm rot="10800000" flipH="1">
            <a:off x="4229536" y="4869400"/>
            <a:ext cx="257544" cy="280370"/>
            <a:chOff x="3657318" y="2960019"/>
            <a:chExt cx="428407" cy="506598"/>
          </a:xfrm>
        </p:grpSpPr>
        <p:grpSp>
          <p:nvGrpSpPr>
            <p:cNvPr id="60" name="Grupo 43">
              <a:extLst>
                <a:ext uri="{FF2B5EF4-FFF2-40B4-BE49-F238E27FC236}">
                  <a16:creationId xmlns:a16="http://schemas.microsoft.com/office/drawing/2014/main" id="{32D595FB-4B60-A826-022E-E4E534FED519}"/>
                </a:ext>
              </a:extLst>
            </p:cNvPr>
            <p:cNvGrpSpPr/>
            <p:nvPr/>
          </p:nvGrpSpPr>
          <p:grpSpPr>
            <a:xfrm>
              <a:off x="3828604" y="2960019"/>
              <a:ext cx="257121" cy="506598"/>
              <a:chOff x="2468880" y="3319199"/>
              <a:chExt cx="257121" cy="506598"/>
            </a:xfrm>
          </p:grpSpPr>
          <p:cxnSp>
            <p:nvCxnSpPr>
              <p:cNvPr id="62" name="Conector recto 45">
                <a:extLst>
                  <a:ext uri="{FF2B5EF4-FFF2-40B4-BE49-F238E27FC236}">
                    <a16:creationId xmlns:a16="http://schemas.microsoft.com/office/drawing/2014/main" id="{23A26C13-3F4F-0CD7-8867-22711A5D0411}"/>
                  </a:ext>
                </a:extLst>
              </p:cNvPr>
              <p:cNvCxnSpPr/>
              <p:nvPr/>
            </p:nvCxnSpPr>
            <p:spPr>
              <a:xfrm>
                <a:off x="2468880" y="3319199"/>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Conector recto 46">
                <a:extLst>
                  <a:ext uri="{FF2B5EF4-FFF2-40B4-BE49-F238E27FC236}">
                    <a16:creationId xmlns:a16="http://schemas.microsoft.com/office/drawing/2014/main" id="{954DEA1B-53D7-EA37-BA34-066EA78E8CCC}"/>
                  </a:ext>
                </a:extLst>
              </p:cNvPr>
              <p:cNvCxnSpPr>
                <a:cxnSpLocks/>
              </p:cNvCxnSpPr>
              <p:nvPr/>
            </p:nvCxnSpPr>
            <p:spPr>
              <a:xfrm flipH="1">
                <a:off x="2468880" y="3568676"/>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1" name="Conector recto 44">
              <a:extLst>
                <a:ext uri="{FF2B5EF4-FFF2-40B4-BE49-F238E27FC236}">
                  <a16:creationId xmlns:a16="http://schemas.microsoft.com/office/drawing/2014/main" id="{F35C751D-D053-50FC-8DE9-6FA0F42E720F}"/>
                </a:ext>
              </a:extLst>
            </p:cNvPr>
            <p:cNvCxnSpPr>
              <a:cxnSpLocks/>
            </p:cNvCxnSpPr>
            <p:nvPr/>
          </p:nvCxnSpPr>
          <p:spPr>
            <a:xfrm>
              <a:off x="3657318" y="3213306"/>
              <a:ext cx="41481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7" name="Group 346">
            <a:extLst>
              <a:ext uri="{FF2B5EF4-FFF2-40B4-BE49-F238E27FC236}">
                <a16:creationId xmlns:a16="http://schemas.microsoft.com/office/drawing/2014/main" id="{C2A5A853-33B6-BC62-3A44-2C90F4BD3136}"/>
              </a:ext>
            </a:extLst>
          </p:cNvPr>
          <p:cNvGrpSpPr/>
          <p:nvPr/>
        </p:nvGrpSpPr>
        <p:grpSpPr>
          <a:xfrm>
            <a:off x="4229535" y="5705272"/>
            <a:ext cx="257544" cy="280370"/>
            <a:chOff x="4382795" y="5806838"/>
            <a:chExt cx="257544" cy="280370"/>
          </a:xfrm>
        </p:grpSpPr>
        <p:grpSp>
          <p:nvGrpSpPr>
            <p:cNvPr id="56" name="Grupo 43">
              <a:extLst>
                <a:ext uri="{FF2B5EF4-FFF2-40B4-BE49-F238E27FC236}">
                  <a16:creationId xmlns:a16="http://schemas.microsoft.com/office/drawing/2014/main" id="{69692444-7520-B889-FBD6-A276AA000695}"/>
                </a:ext>
              </a:extLst>
            </p:cNvPr>
            <p:cNvGrpSpPr/>
            <p:nvPr/>
          </p:nvGrpSpPr>
          <p:grpSpPr>
            <a:xfrm rot="10800000" flipH="1">
              <a:off x="4485767" y="5806838"/>
              <a:ext cx="154572" cy="280370"/>
              <a:chOff x="2468880" y="3319199"/>
              <a:chExt cx="257121" cy="506598"/>
            </a:xfrm>
          </p:grpSpPr>
          <p:cxnSp>
            <p:nvCxnSpPr>
              <p:cNvPr id="58" name="Conector recto 45">
                <a:extLst>
                  <a:ext uri="{FF2B5EF4-FFF2-40B4-BE49-F238E27FC236}">
                    <a16:creationId xmlns:a16="http://schemas.microsoft.com/office/drawing/2014/main" id="{FD18E157-273A-7D27-3515-3AC14509A318}"/>
                  </a:ext>
                </a:extLst>
              </p:cNvPr>
              <p:cNvCxnSpPr/>
              <p:nvPr/>
            </p:nvCxnSpPr>
            <p:spPr>
              <a:xfrm>
                <a:off x="2468880" y="3319199"/>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Conector recto 46">
                <a:extLst>
                  <a:ext uri="{FF2B5EF4-FFF2-40B4-BE49-F238E27FC236}">
                    <a16:creationId xmlns:a16="http://schemas.microsoft.com/office/drawing/2014/main" id="{2F04A29E-D329-CAA6-F6DF-AAE7D271B76E}"/>
                  </a:ext>
                </a:extLst>
              </p:cNvPr>
              <p:cNvCxnSpPr>
                <a:cxnSpLocks/>
              </p:cNvCxnSpPr>
              <p:nvPr/>
            </p:nvCxnSpPr>
            <p:spPr>
              <a:xfrm flipH="1">
                <a:off x="2468880" y="3568676"/>
                <a:ext cx="257121" cy="257121"/>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57" name="Conector recto 44">
              <a:extLst>
                <a:ext uri="{FF2B5EF4-FFF2-40B4-BE49-F238E27FC236}">
                  <a16:creationId xmlns:a16="http://schemas.microsoft.com/office/drawing/2014/main" id="{EE301CC7-63B9-ABBA-5F68-E288A028575A}"/>
                </a:ext>
              </a:extLst>
            </p:cNvPr>
            <p:cNvCxnSpPr>
              <a:cxnSpLocks/>
            </p:cNvCxnSpPr>
            <p:nvPr/>
          </p:nvCxnSpPr>
          <p:spPr>
            <a:xfrm rot="10800000" flipH="1">
              <a:off x="4382795" y="5947029"/>
              <a:ext cx="24937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3" name="TextBox 332">
            <a:extLst>
              <a:ext uri="{FF2B5EF4-FFF2-40B4-BE49-F238E27FC236}">
                <a16:creationId xmlns:a16="http://schemas.microsoft.com/office/drawing/2014/main" id="{E2EC3DAD-53BA-7750-EF20-692329D5B4AA}"/>
              </a:ext>
            </a:extLst>
          </p:cNvPr>
          <p:cNvSpPr txBox="1"/>
          <p:nvPr/>
        </p:nvSpPr>
        <p:spPr>
          <a:xfrm>
            <a:off x="1267858" y="5722347"/>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[Area 5]</a:t>
            </a:r>
          </a:p>
        </p:txBody>
      </p:sp>
      <p:sp>
        <p:nvSpPr>
          <p:cNvPr id="334" name="TextBox 333">
            <a:extLst>
              <a:ext uri="{FF2B5EF4-FFF2-40B4-BE49-F238E27FC236}">
                <a16:creationId xmlns:a16="http://schemas.microsoft.com/office/drawing/2014/main" id="{77C43373-E9A9-FCAE-B405-36653EFA924D}"/>
              </a:ext>
            </a:extLst>
          </p:cNvPr>
          <p:cNvSpPr txBox="1"/>
          <p:nvPr/>
        </p:nvSpPr>
        <p:spPr>
          <a:xfrm>
            <a:off x="1267858" y="2366153"/>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[Area 1]</a:t>
            </a:r>
          </a:p>
        </p:txBody>
      </p:sp>
      <p:sp>
        <p:nvSpPr>
          <p:cNvPr id="335" name="TextBox 334">
            <a:extLst>
              <a:ext uri="{FF2B5EF4-FFF2-40B4-BE49-F238E27FC236}">
                <a16:creationId xmlns:a16="http://schemas.microsoft.com/office/drawing/2014/main" id="{9D538EB2-EDC3-6DAC-C675-67BA9862E7B3}"/>
              </a:ext>
            </a:extLst>
          </p:cNvPr>
          <p:cNvSpPr txBox="1"/>
          <p:nvPr/>
        </p:nvSpPr>
        <p:spPr>
          <a:xfrm>
            <a:off x="1267858" y="3205268"/>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[Area 2]</a:t>
            </a:r>
          </a:p>
        </p:txBody>
      </p:sp>
      <p:sp>
        <p:nvSpPr>
          <p:cNvPr id="336" name="TextBox 335">
            <a:extLst>
              <a:ext uri="{FF2B5EF4-FFF2-40B4-BE49-F238E27FC236}">
                <a16:creationId xmlns:a16="http://schemas.microsoft.com/office/drawing/2014/main" id="{DAAE352E-0770-A415-EF9E-14B6EB9A4930}"/>
              </a:ext>
            </a:extLst>
          </p:cNvPr>
          <p:cNvSpPr txBox="1"/>
          <p:nvPr/>
        </p:nvSpPr>
        <p:spPr>
          <a:xfrm>
            <a:off x="1267858" y="4044472"/>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[Area 3]</a:t>
            </a:r>
          </a:p>
        </p:txBody>
      </p:sp>
      <p:sp>
        <p:nvSpPr>
          <p:cNvPr id="337" name="TextBox 336">
            <a:extLst>
              <a:ext uri="{FF2B5EF4-FFF2-40B4-BE49-F238E27FC236}">
                <a16:creationId xmlns:a16="http://schemas.microsoft.com/office/drawing/2014/main" id="{65DF4313-CFE7-13A6-382F-C73B94CCC6DF}"/>
              </a:ext>
            </a:extLst>
          </p:cNvPr>
          <p:cNvSpPr txBox="1"/>
          <p:nvPr/>
        </p:nvSpPr>
        <p:spPr>
          <a:xfrm>
            <a:off x="1267858" y="4886475"/>
            <a:ext cx="764633" cy="246221"/>
          </a:xfrm>
          <a:prstGeom prst="rect">
            <a:avLst/>
          </a:prstGeom>
        </p:spPr>
        <p:txBody>
          <a:bodyPr vert="horz" wrap="none" lIns="0" tIns="0" rIns="0" bIns="0" rtlCol="0" anchor="t">
            <a:spAutoFit/>
          </a:bodyPr>
          <a:lstStyle>
            <a:lvl1pPr lvl="0" indent="0">
              <a:lnSpc>
                <a:spcPct val="100000"/>
              </a:lnSpc>
              <a:spcBef>
                <a:spcPts val="300"/>
              </a:spcBef>
              <a:spcAft>
                <a:spcPts val="300"/>
              </a:spcAft>
              <a:buFont typeface="Segoe UI" panose="020B0502040204020203" pitchFamily="34" charset="0"/>
              <a:buChar char="​"/>
              <a:defRPr sz="1600">
                <a:solidFill>
                  <a:schemeClr val="bg2"/>
                </a:solidFill>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solidFill>
                  <a:schemeClr val="bg2"/>
                </a:solidFil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solidFill>
                  <a:schemeClr val="bg2"/>
                </a:solidFill>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solidFill>
                  <a:schemeClr val="bg2"/>
                </a:solidFill>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GB" b="1" i="0" u="none" strike="noStrike" kern="1200" cap="none" spc="0" normalizeH="0" baseline="0" noProof="0" dirty="0">
                <a:ln>
                  <a:noFill/>
                </a:ln>
                <a:solidFill>
                  <a:srgbClr val="061F32"/>
                </a:solidFill>
                <a:effectLst/>
                <a:uLnTx/>
                <a:uFillTx/>
                <a:latin typeface="Arial"/>
                <a:ea typeface="+mn-ea"/>
                <a:cs typeface="Arial" panose="020B0604020202020204" pitchFamily="34" charset="0"/>
              </a:rPr>
              <a:t>[Area 4]</a:t>
            </a:r>
          </a:p>
        </p:txBody>
      </p:sp>
      <p:sp>
        <p:nvSpPr>
          <p:cNvPr id="12" name="TextBox 24">
            <a:extLst>
              <a:ext uri="{FF2B5EF4-FFF2-40B4-BE49-F238E27FC236}">
                <a16:creationId xmlns:a16="http://schemas.microsoft.com/office/drawing/2014/main" id="{157FD156-30A1-687B-5B90-8442F82FE182}"/>
              </a:ext>
            </a:extLst>
          </p:cNvPr>
          <p:cNvSpPr txBox="1"/>
          <p:nvPr/>
        </p:nvSpPr>
        <p:spPr>
          <a:xfrm>
            <a:off x="554737" y="1679660"/>
            <a:ext cx="3481235"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Area</a:t>
            </a:r>
          </a:p>
        </p:txBody>
      </p:sp>
      <p:cxnSp>
        <p:nvCxnSpPr>
          <p:cNvPr id="13" name="Conector recto 9">
            <a:extLst>
              <a:ext uri="{FF2B5EF4-FFF2-40B4-BE49-F238E27FC236}">
                <a16:creationId xmlns:a16="http://schemas.microsoft.com/office/drawing/2014/main" id="{E026666D-F56C-D2EB-0615-E33503602EE0}"/>
              </a:ext>
            </a:extLst>
          </p:cNvPr>
          <p:cNvCxnSpPr>
            <a:cxnSpLocks/>
          </p:cNvCxnSpPr>
          <p:nvPr/>
        </p:nvCxnSpPr>
        <p:spPr>
          <a:xfrm>
            <a:off x="554736" y="2022107"/>
            <a:ext cx="348123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24">
            <a:extLst>
              <a:ext uri="{FF2B5EF4-FFF2-40B4-BE49-F238E27FC236}">
                <a16:creationId xmlns:a16="http://schemas.microsoft.com/office/drawing/2014/main" id="{B029AD2E-E9A5-2885-8F62-7F30D4F57466}"/>
              </a:ext>
            </a:extLst>
          </p:cNvPr>
          <p:cNvSpPr txBox="1"/>
          <p:nvPr/>
        </p:nvSpPr>
        <p:spPr>
          <a:xfrm>
            <a:off x="4680642" y="1679660"/>
            <a:ext cx="6956620" cy="30777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a:ea typeface="Verdana" panose="020B0604030504040204" pitchFamily="34" charset="0"/>
                <a:cs typeface="Arial" panose="020B0604020202020204" pitchFamily="34" charset="0"/>
                <a:sym typeface="Verdana" panose="020B0604030504040204" pitchFamily="34" charset="0"/>
              </a:rPr>
              <a:t>Description</a:t>
            </a:r>
          </a:p>
        </p:txBody>
      </p:sp>
      <p:cxnSp>
        <p:nvCxnSpPr>
          <p:cNvPr id="15" name="Conector recto 9">
            <a:extLst>
              <a:ext uri="{FF2B5EF4-FFF2-40B4-BE49-F238E27FC236}">
                <a16:creationId xmlns:a16="http://schemas.microsoft.com/office/drawing/2014/main" id="{CF1E4FBA-AE1A-36C5-50E2-E378DA87CAD7}"/>
              </a:ext>
            </a:extLst>
          </p:cNvPr>
          <p:cNvCxnSpPr>
            <a:cxnSpLocks/>
          </p:cNvCxnSpPr>
          <p:nvPr/>
        </p:nvCxnSpPr>
        <p:spPr>
          <a:xfrm>
            <a:off x="4680642" y="2022107"/>
            <a:ext cx="695662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8">
            <a:extLst>
              <a:ext uri="{FF2B5EF4-FFF2-40B4-BE49-F238E27FC236}">
                <a16:creationId xmlns:a16="http://schemas.microsoft.com/office/drawing/2014/main" id="{5B5C42E1-F967-A381-5C20-6B7125DCE1D4}"/>
              </a:ext>
            </a:extLst>
          </p:cNvPr>
          <p:cNvSpPr/>
          <p:nvPr/>
        </p:nvSpPr>
        <p:spPr>
          <a:xfrm>
            <a:off x="554734" y="2313955"/>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1</a:t>
            </a:r>
          </a:p>
        </p:txBody>
      </p:sp>
      <p:sp>
        <p:nvSpPr>
          <p:cNvPr id="29" name="Rectangle 8">
            <a:extLst>
              <a:ext uri="{FF2B5EF4-FFF2-40B4-BE49-F238E27FC236}">
                <a16:creationId xmlns:a16="http://schemas.microsoft.com/office/drawing/2014/main" id="{BBF4AFD1-2616-7EC7-F353-E5257B366446}"/>
              </a:ext>
            </a:extLst>
          </p:cNvPr>
          <p:cNvSpPr/>
          <p:nvPr/>
        </p:nvSpPr>
        <p:spPr>
          <a:xfrm>
            <a:off x="554734" y="3149892"/>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2</a:t>
            </a:r>
          </a:p>
        </p:txBody>
      </p:sp>
      <p:sp>
        <p:nvSpPr>
          <p:cNvPr id="30" name="Rectangle 8">
            <a:extLst>
              <a:ext uri="{FF2B5EF4-FFF2-40B4-BE49-F238E27FC236}">
                <a16:creationId xmlns:a16="http://schemas.microsoft.com/office/drawing/2014/main" id="{0CBAD984-CE31-A9D0-C37F-C7BFD9972C9E}"/>
              </a:ext>
            </a:extLst>
          </p:cNvPr>
          <p:cNvSpPr/>
          <p:nvPr/>
        </p:nvSpPr>
        <p:spPr>
          <a:xfrm>
            <a:off x="554734" y="3985829"/>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3</a:t>
            </a:r>
          </a:p>
        </p:txBody>
      </p:sp>
      <p:sp>
        <p:nvSpPr>
          <p:cNvPr id="31" name="Rectangle 8">
            <a:extLst>
              <a:ext uri="{FF2B5EF4-FFF2-40B4-BE49-F238E27FC236}">
                <a16:creationId xmlns:a16="http://schemas.microsoft.com/office/drawing/2014/main" id="{53421C47-7D8D-E5A3-3B3D-BA1839248EC0}"/>
              </a:ext>
            </a:extLst>
          </p:cNvPr>
          <p:cNvSpPr/>
          <p:nvPr/>
        </p:nvSpPr>
        <p:spPr>
          <a:xfrm>
            <a:off x="554734" y="4821766"/>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4</a:t>
            </a:r>
          </a:p>
        </p:txBody>
      </p:sp>
      <p:sp>
        <p:nvSpPr>
          <p:cNvPr id="34" name="Rectangle 8">
            <a:extLst>
              <a:ext uri="{FF2B5EF4-FFF2-40B4-BE49-F238E27FC236}">
                <a16:creationId xmlns:a16="http://schemas.microsoft.com/office/drawing/2014/main" id="{DF0BD1FB-D81C-EE60-4E92-517BA76097DD}"/>
              </a:ext>
            </a:extLst>
          </p:cNvPr>
          <p:cNvSpPr/>
          <p:nvPr/>
        </p:nvSpPr>
        <p:spPr>
          <a:xfrm>
            <a:off x="554734" y="5657701"/>
            <a:ext cx="365760" cy="365760"/>
          </a:xfrm>
          <a:prstGeom prst="ellipse">
            <a:avLst/>
          </a:prstGeom>
          <a:solidFill>
            <a:schemeClr val="bg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u="none" strike="noStrike" kern="1200" cap="none" spc="0" normalizeH="0" baseline="0" noProof="0" dirty="0">
                <a:ln>
                  <a:noFill/>
                </a:ln>
                <a:solidFill>
                  <a:schemeClr val="tx1"/>
                </a:solidFill>
                <a:effectLst/>
                <a:uLnTx/>
                <a:uFillTx/>
                <a:latin typeface="Arial" panose="020B0604020202020204" pitchFamily="34" charset="0"/>
                <a:ea typeface="Verdana" panose="020B0604030504040204" pitchFamily="34" charset="0"/>
                <a:cs typeface="Arial" panose="020B0604020202020204" pitchFamily="34" charset="0"/>
                <a:sym typeface="Verdana" panose="020B0604030504040204" pitchFamily="34" charset="0"/>
              </a:rPr>
              <a:t>5</a:t>
            </a:r>
          </a:p>
        </p:txBody>
      </p:sp>
      <p:sp>
        <p:nvSpPr>
          <p:cNvPr id="3" name="Google Shape;507;p14">
            <a:extLst>
              <a:ext uri="{FF2B5EF4-FFF2-40B4-BE49-F238E27FC236}">
                <a16:creationId xmlns:a16="http://schemas.microsoft.com/office/drawing/2014/main" id="{6661F480-BE2F-720A-F428-D037AF5880F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3877035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p:txBody>
          <a:bodyPr/>
          <a:lstStyle/>
          <a:p>
            <a:r>
              <a:rPr lang="en-GB" dirty="0"/>
              <a:t>[Assessment or status overview / Insert action title]</a:t>
            </a:r>
            <a:endParaRPr lang="en-US" dirty="0"/>
          </a:p>
        </p:txBody>
      </p:sp>
      <p:sp>
        <p:nvSpPr>
          <p:cNvPr id="19" name="Text Placeholder 18">
            <a:extLst>
              <a:ext uri="{FF2B5EF4-FFF2-40B4-BE49-F238E27FC236}">
                <a16:creationId xmlns:a16="http://schemas.microsoft.com/office/drawing/2014/main" id="{148C4FCC-34B2-277A-8A8A-76B9D151C519}"/>
              </a:ext>
            </a:extLst>
          </p:cNvPr>
          <p:cNvSpPr>
            <a:spLocks noGrp="1"/>
          </p:cNvSpPr>
          <p:nvPr>
            <p:ph type="body" sz="quarter" idx="17"/>
          </p:nvPr>
        </p:nvSpPr>
        <p:spPr/>
        <p:txBody>
          <a:bodyPr/>
          <a:lstStyle/>
          <a:p>
            <a:endParaRPr lang="en-US"/>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4294967295"/>
          </p:nvPr>
        </p:nvSpPr>
        <p:spPr>
          <a:xfrm>
            <a:off x="11655425" y="6426200"/>
            <a:ext cx="5365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2774930075"/>
              </p:ext>
            </p:extLst>
          </p:nvPr>
        </p:nvGraphicFramePr>
        <p:xfrm>
          <a:off x="554736" y="1447023"/>
          <a:ext cx="11082528" cy="4554868"/>
        </p:xfrm>
        <a:graphic>
          <a:graphicData uri="http://schemas.openxmlformats.org/drawingml/2006/table">
            <a:tbl>
              <a:tblPr firstRow="1" bandRow="1"/>
              <a:tblGrid>
                <a:gridCol w="1528260">
                  <a:extLst>
                    <a:ext uri="{9D8B030D-6E8A-4147-A177-3AD203B41FA5}">
                      <a16:colId xmlns:a16="http://schemas.microsoft.com/office/drawing/2014/main" val="1671348256"/>
                    </a:ext>
                  </a:extLst>
                </a:gridCol>
                <a:gridCol w="2904751">
                  <a:extLst>
                    <a:ext uri="{9D8B030D-6E8A-4147-A177-3AD203B41FA5}">
                      <a16:colId xmlns:a16="http://schemas.microsoft.com/office/drawing/2014/main" val="3433937100"/>
                    </a:ext>
                  </a:extLst>
                </a:gridCol>
                <a:gridCol w="2011608">
                  <a:extLst>
                    <a:ext uri="{9D8B030D-6E8A-4147-A177-3AD203B41FA5}">
                      <a16:colId xmlns:a16="http://schemas.microsoft.com/office/drawing/2014/main" val="3674175211"/>
                    </a:ext>
                  </a:extLst>
                </a:gridCol>
                <a:gridCol w="2011608">
                  <a:extLst>
                    <a:ext uri="{9D8B030D-6E8A-4147-A177-3AD203B41FA5}">
                      <a16:colId xmlns:a16="http://schemas.microsoft.com/office/drawing/2014/main" val="710266631"/>
                    </a:ext>
                  </a:extLst>
                </a:gridCol>
                <a:gridCol w="2626301">
                  <a:extLst>
                    <a:ext uri="{9D8B030D-6E8A-4147-A177-3AD203B41FA5}">
                      <a16:colId xmlns:a16="http://schemas.microsoft.com/office/drawing/2014/main" val="819017608"/>
                    </a:ext>
                  </a:extLst>
                </a:gridCol>
              </a:tblGrid>
              <a:tr h="546678">
                <a:tc>
                  <a:txBody>
                    <a:bodyPr/>
                    <a:lstStyle/>
                    <a:p>
                      <a:pPr algn="ctr"/>
                      <a:r>
                        <a:rPr lang="en-US" sz="1400" b="1" dirty="0">
                          <a:solidFill>
                            <a:schemeClr val="bg1"/>
                          </a:solidFill>
                          <a:latin typeface="Arial" panose="020B0604020202020204" pitchFamily="34" charset="0"/>
                          <a:cs typeface="Arial" panose="020B0604020202020204" pitchFamily="34" charset="0"/>
                        </a:rPr>
                        <a:t>Category</a:t>
                      </a:r>
                    </a:p>
                  </a:txBody>
                  <a:tcPr anchor="ctr">
                    <a:lnR w="19050" cap="flat" cmpd="sng" algn="ctr">
                      <a:solidFill>
                        <a:schemeClr val="bg1"/>
                      </a:solidFill>
                      <a:prstDash val="solid"/>
                      <a:round/>
                      <a:headEnd type="none" w="med" len="med"/>
                      <a:tailEnd type="none" w="med" len="med"/>
                    </a:lnR>
                    <a:lnB w="12700" cap="flat" cmpd="sng" algn="ctr">
                      <a:solidFill>
                        <a:schemeClr val="bg1"/>
                      </a:solidFill>
                      <a:prstDash val="sysDash"/>
                      <a:round/>
                      <a:headEnd type="none" w="med" len="med"/>
                      <a:tailEnd type="none" w="med" len="med"/>
                    </a:lnB>
                  </a:tcPr>
                </a:tc>
                <a:tc>
                  <a:txBody>
                    <a:bodyPr/>
                    <a:lstStyle/>
                    <a:p>
                      <a:pPr algn="ctr"/>
                      <a:r>
                        <a:rPr lang="en-US" sz="1400" b="1" dirty="0">
                          <a:solidFill>
                            <a:schemeClr val="bg1"/>
                          </a:solidFill>
                          <a:latin typeface="Arial" panose="020B0604020202020204" pitchFamily="34" charset="0"/>
                          <a:cs typeface="Arial" panose="020B0604020202020204" pitchFamily="34" charset="0"/>
                        </a:rPr>
                        <a:t>Key Performance Indicators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ysDash"/>
                      <a:round/>
                      <a:headEnd type="none" w="med" len="med"/>
                      <a:tailEnd type="none" w="med" len="med"/>
                    </a:lnB>
                  </a:tcPr>
                </a:tc>
                <a:tc>
                  <a:txBody>
                    <a:bodyPr/>
                    <a:lstStyle/>
                    <a:p>
                      <a:pPr algn="ctr"/>
                      <a:r>
                        <a:rPr lang="en-US" sz="1400" b="1" dirty="0">
                          <a:solidFill>
                            <a:schemeClr val="bg1"/>
                          </a:solidFill>
                          <a:latin typeface="Arial" panose="020B0604020202020204" pitchFamily="34" charset="0"/>
                          <a:cs typeface="Arial" panose="020B0604020202020204" pitchFamily="34" charset="0"/>
                        </a:rPr>
                        <a:t>Target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ysDash"/>
                      <a:round/>
                      <a:headEnd type="none" w="med" len="med"/>
                      <a:tailEnd type="none" w="med" len="med"/>
                    </a:lnB>
                  </a:tcPr>
                </a:tc>
                <a:tc>
                  <a:txBody>
                    <a:bodyPr/>
                    <a:lstStyle/>
                    <a:p>
                      <a:pPr algn="ctr"/>
                      <a:r>
                        <a:rPr lang="en-US" sz="1400" b="1" dirty="0">
                          <a:solidFill>
                            <a:schemeClr val="bg1"/>
                          </a:solidFill>
                          <a:latin typeface="Arial" panose="020B0604020202020204" pitchFamily="34" charset="0"/>
                          <a:cs typeface="Arial" panose="020B0604020202020204" pitchFamily="34" charset="0"/>
                        </a:rPr>
                        <a:t>Actual</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bg1"/>
                      </a:solidFill>
                      <a:prstDash val="sysDash"/>
                      <a:round/>
                      <a:headEnd type="none" w="med" len="med"/>
                      <a:tailEnd type="none" w="med" len="med"/>
                    </a:lnB>
                  </a:tcPr>
                </a:tc>
                <a:tc>
                  <a:txBody>
                    <a:bodyPr/>
                    <a:lstStyle/>
                    <a:p>
                      <a:pPr algn="ctr"/>
                      <a:r>
                        <a:rPr lang="en-US" sz="1400" b="1" dirty="0">
                          <a:solidFill>
                            <a:schemeClr val="bg1"/>
                          </a:solidFill>
                          <a:latin typeface="Arial" panose="020B0604020202020204" pitchFamily="34" charset="0"/>
                          <a:cs typeface="Arial" panose="020B0604020202020204" pitchFamily="34" charset="0"/>
                        </a:rPr>
                        <a:t>Status</a:t>
                      </a:r>
                    </a:p>
                  </a:txBody>
                  <a:tcPr anchor="ctr">
                    <a:lnL w="19050" cap="flat" cmpd="sng" algn="ctr">
                      <a:solidFill>
                        <a:schemeClr val="bg1"/>
                      </a:solidFill>
                      <a:prstDash val="solid"/>
                      <a:round/>
                      <a:headEnd type="none" w="med" len="med"/>
                      <a:tailEnd type="none" w="med" len="med"/>
                    </a:lnL>
                    <a:lnB w="12700" cap="flat" cmpd="sng" algn="ctr">
                      <a:solidFill>
                        <a:schemeClr val="bg1"/>
                      </a:solidFill>
                      <a:prstDash val="sysDash"/>
                      <a:round/>
                      <a:headEnd type="none" w="med" len="med"/>
                      <a:tailEnd type="none" w="med" len="med"/>
                    </a:lnB>
                  </a:tcPr>
                </a:tc>
                <a:extLst>
                  <a:ext uri="{0D108BD9-81ED-4DB2-BD59-A6C34878D82A}">
                    <a16:rowId xmlns:a16="http://schemas.microsoft.com/office/drawing/2014/main" val="4001490682"/>
                  </a:ext>
                </a:extLst>
              </a:tr>
              <a:tr h="0">
                <a:tc rowSpan="4">
                  <a:txBody>
                    <a:bodyPr/>
                    <a:lstStyle/>
                    <a:p>
                      <a:pPr algn="ctr"/>
                      <a:r>
                        <a:rPr lang="en-US" sz="1400" b="1" dirty="0">
                          <a:solidFill>
                            <a:schemeClr val="bg1"/>
                          </a:solidFill>
                          <a:latin typeface="Arial" panose="020B0604020202020204" pitchFamily="34" charset="0"/>
                          <a:cs typeface="Arial" panose="020B0604020202020204" pitchFamily="34" charset="0"/>
                        </a:rPr>
                        <a:t>[Area/BU 1]</a:t>
                      </a:r>
                    </a:p>
                  </a:txBody>
                  <a:tcPr marT="612000" anchor="ctr">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lang="en-US" sz="1400">
                          <a:solidFill>
                            <a:schemeClr val="bg1"/>
                          </a:solidFill>
                          <a:latin typeface="Arial" panose="020B0604020202020204" pitchFamily="34" charset="0"/>
                          <a:cs typeface="Arial" panose="020B0604020202020204" pitchFamily="34" charset="0"/>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r>
                        <a:rPr lang="en-US" sz="1400" dirty="0">
                          <a:solidFill>
                            <a:schemeClr val="bg1"/>
                          </a:solidFill>
                          <a:latin typeface="Arial" panose="020B0604020202020204" pitchFamily="34" charset="0"/>
                          <a:cs typeface="Arial" panose="020B0604020202020204" pitchFamily="34" charset="0"/>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extLst>
                  <a:ext uri="{0D108BD9-81ED-4DB2-BD59-A6C34878D82A}">
                    <a16:rowId xmlns:a16="http://schemas.microsoft.com/office/drawing/2014/main" val="330617082"/>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lang="en-US" sz="1400">
                          <a:solidFill>
                            <a:schemeClr val="bg1"/>
                          </a:solidFill>
                          <a:latin typeface="Arial" panose="020B0604020202020204" pitchFamily="34" charset="0"/>
                          <a:cs typeface="Arial" panose="020B0604020202020204" pitchFamily="34" charset="0"/>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extLst>
                  <a:ext uri="{0D108BD9-81ED-4DB2-BD59-A6C34878D82A}">
                    <a16:rowId xmlns:a16="http://schemas.microsoft.com/office/drawing/2014/main" val="2386700658"/>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extLst>
                  <a:ext uri="{0D108BD9-81ED-4DB2-BD59-A6C34878D82A}">
                    <a16:rowId xmlns:a16="http://schemas.microsoft.com/office/drawing/2014/main" val="1765467490"/>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solidFill>
                  </a:tcPr>
                </a:tc>
                <a:extLst>
                  <a:ext uri="{0D108BD9-81ED-4DB2-BD59-A6C34878D82A}">
                    <a16:rowId xmlns:a16="http://schemas.microsoft.com/office/drawing/2014/main" val="1250946735"/>
                  </a:ext>
                </a:extLst>
              </a:tr>
              <a:tr h="0">
                <a:tc rowSpan="3">
                  <a:txBody>
                    <a:bodyPr/>
                    <a:lstStyle/>
                    <a:p>
                      <a:pPr algn="ctr"/>
                      <a:r>
                        <a:rPr lang="en-US" sz="1400" b="1" dirty="0">
                          <a:solidFill>
                            <a:schemeClr val="bg1"/>
                          </a:solidFill>
                          <a:latin typeface="Arial" panose="020B0604020202020204" pitchFamily="34" charset="0"/>
                          <a:cs typeface="Arial" panose="020B0604020202020204" pitchFamily="34" charset="0"/>
                        </a:rPr>
                        <a:t>[Area/BU 2]</a:t>
                      </a:r>
                    </a:p>
                  </a:txBody>
                  <a:tcPr marT="612000" anchor="ctr">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bg1"/>
                      </a:solidFill>
                      <a:prstDash val="sysDash"/>
                      <a:round/>
                      <a:headEnd type="none" w="med" len="med"/>
                      <a:tailEnd type="none" w="med" len="med"/>
                    </a:lnT>
                    <a:lnB w="12700" cap="flat" cmpd="sng" algn="ctr">
                      <a:noFill/>
                      <a:prstDash val="sysDash"/>
                      <a:round/>
                      <a:headEnd type="none" w="med" len="med"/>
                      <a:tailEnd type="none" w="med" len="med"/>
                    </a:lnB>
                    <a:solidFill>
                      <a:schemeClr val="tx1">
                        <a:lumMod val="95000"/>
                      </a:schemeClr>
                    </a:solidFill>
                  </a:tcPr>
                </a:tc>
                <a:extLst>
                  <a:ext uri="{0D108BD9-81ED-4DB2-BD59-A6C34878D82A}">
                    <a16:rowId xmlns:a16="http://schemas.microsoft.com/office/drawing/2014/main" val="2999932327"/>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noFill/>
                      <a:prstDash val="sysDash"/>
                      <a:round/>
                      <a:headEnd type="none" w="med" len="med"/>
                      <a:tailEnd type="none" w="med" len="med"/>
                    </a:lnT>
                    <a:lnB w="12700" cap="flat" cmpd="sng" algn="ctr">
                      <a:noFill/>
                      <a:prstDash val="sysDash"/>
                      <a:round/>
                      <a:headEnd type="none" w="med" len="med"/>
                      <a:tailEnd type="none" w="med" len="med"/>
                    </a:lnB>
                    <a:solidFill>
                      <a:schemeClr val="tx1"/>
                    </a:solidFill>
                  </a:tcPr>
                </a:tc>
                <a:extLst>
                  <a:ext uri="{0D108BD9-81ED-4DB2-BD59-A6C34878D82A}">
                    <a16:rowId xmlns:a16="http://schemas.microsoft.com/office/drawing/2014/main" val="3318002764"/>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tc>
                  <a:txBody>
                    <a:bodyPr/>
                    <a:lstStyle/>
                    <a:p>
                      <a:pPr algn="ct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xx</a:t>
                      </a:r>
                      <a:endParaRPr lang="en-US" sz="1400" dirty="0">
                        <a:solidFill>
                          <a:schemeClr val="bg1"/>
                        </a:solidFill>
                        <a:latin typeface="Arial" panose="020B0604020202020204" pitchFamily="34" charset="0"/>
                        <a:cs typeface="Arial" panose="020B0604020202020204" pitchFamily="34" charset="0"/>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[insert status]</a:t>
                      </a:r>
                    </a:p>
                  </a:txBody>
                  <a:tcPr anchor="ctr">
                    <a:lnL w="19050" cap="flat" cmpd="sng" algn="ctr">
                      <a:solidFill>
                        <a:schemeClr val="bg1"/>
                      </a:solidFill>
                      <a:prstDash val="solid"/>
                      <a:round/>
                      <a:headEnd type="none" w="med" len="med"/>
                      <a:tailEnd type="none" w="med" len="med"/>
                    </a:lnL>
                    <a:lnT w="12700" cap="flat" cmpd="sng" algn="ctr">
                      <a:noFill/>
                      <a:prstDash val="sysDash"/>
                      <a:round/>
                      <a:headEnd type="none" w="med" len="med"/>
                      <a:tailEnd type="none" w="med" len="med"/>
                    </a:lnT>
                    <a:lnB w="12700" cap="flat" cmpd="sng" algn="ctr">
                      <a:solidFill>
                        <a:schemeClr val="bg1"/>
                      </a:solidFill>
                      <a:prstDash val="sysDash"/>
                      <a:round/>
                      <a:headEnd type="none" w="med" len="med"/>
                      <a:tailEnd type="none" w="med" len="med"/>
                    </a:lnB>
                    <a:solidFill>
                      <a:schemeClr val="tx1">
                        <a:lumMod val="95000"/>
                      </a:schemeClr>
                    </a:solidFill>
                  </a:tcPr>
                </a:tc>
                <a:extLst>
                  <a:ext uri="{0D108BD9-81ED-4DB2-BD59-A6C34878D82A}">
                    <a16:rowId xmlns:a16="http://schemas.microsoft.com/office/drawing/2014/main" val="169599004"/>
                  </a:ext>
                </a:extLst>
              </a:tr>
            </a:tbl>
          </a:graphicData>
        </a:graphic>
      </p:graphicFrame>
      <p:sp>
        <p:nvSpPr>
          <p:cNvPr id="7" name="Oval 6">
            <a:extLst>
              <a:ext uri="{FF2B5EF4-FFF2-40B4-BE49-F238E27FC236}">
                <a16:creationId xmlns:a16="http://schemas.microsoft.com/office/drawing/2014/main" id="{4D9FF77A-D91D-BE7C-9D55-04767980A47F}"/>
              </a:ext>
            </a:extLst>
          </p:cNvPr>
          <p:cNvSpPr/>
          <p:nvPr/>
        </p:nvSpPr>
        <p:spPr>
          <a:xfrm>
            <a:off x="11164566" y="2171351"/>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C4D01FA4-D45B-22DE-6C14-5D8A9EDAE042}"/>
              </a:ext>
            </a:extLst>
          </p:cNvPr>
          <p:cNvSpPr/>
          <p:nvPr/>
        </p:nvSpPr>
        <p:spPr>
          <a:xfrm>
            <a:off x="11164566" y="274176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156102AE-EAAA-BFA7-F09B-6D3B11B6E943}"/>
              </a:ext>
            </a:extLst>
          </p:cNvPr>
          <p:cNvSpPr/>
          <p:nvPr/>
        </p:nvSpPr>
        <p:spPr>
          <a:xfrm>
            <a:off x="11164566" y="3312173"/>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2BBC513E-9B16-351A-B913-AB919409C240}"/>
              </a:ext>
            </a:extLst>
          </p:cNvPr>
          <p:cNvSpPr/>
          <p:nvPr/>
        </p:nvSpPr>
        <p:spPr>
          <a:xfrm>
            <a:off x="11164566" y="38825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FB6CABEA-E6C1-7866-0FF7-27C17334A39D}"/>
              </a:ext>
            </a:extLst>
          </p:cNvPr>
          <p:cNvSpPr/>
          <p:nvPr/>
        </p:nvSpPr>
        <p:spPr>
          <a:xfrm>
            <a:off x="11164566" y="502340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Oval 12">
            <a:extLst>
              <a:ext uri="{FF2B5EF4-FFF2-40B4-BE49-F238E27FC236}">
                <a16:creationId xmlns:a16="http://schemas.microsoft.com/office/drawing/2014/main" id="{18CD2DBF-5451-9966-19CC-1EFAEC72D536}"/>
              </a:ext>
            </a:extLst>
          </p:cNvPr>
          <p:cNvSpPr/>
          <p:nvPr/>
        </p:nvSpPr>
        <p:spPr>
          <a:xfrm>
            <a:off x="11164566" y="559381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7D830A5F-0E10-930C-DD95-E2B1159B0DCE}"/>
              </a:ext>
            </a:extLst>
          </p:cNvPr>
          <p:cNvSpPr/>
          <p:nvPr/>
        </p:nvSpPr>
        <p:spPr>
          <a:xfrm>
            <a:off x="11164566" y="4452995"/>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1633" y="2652477"/>
            <a:ext cx="571500" cy="5715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1633" y="4671248"/>
            <a:ext cx="571500" cy="5715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492844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p:txBody>
          <a:bodyPr/>
          <a:lstStyle/>
          <a:p>
            <a:r>
              <a:rPr lang="en-GB" dirty="0"/>
              <a:t>[Assessment or status overview / Insert action title]</a:t>
            </a:r>
            <a:endParaRPr lang="en-US" dirty="0"/>
          </a:p>
        </p:txBody>
      </p:sp>
      <p:sp>
        <p:nvSpPr>
          <p:cNvPr id="6" name="Subtitle 5">
            <a:extLst>
              <a:ext uri="{FF2B5EF4-FFF2-40B4-BE49-F238E27FC236}">
                <a16:creationId xmlns:a16="http://schemas.microsoft.com/office/drawing/2014/main" id="{74514376-298B-7ED1-40A3-19766EAFB8B6}"/>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239528E9-4CA1-9AD6-40FB-96A07B056697}"/>
              </a:ext>
            </a:extLst>
          </p:cNvPr>
          <p:cNvSpPr>
            <a:spLocks noGrp="1"/>
          </p:cNvSpPr>
          <p:nvPr>
            <p:ph type="body" sz="quarter" idx="17"/>
          </p:nvPr>
        </p:nvSpPr>
        <p:spPr/>
        <p:txBody>
          <a:bodyPr/>
          <a:lstStyle/>
          <a:p>
            <a:endParaRPr lang="en-US"/>
          </a:p>
        </p:txBody>
      </p:sp>
      <p:sp>
        <p:nvSpPr>
          <p:cNvPr id="3" name="Slide Number Placeholder 2">
            <a:extLst>
              <a:ext uri="{FF2B5EF4-FFF2-40B4-BE49-F238E27FC236}">
                <a16:creationId xmlns:a16="http://schemas.microsoft.com/office/drawing/2014/main" id="{AA760629-5A2C-839B-7484-75814606B980}"/>
              </a:ext>
            </a:extLst>
          </p:cNvPr>
          <p:cNvSpPr>
            <a:spLocks noGrp="1"/>
          </p:cNvSpPr>
          <p:nvPr>
            <p:ph type="sldNum" idx="4294967295"/>
          </p:nvPr>
        </p:nvSpPr>
        <p:spPr>
          <a:xfrm>
            <a:off x="11655425" y="6426200"/>
            <a:ext cx="5365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0" name="Google Shape;162;p33">
            <a:extLst>
              <a:ext uri="{FF2B5EF4-FFF2-40B4-BE49-F238E27FC236}">
                <a16:creationId xmlns:a16="http://schemas.microsoft.com/office/drawing/2014/main" id="{3BA73DDF-9D89-B576-85B8-8F13AD74BC55}"/>
              </a:ext>
            </a:extLst>
          </p:cNvPr>
          <p:cNvCxnSpPr>
            <a:cxnSpLocks/>
          </p:cNvCxnSpPr>
          <p:nvPr/>
        </p:nvCxnSpPr>
        <p:spPr>
          <a:xfrm>
            <a:off x="623900" y="4123040"/>
            <a:ext cx="10944000" cy="0"/>
          </a:xfrm>
          <a:prstGeom prst="straightConnector1">
            <a:avLst/>
          </a:prstGeom>
          <a:noFill/>
          <a:ln w="9525" cap="flat" cmpd="sng">
            <a:solidFill>
              <a:schemeClr val="bg1"/>
            </a:solidFill>
            <a:prstDash val="dash"/>
            <a:round/>
            <a:headEnd type="none" w="sm" len="sm"/>
            <a:tailEnd type="none" w="sm" len="sm"/>
          </a:ln>
        </p:spPr>
      </p:cxnSp>
      <p:cxnSp>
        <p:nvCxnSpPr>
          <p:cNvPr id="21" name="Google Shape;163;p33">
            <a:extLst>
              <a:ext uri="{FF2B5EF4-FFF2-40B4-BE49-F238E27FC236}">
                <a16:creationId xmlns:a16="http://schemas.microsoft.com/office/drawing/2014/main" id="{C3BCFFD2-E779-D553-FD3A-A9F9EB3D68F2}"/>
              </a:ext>
            </a:extLst>
          </p:cNvPr>
          <p:cNvCxnSpPr>
            <a:cxnSpLocks/>
          </p:cNvCxnSpPr>
          <p:nvPr/>
        </p:nvCxnSpPr>
        <p:spPr>
          <a:xfrm>
            <a:off x="623900" y="5228690"/>
            <a:ext cx="10944000" cy="0"/>
          </a:xfrm>
          <a:prstGeom prst="straightConnector1">
            <a:avLst/>
          </a:prstGeom>
          <a:noFill/>
          <a:ln w="9525" cap="flat" cmpd="sng">
            <a:solidFill>
              <a:schemeClr val="bg1"/>
            </a:solidFill>
            <a:prstDash val="dash"/>
            <a:round/>
            <a:headEnd type="none" w="sm" len="sm"/>
            <a:tailEnd type="none" w="sm" len="sm"/>
          </a:ln>
        </p:spPr>
      </p:cxnSp>
      <p:sp>
        <p:nvSpPr>
          <p:cNvPr id="22" name="Google Shape;164;p33">
            <a:extLst>
              <a:ext uri="{FF2B5EF4-FFF2-40B4-BE49-F238E27FC236}">
                <a16:creationId xmlns:a16="http://schemas.microsoft.com/office/drawing/2014/main" id="{0BFA2C0E-2A0C-70F8-E906-5CDAFF22E835}"/>
              </a:ext>
            </a:extLst>
          </p:cNvPr>
          <p:cNvSpPr/>
          <p:nvPr/>
        </p:nvSpPr>
        <p:spPr>
          <a:xfrm>
            <a:off x="2015925"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1]</a:t>
            </a:r>
          </a:p>
        </p:txBody>
      </p:sp>
      <p:sp>
        <p:nvSpPr>
          <p:cNvPr id="23" name="Google Shape;165;p33">
            <a:extLst>
              <a:ext uri="{FF2B5EF4-FFF2-40B4-BE49-F238E27FC236}">
                <a16:creationId xmlns:a16="http://schemas.microsoft.com/office/drawing/2014/main" id="{41850B04-7618-29EE-878E-118E5910CE8A}"/>
              </a:ext>
            </a:extLst>
          </p:cNvPr>
          <p:cNvSpPr/>
          <p:nvPr/>
        </p:nvSpPr>
        <p:spPr>
          <a:xfrm>
            <a:off x="3623920"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2]</a:t>
            </a:r>
          </a:p>
        </p:txBody>
      </p:sp>
      <p:sp>
        <p:nvSpPr>
          <p:cNvPr id="24" name="Google Shape;166;p33">
            <a:extLst>
              <a:ext uri="{FF2B5EF4-FFF2-40B4-BE49-F238E27FC236}">
                <a16:creationId xmlns:a16="http://schemas.microsoft.com/office/drawing/2014/main" id="{91DC8173-5DC6-5764-4DE4-49CDA3559807}"/>
              </a:ext>
            </a:extLst>
          </p:cNvPr>
          <p:cNvSpPr/>
          <p:nvPr/>
        </p:nvSpPr>
        <p:spPr>
          <a:xfrm>
            <a:off x="5231915"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3]</a:t>
            </a:r>
          </a:p>
        </p:txBody>
      </p:sp>
      <p:sp>
        <p:nvSpPr>
          <p:cNvPr id="25" name="Google Shape;168;p33">
            <a:extLst>
              <a:ext uri="{FF2B5EF4-FFF2-40B4-BE49-F238E27FC236}">
                <a16:creationId xmlns:a16="http://schemas.microsoft.com/office/drawing/2014/main" id="{F17CAB94-AD64-7AFB-8607-EEF0F087FBBC}"/>
              </a:ext>
            </a:extLst>
          </p:cNvPr>
          <p:cNvSpPr txBox="1"/>
          <p:nvPr/>
        </p:nvSpPr>
        <p:spPr>
          <a:xfrm>
            <a:off x="623900" y="5528464"/>
            <a:ext cx="2030400" cy="507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6" name="Google Shape;169;p33">
            <a:extLst>
              <a:ext uri="{FF2B5EF4-FFF2-40B4-BE49-F238E27FC236}">
                <a16:creationId xmlns:a16="http://schemas.microsoft.com/office/drawing/2014/main" id="{6ED10943-A32F-60EC-0029-DAFB6F8C7E7B}"/>
              </a:ext>
            </a:extLst>
          </p:cNvPr>
          <p:cNvSpPr txBox="1"/>
          <p:nvPr/>
        </p:nvSpPr>
        <p:spPr>
          <a:xfrm>
            <a:off x="623900" y="4423190"/>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7" name="Google Shape;170;p33">
            <a:extLst>
              <a:ext uri="{FF2B5EF4-FFF2-40B4-BE49-F238E27FC236}">
                <a16:creationId xmlns:a16="http://schemas.microsoft.com/office/drawing/2014/main" id="{770BEAF5-3F13-C44A-F631-523F52F7687B}"/>
              </a:ext>
            </a:extLst>
          </p:cNvPr>
          <p:cNvSpPr txBox="1"/>
          <p:nvPr/>
        </p:nvSpPr>
        <p:spPr>
          <a:xfrm>
            <a:off x="623900" y="3317165"/>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1"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[Dimension]</a:t>
            </a:r>
          </a:p>
        </p:txBody>
      </p:sp>
      <p:sp>
        <p:nvSpPr>
          <p:cNvPr id="28" name="Google Shape;173;p33">
            <a:extLst>
              <a:ext uri="{FF2B5EF4-FFF2-40B4-BE49-F238E27FC236}">
                <a16:creationId xmlns:a16="http://schemas.microsoft.com/office/drawing/2014/main" id="{F2882BEE-54EE-5FC1-BFAB-2670B138D1C7}"/>
              </a:ext>
            </a:extLst>
          </p:cNvPr>
          <p:cNvSpPr/>
          <p:nvPr/>
        </p:nvSpPr>
        <p:spPr>
          <a:xfrm>
            <a:off x="6839910"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4]</a:t>
            </a:r>
          </a:p>
        </p:txBody>
      </p:sp>
      <p:sp>
        <p:nvSpPr>
          <p:cNvPr id="29" name="Google Shape;174;p33">
            <a:extLst>
              <a:ext uri="{FF2B5EF4-FFF2-40B4-BE49-F238E27FC236}">
                <a16:creationId xmlns:a16="http://schemas.microsoft.com/office/drawing/2014/main" id="{F3070805-B3DC-D01A-4DF1-9B109C0C3C55}"/>
              </a:ext>
            </a:extLst>
          </p:cNvPr>
          <p:cNvSpPr/>
          <p:nvPr/>
        </p:nvSpPr>
        <p:spPr>
          <a:xfrm>
            <a:off x="8447905"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5]</a:t>
            </a:r>
          </a:p>
        </p:txBody>
      </p:sp>
      <p:sp>
        <p:nvSpPr>
          <p:cNvPr id="30" name="Google Shape;175;p33">
            <a:extLst>
              <a:ext uri="{FF2B5EF4-FFF2-40B4-BE49-F238E27FC236}">
                <a16:creationId xmlns:a16="http://schemas.microsoft.com/office/drawing/2014/main" id="{473D835A-C635-BF7E-E1C5-838242546233}"/>
              </a:ext>
            </a:extLst>
          </p:cNvPr>
          <p:cNvSpPr/>
          <p:nvPr/>
        </p:nvSpPr>
        <p:spPr>
          <a:xfrm>
            <a:off x="10055900" y="2289495"/>
            <a:ext cx="1512000" cy="506100"/>
          </a:xfrm>
          <a:prstGeom prst="rect">
            <a:avLst/>
          </a:prstGeom>
          <a:solidFill>
            <a:schemeClr val="bg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Arial"/>
              </a:rPr>
              <a:t>[Area 6]</a:t>
            </a:r>
          </a:p>
        </p:txBody>
      </p:sp>
      <p:sp>
        <p:nvSpPr>
          <p:cNvPr id="31" name="Google Shape;176;p33">
            <a:extLst>
              <a:ext uri="{FF2B5EF4-FFF2-40B4-BE49-F238E27FC236}">
                <a16:creationId xmlns:a16="http://schemas.microsoft.com/office/drawing/2014/main" id="{C31E98CA-E1F6-2468-35C7-5FAA2C536C9B}"/>
              </a:ext>
            </a:extLst>
          </p:cNvPr>
          <p:cNvSpPr/>
          <p:nvPr/>
        </p:nvSpPr>
        <p:spPr>
          <a:xfrm>
            <a:off x="2481825"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Google Shape;177;p33">
            <a:extLst>
              <a:ext uri="{FF2B5EF4-FFF2-40B4-BE49-F238E27FC236}">
                <a16:creationId xmlns:a16="http://schemas.microsoft.com/office/drawing/2014/main" id="{18C4181D-77A1-44EC-0259-E7074B139FE5}"/>
              </a:ext>
            </a:extLst>
          </p:cNvPr>
          <p:cNvSpPr/>
          <p:nvPr/>
        </p:nvSpPr>
        <p:spPr>
          <a:xfrm>
            <a:off x="2481825" y="4386140"/>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3" name="Google Shape;178;p33">
            <a:extLst>
              <a:ext uri="{FF2B5EF4-FFF2-40B4-BE49-F238E27FC236}">
                <a16:creationId xmlns:a16="http://schemas.microsoft.com/office/drawing/2014/main" id="{710B0647-1818-6F08-4233-85E748EA5595}"/>
              </a:ext>
            </a:extLst>
          </p:cNvPr>
          <p:cNvSpPr/>
          <p:nvPr/>
        </p:nvSpPr>
        <p:spPr>
          <a:xfrm>
            <a:off x="2481825"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4" name="Google Shape;179;p33">
            <a:extLst>
              <a:ext uri="{FF2B5EF4-FFF2-40B4-BE49-F238E27FC236}">
                <a16:creationId xmlns:a16="http://schemas.microsoft.com/office/drawing/2014/main" id="{C5C494EA-DE8D-F5AB-5973-213D639EEBDA}"/>
              </a:ext>
            </a:extLst>
          </p:cNvPr>
          <p:cNvSpPr/>
          <p:nvPr/>
        </p:nvSpPr>
        <p:spPr>
          <a:xfrm>
            <a:off x="4089820" y="3280115"/>
            <a:ext cx="580200" cy="580200"/>
          </a:xfrm>
          <a:prstGeom prst="ellipse">
            <a:avLst/>
          </a:prstGeom>
          <a:solidFill>
            <a:srgbClr val="00B05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5" name="Google Shape;180;p33">
            <a:extLst>
              <a:ext uri="{FF2B5EF4-FFF2-40B4-BE49-F238E27FC236}">
                <a16:creationId xmlns:a16="http://schemas.microsoft.com/office/drawing/2014/main" id="{E6F7991A-0CAD-0745-4115-A5648404FD44}"/>
              </a:ext>
            </a:extLst>
          </p:cNvPr>
          <p:cNvSpPr/>
          <p:nvPr/>
        </p:nvSpPr>
        <p:spPr>
          <a:xfrm>
            <a:off x="4089820" y="4386140"/>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6" name="Google Shape;181;p33">
            <a:extLst>
              <a:ext uri="{FF2B5EF4-FFF2-40B4-BE49-F238E27FC236}">
                <a16:creationId xmlns:a16="http://schemas.microsoft.com/office/drawing/2014/main" id="{019A8DD7-DA56-4C54-A132-653C2D152874}"/>
              </a:ext>
            </a:extLst>
          </p:cNvPr>
          <p:cNvSpPr/>
          <p:nvPr/>
        </p:nvSpPr>
        <p:spPr>
          <a:xfrm>
            <a:off x="4089820" y="5492164"/>
            <a:ext cx="580200" cy="580200"/>
          </a:xfrm>
          <a:prstGeom prst="ellipse">
            <a:avLst/>
          </a:prstGeom>
          <a:solidFill>
            <a:schemeClr val="tx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7" name="Google Shape;182;p33">
            <a:extLst>
              <a:ext uri="{FF2B5EF4-FFF2-40B4-BE49-F238E27FC236}">
                <a16:creationId xmlns:a16="http://schemas.microsoft.com/office/drawing/2014/main" id="{FE2044BD-9023-45F3-0F16-EEE7D03115D8}"/>
              </a:ext>
            </a:extLst>
          </p:cNvPr>
          <p:cNvSpPr/>
          <p:nvPr/>
        </p:nvSpPr>
        <p:spPr>
          <a:xfrm>
            <a:off x="5697815" y="5492164"/>
            <a:ext cx="580200" cy="580200"/>
          </a:xfrm>
          <a:prstGeom prst="ellipse">
            <a:avLst/>
          </a:prstGeom>
          <a:solidFill>
            <a:srgbClr val="E5546C"/>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8" name="Google Shape;183;p33">
            <a:extLst>
              <a:ext uri="{FF2B5EF4-FFF2-40B4-BE49-F238E27FC236}">
                <a16:creationId xmlns:a16="http://schemas.microsoft.com/office/drawing/2014/main" id="{442F3D50-95D1-90BC-8CF0-BAF6B40A0FB3}"/>
              </a:ext>
            </a:extLst>
          </p:cNvPr>
          <p:cNvSpPr/>
          <p:nvPr/>
        </p:nvSpPr>
        <p:spPr>
          <a:xfrm>
            <a:off x="7305810"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9" name="Google Shape;184;p33">
            <a:extLst>
              <a:ext uri="{FF2B5EF4-FFF2-40B4-BE49-F238E27FC236}">
                <a16:creationId xmlns:a16="http://schemas.microsoft.com/office/drawing/2014/main" id="{C1CEE554-F229-9378-323B-C0610DB96522}"/>
              </a:ext>
            </a:extLst>
          </p:cNvPr>
          <p:cNvSpPr/>
          <p:nvPr/>
        </p:nvSpPr>
        <p:spPr>
          <a:xfrm>
            <a:off x="8913805" y="5492164"/>
            <a:ext cx="580200" cy="580200"/>
          </a:xfrm>
          <a:prstGeom prst="ellipse">
            <a:avLst/>
          </a:prstGeom>
          <a:solidFill>
            <a:schemeClr val="tx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Google Shape;185;p33">
            <a:extLst>
              <a:ext uri="{FF2B5EF4-FFF2-40B4-BE49-F238E27FC236}">
                <a16:creationId xmlns:a16="http://schemas.microsoft.com/office/drawing/2014/main" id="{E15EDA55-AEBB-8B04-32B5-461BFCDB3C0E}"/>
              </a:ext>
            </a:extLst>
          </p:cNvPr>
          <p:cNvSpPr/>
          <p:nvPr/>
        </p:nvSpPr>
        <p:spPr>
          <a:xfrm>
            <a:off x="10521800" y="5492164"/>
            <a:ext cx="580200" cy="580200"/>
          </a:xfrm>
          <a:prstGeom prst="ellipse">
            <a:avLst/>
          </a:prstGeom>
          <a:solidFill>
            <a:schemeClr val="tx1">
              <a:lumMod val="75000"/>
            </a:schemeClr>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Google Shape;186;p33">
            <a:extLst>
              <a:ext uri="{FF2B5EF4-FFF2-40B4-BE49-F238E27FC236}">
                <a16:creationId xmlns:a16="http://schemas.microsoft.com/office/drawing/2014/main" id="{C1CBBD01-3614-F2CD-8CFA-4673AE45741B}"/>
              </a:ext>
            </a:extLst>
          </p:cNvPr>
          <p:cNvSpPr/>
          <p:nvPr/>
        </p:nvSpPr>
        <p:spPr>
          <a:xfrm>
            <a:off x="5697815" y="3280115"/>
            <a:ext cx="580200" cy="580200"/>
          </a:xfrm>
          <a:prstGeom prst="ellipse">
            <a:avLst/>
          </a:prstGeom>
          <a:solidFill>
            <a:schemeClr val="tx1">
              <a:lumMod val="75000"/>
            </a:schemeClr>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Google Shape;187;p33">
            <a:extLst>
              <a:ext uri="{FF2B5EF4-FFF2-40B4-BE49-F238E27FC236}">
                <a16:creationId xmlns:a16="http://schemas.microsoft.com/office/drawing/2014/main" id="{6C9ACCA1-D0A2-DD1F-BC35-146901F9A447}"/>
              </a:ext>
            </a:extLst>
          </p:cNvPr>
          <p:cNvSpPr/>
          <p:nvPr/>
        </p:nvSpPr>
        <p:spPr>
          <a:xfrm>
            <a:off x="5697815" y="4386140"/>
            <a:ext cx="580200" cy="580200"/>
          </a:xfrm>
          <a:prstGeom prst="ellipse">
            <a:avLst/>
          </a:prstGeom>
          <a:solidFill>
            <a:schemeClr val="tx1">
              <a:lumMod val="75000"/>
            </a:schemeClr>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Google Shape;188;p33">
            <a:extLst>
              <a:ext uri="{FF2B5EF4-FFF2-40B4-BE49-F238E27FC236}">
                <a16:creationId xmlns:a16="http://schemas.microsoft.com/office/drawing/2014/main" id="{827A0F72-8FEF-A5C4-FB41-F35E5D08AAD9}"/>
              </a:ext>
            </a:extLst>
          </p:cNvPr>
          <p:cNvSpPr/>
          <p:nvPr/>
        </p:nvSpPr>
        <p:spPr>
          <a:xfrm>
            <a:off x="7305810" y="4386140"/>
            <a:ext cx="580200" cy="580200"/>
          </a:xfrm>
          <a:prstGeom prst="ellipse">
            <a:avLst/>
          </a:prstGeom>
          <a:solidFill>
            <a:schemeClr val="tx1">
              <a:lumMod val="75000"/>
            </a:schemeClr>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4" name="Google Shape;189;p33">
            <a:extLst>
              <a:ext uri="{FF2B5EF4-FFF2-40B4-BE49-F238E27FC236}">
                <a16:creationId xmlns:a16="http://schemas.microsoft.com/office/drawing/2014/main" id="{90F068AD-79E6-F04A-560E-A7828B188017}"/>
              </a:ext>
            </a:extLst>
          </p:cNvPr>
          <p:cNvSpPr/>
          <p:nvPr/>
        </p:nvSpPr>
        <p:spPr>
          <a:xfrm>
            <a:off x="8913805" y="3280115"/>
            <a:ext cx="580200" cy="580200"/>
          </a:xfrm>
          <a:prstGeom prst="ellipse">
            <a:avLst/>
          </a:prstGeom>
          <a:solidFill>
            <a:srgbClr val="E5546C"/>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5" name="Google Shape;190;p33">
            <a:extLst>
              <a:ext uri="{FF2B5EF4-FFF2-40B4-BE49-F238E27FC236}">
                <a16:creationId xmlns:a16="http://schemas.microsoft.com/office/drawing/2014/main" id="{378F86DA-E5E3-CBAD-13D3-3032F53C4EB8}"/>
              </a:ext>
            </a:extLst>
          </p:cNvPr>
          <p:cNvSpPr/>
          <p:nvPr/>
        </p:nvSpPr>
        <p:spPr>
          <a:xfrm>
            <a:off x="10521800" y="3280115"/>
            <a:ext cx="580200" cy="580200"/>
          </a:xfrm>
          <a:prstGeom prst="ellipse">
            <a:avLst/>
          </a:prstGeom>
          <a:solidFill>
            <a:srgbClr val="E5546C"/>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6" name="Google Shape;191;p33">
            <a:extLst>
              <a:ext uri="{FF2B5EF4-FFF2-40B4-BE49-F238E27FC236}">
                <a16:creationId xmlns:a16="http://schemas.microsoft.com/office/drawing/2014/main" id="{7D6D5673-C44B-B466-5888-1A49FDDB72E8}"/>
              </a:ext>
            </a:extLst>
          </p:cNvPr>
          <p:cNvSpPr/>
          <p:nvPr/>
        </p:nvSpPr>
        <p:spPr>
          <a:xfrm>
            <a:off x="10521800" y="4386140"/>
            <a:ext cx="580200" cy="580200"/>
          </a:xfrm>
          <a:prstGeom prst="ellipse">
            <a:avLst/>
          </a:prstGeom>
          <a:solidFill>
            <a:srgbClr val="E5546C"/>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7" name="Google Shape;198;p33">
            <a:extLst>
              <a:ext uri="{FF2B5EF4-FFF2-40B4-BE49-F238E27FC236}">
                <a16:creationId xmlns:a16="http://schemas.microsoft.com/office/drawing/2014/main" id="{5EE2AE03-AE72-09B1-A47D-837DB08C7D2C}"/>
              </a:ext>
            </a:extLst>
          </p:cNvPr>
          <p:cNvSpPr/>
          <p:nvPr/>
        </p:nvSpPr>
        <p:spPr>
          <a:xfrm>
            <a:off x="7305810" y="3280115"/>
            <a:ext cx="580200" cy="580200"/>
          </a:xfrm>
          <a:prstGeom prst="ellipse">
            <a:avLst/>
          </a:prstGeom>
          <a:solidFill>
            <a:srgbClr val="00B050"/>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8" name="Google Shape;199;p33">
            <a:extLst>
              <a:ext uri="{FF2B5EF4-FFF2-40B4-BE49-F238E27FC236}">
                <a16:creationId xmlns:a16="http://schemas.microsoft.com/office/drawing/2014/main" id="{CE4B53A0-740B-2688-9590-9226886CC689}"/>
              </a:ext>
            </a:extLst>
          </p:cNvPr>
          <p:cNvSpPr/>
          <p:nvPr/>
        </p:nvSpPr>
        <p:spPr>
          <a:xfrm>
            <a:off x="8913805" y="4386140"/>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9" name="Google Shape;192;p33">
            <a:extLst>
              <a:ext uri="{FF2B5EF4-FFF2-40B4-BE49-F238E27FC236}">
                <a16:creationId xmlns:a16="http://schemas.microsoft.com/office/drawing/2014/main" id="{00D7FB39-E6BA-458E-E550-90FAD3BDE56E}"/>
              </a:ext>
            </a:extLst>
          </p:cNvPr>
          <p:cNvSpPr/>
          <p:nvPr/>
        </p:nvSpPr>
        <p:spPr>
          <a:xfrm>
            <a:off x="7645312" y="1741029"/>
            <a:ext cx="223200" cy="223200"/>
          </a:xfrm>
          <a:prstGeom prst="ellipse">
            <a:avLst/>
          </a:prstGeom>
          <a:solidFill>
            <a:srgbClr val="00B05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193;p33">
            <a:extLst>
              <a:ext uri="{FF2B5EF4-FFF2-40B4-BE49-F238E27FC236}">
                <a16:creationId xmlns:a16="http://schemas.microsoft.com/office/drawing/2014/main" id="{3EC4E44F-856A-457E-A38D-DB9839DE91BF}"/>
              </a:ext>
            </a:extLst>
          </p:cNvPr>
          <p:cNvSpPr/>
          <p:nvPr/>
        </p:nvSpPr>
        <p:spPr>
          <a:xfrm>
            <a:off x="8856465" y="1741029"/>
            <a:ext cx="223200" cy="223200"/>
          </a:xfrm>
          <a:prstGeom prst="ellipse">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194;p33">
            <a:extLst>
              <a:ext uri="{FF2B5EF4-FFF2-40B4-BE49-F238E27FC236}">
                <a16:creationId xmlns:a16="http://schemas.microsoft.com/office/drawing/2014/main" id="{EE103D9C-A7D9-0A32-CE75-6107FDD488B2}"/>
              </a:ext>
            </a:extLst>
          </p:cNvPr>
          <p:cNvSpPr/>
          <p:nvPr/>
        </p:nvSpPr>
        <p:spPr>
          <a:xfrm>
            <a:off x="10365531" y="1741029"/>
            <a:ext cx="223200" cy="223200"/>
          </a:xfrm>
          <a:prstGeom prst="ellipse">
            <a:avLst/>
          </a:prstGeom>
          <a:solidFill>
            <a:srgbClr val="E5546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 name="Google Shape;195;p33">
            <a:extLst>
              <a:ext uri="{FF2B5EF4-FFF2-40B4-BE49-F238E27FC236}">
                <a16:creationId xmlns:a16="http://schemas.microsoft.com/office/drawing/2014/main" id="{E22AB831-D359-3452-71EF-7CEC0FEE5BE8}"/>
              </a:ext>
            </a:extLst>
          </p:cNvPr>
          <p:cNvSpPr txBox="1"/>
          <p:nvPr/>
        </p:nvSpPr>
        <p:spPr>
          <a:xfrm>
            <a:off x="7823541" y="1704879"/>
            <a:ext cx="895675"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1]</a:t>
            </a:r>
          </a:p>
        </p:txBody>
      </p:sp>
      <p:sp>
        <p:nvSpPr>
          <p:cNvPr id="53" name="Google Shape;196;p33">
            <a:extLst>
              <a:ext uri="{FF2B5EF4-FFF2-40B4-BE49-F238E27FC236}">
                <a16:creationId xmlns:a16="http://schemas.microsoft.com/office/drawing/2014/main" id="{8422B908-0663-CC1C-989D-141243BEBFC7}"/>
              </a:ext>
            </a:extLst>
          </p:cNvPr>
          <p:cNvSpPr txBox="1"/>
          <p:nvPr/>
        </p:nvSpPr>
        <p:spPr>
          <a:xfrm>
            <a:off x="9026466" y="1704879"/>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2]</a:t>
            </a:r>
          </a:p>
        </p:txBody>
      </p:sp>
      <p:sp>
        <p:nvSpPr>
          <p:cNvPr id="54" name="Google Shape;197;p33">
            <a:extLst>
              <a:ext uri="{FF2B5EF4-FFF2-40B4-BE49-F238E27FC236}">
                <a16:creationId xmlns:a16="http://schemas.microsoft.com/office/drawing/2014/main" id="{9D2142F5-3715-96E0-894A-A271BF6534C0}"/>
              </a:ext>
            </a:extLst>
          </p:cNvPr>
          <p:cNvSpPr txBox="1"/>
          <p:nvPr/>
        </p:nvSpPr>
        <p:spPr>
          <a:xfrm>
            <a:off x="10555187" y="1704879"/>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dirty="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[Grade 3]</a:t>
            </a:r>
          </a:p>
        </p:txBody>
      </p:sp>
      <p:sp>
        <p:nvSpPr>
          <p:cNvPr id="4" name="Google Shape;507;p14">
            <a:extLst>
              <a:ext uri="{FF2B5EF4-FFF2-40B4-BE49-F238E27FC236}">
                <a16:creationId xmlns:a16="http://schemas.microsoft.com/office/drawing/2014/main" id="{701DFD9F-5E73-A278-E3A2-C99770F65BB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5FE07CC-213B-8090-481B-83712F10CE2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dirty="0">
                <a:solidFill>
                  <a:srgbClr val="062032"/>
                </a:solidFill>
                <a:latin typeface="Arial"/>
                <a:ea typeface="Arial"/>
                <a:cs typeface="Arial"/>
                <a:sym typeface="Arial"/>
              </a:rPr>
              <a:t>Footnote: 1. xx</a:t>
            </a:r>
            <a:endParaRPr sz="900"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2862064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2362689800"/>
              </p:ext>
            </p:extLst>
          </p:nvPr>
        </p:nvGraphicFramePr>
        <p:xfrm>
          <a:off x="554736" y="1839936"/>
          <a:ext cx="11082528" cy="4417150"/>
        </p:xfrm>
        <a:graphic>
          <a:graphicData uri="http://schemas.openxmlformats.org/drawingml/2006/table">
            <a:tbl>
              <a:tblPr bandRow="1">
                <a:tableStyleId>{9DCAF9ED-07DC-4A11-8D7F-57B35C25682E}</a:tableStyleId>
              </a:tblPr>
              <a:tblGrid>
                <a:gridCol w="2406679">
                  <a:extLst>
                    <a:ext uri="{9D8B030D-6E8A-4147-A177-3AD203B41FA5}">
                      <a16:colId xmlns:a16="http://schemas.microsoft.com/office/drawing/2014/main" val="525079765"/>
                    </a:ext>
                  </a:extLst>
                </a:gridCol>
                <a:gridCol w="6976591">
                  <a:extLst>
                    <a:ext uri="{9D8B030D-6E8A-4147-A177-3AD203B41FA5}">
                      <a16:colId xmlns:a16="http://schemas.microsoft.com/office/drawing/2014/main" val="587907894"/>
                    </a:ext>
                  </a:extLst>
                </a:gridCol>
                <a:gridCol w="1699258">
                  <a:extLst>
                    <a:ext uri="{9D8B030D-6E8A-4147-A177-3AD203B41FA5}">
                      <a16:colId xmlns:a16="http://schemas.microsoft.com/office/drawing/2014/main" val="1989784428"/>
                    </a:ext>
                  </a:extLst>
                </a:gridCol>
              </a:tblGrid>
              <a:tr h="42618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58397116"/>
                  </a:ext>
                </a:extLst>
              </a:tr>
              <a:tr h="45724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39814118"/>
                  </a:ext>
                </a:extLst>
              </a:tr>
              <a:tr h="45724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32771513"/>
                  </a:ext>
                </a:extLst>
              </a:tr>
              <a:tr h="42618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22692368"/>
                  </a:ext>
                </a:extLst>
              </a:tr>
              <a:tr h="42618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3009702683"/>
                  </a:ext>
                </a:extLst>
              </a:tr>
              <a:tr h="45724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048003657"/>
                  </a:ext>
                </a:extLst>
              </a:tr>
              <a:tr h="42618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923568722"/>
                  </a:ext>
                </a:extLst>
              </a:tr>
              <a:tr h="45724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104760931"/>
                  </a:ext>
                </a:extLst>
              </a:tr>
              <a:tr h="45724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839106088"/>
                  </a:ext>
                </a:extLst>
              </a:tr>
              <a:tr h="426185">
                <a:tc>
                  <a:txBody>
                    <a:bodyPr/>
                    <a:lstStyle/>
                    <a:p>
                      <a:r>
                        <a:rPr lang="en-US" sz="1400" b="1" i="0" noProof="0" dirty="0">
                          <a:solidFill>
                            <a:schemeClr val="bg1"/>
                          </a:solidFill>
                          <a:latin typeface="Arial" panose="020B0604020202020204" pitchFamily="34" charset="0"/>
                          <a:cs typeface="Arial" panose="020B0604020202020204" pitchFamily="34" charset="0"/>
                        </a:rPr>
                        <a:t>[Parameter/dimension]</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parameter/dimension]</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037899"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626478"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1A674EC-53D2-734E-B9AD-DBAA11517071}"/>
              </a:ext>
            </a:extLst>
          </p:cNvPr>
          <p:cNvSpPr/>
          <p:nvPr/>
        </p:nvSpPr>
        <p:spPr>
          <a:xfrm>
            <a:off x="11215057"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74AA9EBB-5AA2-B847-95FD-ACAAA7C256D0}"/>
              </a:ext>
            </a:extLst>
          </p:cNvPr>
          <p:cNvSpPr/>
          <p:nvPr/>
        </p:nvSpPr>
        <p:spPr>
          <a:xfrm>
            <a:off x="10037899"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BF3F4189-A7A0-8948-BEF2-937E3C64C523}"/>
              </a:ext>
            </a:extLst>
          </p:cNvPr>
          <p:cNvSpPr/>
          <p:nvPr/>
        </p:nvSpPr>
        <p:spPr>
          <a:xfrm>
            <a:off x="10626478"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196407D-0FEF-2747-B420-136C7BEE45C0}"/>
              </a:ext>
            </a:extLst>
          </p:cNvPr>
          <p:cNvSpPr/>
          <p:nvPr/>
        </p:nvSpPr>
        <p:spPr>
          <a:xfrm>
            <a:off x="11215057"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FD5FDBC-641B-F845-B4D3-07AF7C228A32}"/>
              </a:ext>
            </a:extLst>
          </p:cNvPr>
          <p:cNvSpPr/>
          <p:nvPr/>
        </p:nvSpPr>
        <p:spPr>
          <a:xfrm>
            <a:off x="10037899"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1D2BE940-642F-8E40-8D5F-F1E264853A32}"/>
              </a:ext>
            </a:extLst>
          </p:cNvPr>
          <p:cNvSpPr/>
          <p:nvPr/>
        </p:nvSpPr>
        <p:spPr>
          <a:xfrm>
            <a:off x="10626478"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B4AD067-C54B-6644-95B0-EB7BBAD8B4ED}"/>
              </a:ext>
            </a:extLst>
          </p:cNvPr>
          <p:cNvSpPr/>
          <p:nvPr/>
        </p:nvSpPr>
        <p:spPr>
          <a:xfrm>
            <a:off x="11215057"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5DADA74D-94E2-904C-B4C2-565A9CC96916}"/>
              </a:ext>
            </a:extLst>
          </p:cNvPr>
          <p:cNvSpPr/>
          <p:nvPr/>
        </p:nvSpPr>
        <p:spPr>
          <a:xfrm>
            <a:off x="10037899"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070660D-733B-E54B-85AD-4B1E59165AF6}"/>
              </a:ext>
            </a:extLst>
          </p:cNvPr>
          <p:cNvSpPr/>
          <p:nvPr/>
        </p:nvSpPr>
        <p:spPr>
          <a:xfrm>
            <a:off x="10626478"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1D1D1CC4-DD63-AC4A-9051-3B93642C9B34}"/>
              </a:ext>
            </a:extLst>
          </p:cNvPr>
          <p:cNvSpPr/>
          <p:nvPr/>
        </p:nvSpPr>
        <p:spPr>
          <a:xfrm>
            <a:off x="11215057"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487EDB1A-7EB3-0F4A-893A-93F592F9C945}"/>
              </a:ext>
            </a:extLst>
          </p:cNvPr>
          <p:cNvSpPr/>
          <p:nvPr/>
        </p:nvSpPr>
        <p:spPr>
          <a:xfrm>
            <a:off x="10037899"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a:extLst>
              <a:ext uri="{FF2B5EF4-FFF2-40B4-BE49-F238E27FC236}">
                <a16:creationId xmlns:a16="http://schemas.microsoft.com/office/drawing/2014/main" id="{302E3450-AD54-1D46-AC04-819555BB44AD}"/>
              </a:ext>
            </a:extLst>
          </p:cNvPr>
          <p:cNvSpPr/>
          <p:nvPr/>
        </p:nvSpPr>
        <p:spPr>
          <a:xfrm>
            <a:off x="10626478"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F1DAD2C5-9E5D-CD48-B64D-C5353DDDF3B3}"/>
              </a:ext>
            </a:extLst>
          </p:cNvPr>
          <p:cNvSpPr/>
          <p:nvPr/>
        </p:nvSpPr>
        <p:spPr>
          <a:xfrm>
            <a:off x="11215057"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38F56841-406B-9341-B705-96822E2B4402}"/>
              </a:ext>
            </a:extLst>
          </p:cNvPr>
          <p:cNvSpPr/>
          <p:nvPr/>
        </p:nvSpPr>
        <p:spPr>
          <a:xfrm>
            <a:off x="10037899"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1C60D66E-6C74-4744-BBC1-18FBD1196BCB}"/>
              </a:ext>
            </a:extLst>
          </p:cNvPr>
          <p:cNvSpPr/>
          <p:nvPr/>
        </p:nvSpPr>
        <p:spPr>
          <a:xfrm>
            <a:off x="10626478"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7B97DD4F-1DC6-6743-9028-5E66A241829A}"/>
              </a:ext>
            </a:extLst>
          </p:cNvPr>
          <p:cNvSpPr/>
          <p:nvPr/>
        </p:nvSpPr>
        <p:spPr>
          <a:xfrm>
            <a:off x="11215057"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D4ED171E-F113-5B42-85D0-7534CC8066F7}"/>
              </a:ext>
            </a:extLst>
          </p:cNvPr>
          <p:cNvSpPr/>
          <p:nvPr/>
        </p:nvSpPr>
        <p:spPr>
          <a:xfrm>
            <a:off x="10037899"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8BEBCE90-F547-D240-B9B0-A16CF8FC46E0}"/>
              </a:ext>
            </a:extLst>
          </p:cNvPr>
          <p:cNvSpPr/>
          <p:nvPr/>
        </p:nvSpPr>
        <p:spPr>
          <a:xfrm>
            <a:off x="10626478"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D8142823-27FD-C343-B56E-34FAE308249D}"/>
              </a:ext>
            </a:extLst>
          </p:cNvPr>
          <p:cNvSpPr/>
          <p:nvPr/>
        </p:nvSpPr>
        <p:spPr>
          <a:xfrm>
            <a:off x="11215057" y="4569096"/>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324C6F9A-792A-E140-AD9E-57C46C0636CF}"/>
              </a:ext>
            </a:extLst>
          </p:cNvPr>
          <p:cNvSpPr/>
          <p:nvPr/>
        </p:nvSpPr>
        <p:spPr>
          <a:xfrm>
            <a:off x="10037899"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2CED4C2-E522-B843-9ABA-84A61107ED60}"/>
              </a:ext>
            </a:extLst>
          </p:cNvPr>
          <p:cNvSpPr/>
          <p:nvPr/>
        </p:nvSpPr>
        <p:spPr>
          <a:xfrm>
            <a:off x="10626478"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DC00"/>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215057"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60DBBDA0-6D6C-CD43-999B-1EEFA1A6AD23}"/>
              </a:ext>
            </a:extLst>
          </p:cNvPr>
          <p:cNvSpPr/>
          <p:nvPr/>
        </p:nvSpPr>
        <p:spPr>
          <a:xfrm>
            <a:off x="10037899"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5DEA4A4-0D16-8649-82BE-84EE723FEE17}"/>
              </a:ext>
            </a:extLst>
          </p:cNvPr>
          <p:cNvSpPr/>
          <p:nvPr/>
        </p:nvSpPr>
        <p:spPr>
          <a:xfrm>
            <a:off x="10626478"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26EF32F7-C2C0-D347-A90E-83A1A0B0C891}"/>
              </a:ext>
            </a:extLst>
          </p:cNvPr>
          <p:cNvSpPr/>
          <p:nvPr/>
        </p:nvSpPr>
        <p:spPr>
          <a:xfrm>
            <a:off x="11215057"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7A236C49-29C7-0544-8E5C-5932DDC468B8}"/>
              </a:ext>
            </a:extLst>
          </p:cNvPr>
          <p:cNvSpPr/>
          <p:nvPr/>
        </p:nvSpPr>
        <p:spPr>
          <a:xfrm>
            <a:off x="10037899"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B6E8716E-B9D9-6946-A1FE-A5EF72CF9A2D}"/>
              </a:ext>
            </a:extLst>
          </p:cNvPr>
          <p:cNvSpPr/>
          <p:nvPr/>
        </p:nvSpPr>
        <p:spPr>
          <a:xfrm>
            <a:off x="10626478"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Oval 48">
            <a:extLst>
              <a:ext uri="{FF2B5EF4-FFF2-40B4-BE49-F238E27FC236}">
                <a16:creationId xmlns:a16="http://schemas.microsoft.com/office/drawing/2014/main" id="{33725DB6-F123-0043-9D97-7CDCB2139196}"/>
              </a:ext>
            </a:extLst>
          </p:cNvPr>
          <p:cNvSpPr/>
          <p:nvPr/>
        </p:nvSpPr>
        <p:spPr>
          <a:xfrm>
            <a:off x="11215057" y="5900952"/>
            <a:ext cx="288000" cy="288000"/>
          </a:xfrm>
          <a:prstGeom prst="ellipse">
            <a:avLst/>
          </a:prstGeom>
          <a:solidFill>
            <a:srgbClr val="E5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[Assessment or status overview / Insert action title]</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endParaRPr lang="en-US" dirty="0"/>
          </a:p>
        </p:txBody>
      </p:sp>
      <p:sp>
        <p:nvSpPr>
          <p:cNvPr id="22" name="Text Placeholder 21">
            <a:extLst>
              <a:ext uri="{FF2B5EF4-FFF2-40B4-BE49-F238E27FC236}">
                <a16:creationId xmlns:a16="http://schemas.microsoft.com/office/drawing/2014/main" id="{FEA3DAA4-A8CB-A1BE-58CD-D27EC57D3B92}"/>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D5EDA9E8-58E6-0D84-6C93-ADD70758025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[Assessment or status overview / Insert action title]</a:t>
            </a:r>
            <a:endParaRPr lang="en-DK" dirty="0">
              <a:solidFill>
                <a:schemeClr val="bg2">
                  <a:lumMod val="10000"/>
                </a:schemeClr>
              </a:solidFill>
            </a:endParaRPr>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solidFill>
                  <a:schemeClr val="bg1"/>
                </a:solidFill>
              </a:rPr>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solidFill>
                  <a:schemeClr val="bg1"/>
                </a:solidFill>
              </a:rPr>
              <a:t>Assessment of [parameters/dimensions e.g.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528162"/>
            <a:ext cx="1614216" cy="461665"/>
          </a:xfrm>
          <a:prstGeom prst="rect">
            <a:avLst/>
          </a:prstGeom>
          <a:noFill/>
        </p:spPr>
        <p:txBody>
          <a:bodyPr wrap="square" rtlCol="0" anchor="b">
            <a:spAutoFit/>
          </a:bodyPr>
          <a:lstStyle/>
          <a:p>
            <a:r>
              <a:rPr lang="en-GB" sz="1200" b="1" dirty="0">
                <a:solidFill>
                  <a:schemeClr val="bg1"/>
                </a:solidFill>
              </a:rPr>
              <a:t>[Parameter/</a:t>
            </a:r>
            <a:br>
              <a:rPr lang="en-GB" sz="1200" b="1" dirty="0">
                <a:solidFill>
                  <a:schemeClr val="bg1"/>
                </a:solidFill>
              </a:rPr>
            </a:br>
            <a:r>
              <a:rPr lang="en-GB" sz="1200" b="1" dirty="0">
                <a:solidFill>
                  <a:schemeClr val="bg1"/>
                </a:solidFill>
              </a:rPr>
              <a:t>dimension]</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solidFill>
                  <a:schemeClr val="bg1"/>
                </a:solidFill>
              </a:rPr>
              <a:t>Likelihood of [insert]</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solidFill>
                  <a:schemeClr val="bg1"/>
                </a:solidFill>
              </a:rPr>
              <a:t>Impact of [insert]</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348247"/>
            <a:ext cx="1172993" cy="246221"/>
          </a:xfrm>
          <a:prstGeom prst="rect">
            <a:avLst/>
          </a:prstGeom>
          <a:noFill/>
        </p:spPr>
        <p:txBody>
          <a:bodyPr wrap="square" rtlCol="0" anchor="ctr">
            <a:spAutoFit/>
          </a:bodyPr>
          <a:lstStyle/>
          <a:p>
            <a:r>
              <a:rPr lang="en-GB" sz="1000" dirty="0">
                <a:solidFill>
                  <a:schemeClr val="bg1"/>
                </a:solidFill>
              </a:rPr>
              <a:t>[Category 3]</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348247"/>
            <a:ext cx="1894455" cy="246221"/>
          </a:xfrm>
          <a:prstGeom prst="rect">
            <a:avLst/>
          </a:prstGeom>
          <a:noFill/>
        </p:spPr>
        <p:txBody>
          <a:bodyPr wrap="square" rtlCol="0" anchor="ctr">
            <a:spAutoFit/>
          </a:bodyPr>
          <a:lstStyle/>
          <a:p>
            <a:r>
              <a:rPr lang="en-GB" sz="1000" dirty="0">
                <a:solidFill>
                  <a:schemeClr val="bg1"/>
                </a:solidFill>
              </a:rPr>
              <a:t>[Category 2]</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348247"/>
            <a:ext cx="2141533" cy="246221"/>
          </a:xfrm>
          <a:prstGeom prst="rect">
            <a:avLst/>
          </a:prstGeom>
          <a:noFill/>
        </p:spPr>
        <p:txBody>
          <a:bodyPr wrap="square" rtlCol="0" anchor="ctr">
            <a:spAutoFit/>
          </a:bodyPr>
          <a:lstStyle/>
          <a:p>
            <a:r>
              <a:rPr lang="en-GB" sz="1000" dirty="0">
                <a:solidFill>
                  <a:schemeClr val="bg1"/>
                </a:solidFill>
              </a:rPr>
              <a:t>[Category 1]</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parameter/dimension]</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8" name="Text Placeholder 7">
            <a:extLst>
              <a:ext uri="{FF2B5EF4-FFF2-40B4-BE49-F238E27FC236}">
                <a16:creationId xmlns:a16="http://schemas.microsoft.com/office/drawing/2014/main" id="{9EBD0EF1-ADA3-A950-C968-D1553EF4A316}"/>
              </a:ext>
            </a:extLst>
          </p:cNvPr>
          <p:cNvSpPr>
            <a:spLocks noGrp="1"/>
          </p:cNvSpPr>
          <p:nvPr>
            <p:ph type="body" sz="quarter" idx="17"/>
          </p:nvPr>
        </p:nvSpPr>
        <p:spPr/>
        <p:txBody>
          <a:bodyPr/>
          <a:lstStyle/>
          <a:p>
            <a:endParaRPr lang="en-US"/>
          </a:p>
        </p:txBody>
      </p:sp>
      <p:sp>
        <p:nvSpPr>
          <p:cNvPr id="3" name="Google Shape;507;p14">
            <a:extLst>
              <a:ext uri="{FF2B5EF4-FFF2-40B4-BE49-F238E27FC236}">
                <a16:creationId xmlns:a16="http://schemas.microsoft.com/office/drawing/2014/main" id="{E9F67755-61FC-4D5F-2DFD-D31038D874A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a:t>
            </a:r>
            <a:r>
              <a:rPr lang="en-GB" sz="900" dirty="0">
                <a:solidFill>
                  <a:srgbClr val="062032"/>
                </a:solidFill>
                <a:latin typeface="Arial"/>
                <a:ea typeface="Arial"/>
                <a:cs typeface="Arial"/>
                <a:sym typeface="Arial"/>
              </a:rPr>
              <a:t>xx</a:t>
            </a:r>
            <a:endParaRPr sz="900" b="0" i="0" u="none" strike="noStrike" cap="none" dirty="0">
              <a:solidFill>
                <a:srgbClr val="062032"/>
              </a:solidFill>
              <a:latin typeface="Arial"/>
              <a:ea typeface="Arial"/>
              <a:cs typeface="Arial"/>
              <a:sym typeface="Arial"/>
            </a:endParaRPr>
          </a:p>
        </p:txBody>
      </p:sp>
    </p:spTree>
    <p:extLst>
      <p:ext uri="{BB962C8B-B14F-4D97-AF65-F5344CB8AC3E}">
        <p14:creationId xmlns:p14="http://schemas.microsoft.com/office/powerpoint/2010/main" val="4235092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AF8AA3F-D368-6601-F501-69A3007D2C21}"/>
              </a:ext>
            </a:extLst>
          </p:cNvPr>
          <p:cNvSpPr/>
          <p:nvPr/>
        </p:nvSpPr>
        <p:spPr>
          <a:xfrm>
            <a:off x="457264" y="2130909"/>
            <a:ext cx="1624754" cy="53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30" name="Rectangle 29">
            <a:extLst>
              <a:ext uri="{FF2B5EF4-FFF2-40B4-BE49-F238E27FC236}">
                <a16:creationId xmlns:a16="http://schemas.microsoft.com/office/drawing/2014/main" id="{E016046D-9896-B0A1-D777-C8B943EE3C17}"/>
              </a:ext>
            </a:extLst>
          </p:cNvPr>
          <p:cNvSpPr/>
          <p:nvPr/>
        </p:nvSpPr>
        <p:spPr>
          <a:xfrm>
            <a:off x="457264" y="2745480"/>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31" name="Rectangle 30">
            <a:extLst>
              <a:ext uri="{FF2B5EF4-FFF2-40B4-BE49-F238E27FC236}">
                <a16:creationId xmlns:a16="http://schemas.microsoft.com/office/drawing/2014/main" id="{FA91CC7C-591D-DBDD-20D1-2742D910DC74}"/>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39" name="Rectangle 38">
            <a:extLst>
              <a:ext uri="{FF2B5EF4-FFF2-40B4-BE49-F238E27FC236}">
                <a16:creationId xmlns:a16="http://schemas.microsoft.com/office/drawing/2014/main" id="{FD6218CA-55B2-2BB6-3924-B802D3D3B5FD}"/>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0" name="Rectangle 39">
            <a:extLst>
              <a:ext uri="{FF2B5EF4-FFF2-40B4-BE49-F238E27FC236}">
                <a16:creationId xmlns:a16="http://schemas.microsoft.com/office/drawing/2014/main" id="{FD8C7B5D-2995-68A3-F9AA-CD5F56A6274E}"/>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1" name="Rectangle 40">
            <a:extLst>
              <a:ext uri="{FF2B5EF4-FFF2-40B4-BE49-F238E27FC236}">
                <a16:creationId xmlns:a16="http://schemas.microsoft.com/office/drawing/2014/main" id="{913C6DE2-BAD9-13F1-3838-E1B1FDF9C2B6}"/>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2" name="Rectangle 41">
            <a:extLst>
              <a:ext uri="{FF2B5EF4-FFF2-40B4-BE49-F238E27FC236}">
                <a16:creationId xmlns:a16="http://schemas.microsoft.com/office/drawing/2014/main" id="{2E5328D7-8E85-BFDF-9F99-34EEAEF52F5C}"/>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[Parameter]</a:t>
            </a:r>
          </a:p>
        </p:txBody>
      </p:sp>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GB" dirty="0"/>
              <a:t>[Deep-dive on actions or initiatives / Insert action title]</a:t>
            </a:r>
            <a:endParaRPr lang="en-US" dirty="0"/>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solidFill>
                  <a:schemeClr val="bg1"/>
                </a:solidFill>
              </a:rPr>
              <a:t>Description</a:t>
            </a:r>
          </a:p>
        </p:txBody>
      </p:sp>
      <p:sp>
        <p:nvSpPr>
          <p:cNvPr id="11" name="TextBox 10">
            <a:extLst>
              <a:ext uri="{FF2B5EF4-FFF2-40B4-BE49-F238E27FC236}">
                <a16:creationId xmlns:a16="http://schemas.microsoft.com/office/drawing/2014/main" id="{EF4E852A-DD1F-4714-C823-6C02DC585239}"/>
              </a:ext>
            </a:extLst>
          </p:cNvPr>
          <p:cNvSpPr txBox="1"/>
          <p:nvPr/>
        </p:nvSpPr>
        <p:spPr>
          <a:xfrm>
            <a:off x="467804" y="1712828"/>
            <a:ext cx="1614216" cy="276999"/>
          </a:xfrm>
          <a:prstGeom prst="rect">
            <a:avLst/>
          </a:prstGeom>
          <a:noFill/>
        </p:spPr>
        <p:txBody>
          <a:bodyPr wrap="square" rtlCol="0" anchor="b">
            <a:spAutoFit/>
          </a:bodyPr>
          <a:lstStyle/>
          <a:p>
            <a:r>
              <a:rPr lang="en-GB" sz="1200" b="1" dirty="0">
                <a:solidFill>
                  <a:schemeClr val="bg1"/>
                </a:solidFill>
              </a:rPr>
              <a:t>Risks</a:t>
            </a:r>
          </a:p>
        </p:txBody>
      </p:sp>
      <p:cxnSp>
        <p:nvCxnSpPr>
          <p:cNvPr id="12" name="Straight Connector 11">
            <a:extLst>
              <a:ext uri="{FF2B5EF4-FFF2-40B4-BE49-F238E27FC236}">
                <a16:creationId xmlns:a16="http://schemas.microsoft.com/office/drawing/2014/main" id="{608B9C40-B286-1477-C634-2F36BE65EDE5}"/>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associated actions/initiatives]</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32507D-FB3A-BF08-C551-655B546612F3}"/>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FEE39E1-FBE1-22CC-6E4B-A72CC5A735D6}"/>
              </a:ext>
            </a:extLst>
          </p:cNvPr>
          <p:cNvSpPr>
            <a:spLocks noChangeAspect="1"/>
          </p:cNvSpPr>
          <p:nvPr/>
        </p:nvSpPr>
        <p:spPr>
          <a:xfrm>
            <a:off x="327383" y="2281754"/>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34" name="Oval 33">
            <a:extLst>
              <a:ext uri="{FF2B5EF4-FFF2-40B4-BE49-F238E27FC236}">
                <a16:creationId xmlns:a16="http://schemas.microsoft.com/office/drawing/2014/main" id="{BC2A3AB2-FB5C-AE36-9EA9-5A4D4AA09DE4}"/>
              </a:ext>
            </a:extLst>
          </p:cNvPr>
          <p:cNvSpPr>
            <a:spLocks noChangeAspect="1"/>
          </p:cNvSpPr>
          <p:nvPr/>
        </p:nvSpPr>
        <p:spPr>
          <a:xfrm>
            <a:off x="327383" y="2895677"/>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43" name="Oval 42">
            <a:extLst>
              <a:ext uri="{FF2B5EF4-FFF2-40B4-BE49-F238E27FC236}">
                <a16:creationId xmlns:a16="http://schemas.microsoft.com/office/drawing/2014/main" id="{74C508C8-A1F4-D5BB-DA96-04CCBBE22A23}"/>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47" name="Oval 46">
            <a:extLst>
              <a:ext uri="{FF2B5EF4-FFF2-40B4-BE49-F238E27FC236}">
                <a16:creationId xmlns:a16="http://schemas.microsoft.com/office/drawing/2014/main" id="{79959421-54BE-56B1-55B8-40DAA377FB8C}"/>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54" name="Oval 53">
            <a:extLst>
              <a:ext uri="{FF2B5EF4-FFF2-40B4-BE49-F238E27FC236}">
                <a16:creationId xmlns:a16="http://schemas.microsoft.com/office/drawing/2014/main" id="{5C598662-9652-92BF-E6FE-23FE1B2E379F}"/>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55" name="Oval 54">
            <a:extLst>
              <a:ext uri="{FF2B5EF4-FFF2-40B4-BE49-F238E27FC236}">
                <a16:creationId xmlns:a16="http://schemas.microsoft.com/office/drawing/2014/main" id="{5A9F6EC2-A3F3-D2CE-405F-CE4A9C200B95}"/>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56" name="Oval 55">
            <a:extLst>
              <a:ext uri="{FF2B5EF4-FFF2-40B4-BE49-F238E27FC236}">
                <a16:creationId xmlns:a16="http://schemas.microsoft.com/office/drawing/2014/main" id="{E99CEB8C-CB18-353F-9727-0CC232FC974F}"/>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3" name="Oval 12">
            <a:extLst>
              <a:ext uri="{FF2B5EF4-FFF2-40B4-BE49-F238E27FC236}">
                <a16:creationId xmlns:a16="http://schemas.microsoft.com/office/drawing/2014/main" id="{4FBBE2CA-4835-9F71-82EC-A5AD00732E1F}"/>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4" name="Oval 13">
            <a:extLst>
              <a:ext uri="{FF2B5EF4-FFF2-40B4-BE49-F238E27FC236}">
                <a16:creationId xmlns:a16="http://schemas.microsoft.com/office/drawing/2014/main" id="{6766ECED-688A-9CE1-DDD0-89124EBAAD64}"/>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5" name="Oval 14">
            <a:extLst>
              <a:ext uri="{FF2B5EF4-FFF2-40B4-BE49-F238E27FC236}">
                <a16:creationId xmlns:a16="http://schemas.microsoft.com/office/drawing/2014/main" id="{A7629E06-BD3A-8B25-E5D4-227350A046EB}"/>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4" name="TextBox 23">
            <a:extLst>
              <a:ext uri="{FF2B5EF4-FFF2-40B4-BE49-F238E27FC236}">
                <a16:creationId xmlns:a16="http://schemas.microsoft.com/office/drawing/2014/main" id="{2314A115-6364-75D3-8E09-95BE22338A73}"/>
              </a:ext>
            </a:extLst>
          </p:cNvPr>
          <p:cNvSpPr txBox="1"/>
          <p:nvPr/>
        </p:nvSpPr>
        <p:spPr>
          <a:xfrm>
            <a:off x="10488022" y="1348247"/>
            <a:ext cx="1172993" cy="246221"/>
          </a:xfrm>
          <a:prstGeom prst="rect">
            <a:avLst/>
          </a:prstGeom>
          <a:noFill/>
        </p:spPr>
        <p:txBody>
          <a:bodyPr wrap="square" rtlCol="0" anchor="ctr">
            <a:spAutoFit/>
          </a:bodyPr>
          <a:lstStyle/>
          <a:p>
            <a:r>
              <a:rPr lang="en-GB" sz="1000" dirty="0">
                <a:solidFill>
                  <a:schemeClr val="bg1"/>
                </a:solidFill>
              </a:rPr>
              <a:t>[Category 3]</a:t>
            </a:r>
          </a:p>
        </p:txBody>
      </p:sp>
      <p:sp>
        <p:nvSpPr>
          <p:cNvPr id="25" name="TextBox 24">
            <a:extLst>
              <a:ext uri="{FF2B5EF4-FFF2-40B4-BE49-F238E27FC236}">
                <a16:creationId xmlns:a16="http://schemas.microsoft.com/office/drawing/2014/main" id="{E67436A9-1E15-F62C-2E61-4CD5BA7F8265}"/>
              </a:ext>
            </a:extLst>
          </p:cNvPr>
          <p:cNvSpPr txBox="1"/>
          <p:nvPr/>
        </p:nvSpPr>
        <p:spPr>
          <a:xfrm>
            <a:off x="8373359" y="1348247"/>
            <a:ext cx="1894455" cy="246221"/>
          </a:xfrm>
          <a:prstGeom prst="rect">
            <a:avLst/>
          </a:prstGeom>
          <a:noFill/>
        </p:spPr>
        <p:txBody>
          <a:bodyPr wrap="square" rtlCol="0" anchor="ctr">
            <a:spAutoFit/>
          </a:bodyPr>
          <a:lstStyle/>
          <a:p>
            <a:r>
              <a:rPr lang="en-GB" sz="1000" dirty="0">
                <a:solidFill>
                  <a:schemeClr val="bg1"/>
                </a:solidFill>
              </a:rPr>
              <a:t>[Category 2]</a:t>
            </a:r>
          </a:p>
        </p:txBody>
      </p:sp>
      <p:sp>
        <p:nvSpPr>
          <p:cNvPr id="26" name="TextBox 25">
            <a:extLst>
              <a:ext uri="{FF2B5EF4-FFF2-40B4-BE49-F238E27FC236}">
                <a16:creationId xmlns:a16="http://schemas.microsoft.com/office/drawing/2014/main" id="{4A0C4A7A-6C48-747E-101E-FA51C536E1C5}"/>
              </a:ext>
            </a:extLst>
          </p:cNvPr>
          <p:cNvSpPr txBox="1"/>
          <p:nvPr/>
        </p:nvSpPr>
        <p:spPr>
          <a:xfrm>
            <a:off x="6011616" y="1348247"/>
            <a:ext cx="2141533" cy="246221"/>
          </a:xfrm>
          <a:prstGeom prst="rect">
            <a:avLst/>
          </a:prstGeom>
          <a:noFill/>
        </p:spPr>
        <p:txBody>
          <a:bodyPr wrap="square" rtlCol="0" anchor="ctr">
            <a:spAutoFit/>
          </a:bodyPr>
          <a:lstStyle/>
          <a:p>
            <a:r>
              <a:rPr lang="en-GB" sz="1000" dirty="0">
                <a:solidFill>
                  <a:schemeClr val="bg1"/>
                </a:solidFill>
              </a:rPr>
              <a:t>[Category 1]</a:t>
            </a:r>
          </a:p>
        </p:txBody>
      </p:sp>
      <p:sp>
        <p:nvSpPr>
          <p:cNvPr id="60" name="Text Placeholder 59">
            <a:extLst>
              <a:ext uri="{FF2B5EF4-FFF2-40B4-BE49-F238E27FC236}">
                <a16:creationId xmlns:a16="http://schemas.microsoft.com/office/drawing/2014/main" id="{1E4D8B8C-BCE4-86C6-746E-D0E1AE97D550}"/>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14030348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36804"/>
            <a:ext cx="11082528" cy="731520"/>
          </a:xfrm>
        </p:spPr>
        <p:txBody>
          <a:bodyPr/>
          <a:lstStyle/>
          <a:p>
            <a:r>
              <a:rPr lang="en-GB" dirty="0"/>
              <a:t>[Assessment or status overview / Insert action title]</a:t>
            </a:r>
            <a:endParaRPr lang="en-US" dirty="0"/>
          </a:p>
        </p:txBody>
      </p:sp>
      <p:sp>
        <p:nvSpPr>
          <p:cNvPr id="5" name="TextBox 4">
            <a:extLst>
              <a:ext uri="{FF2B5EF4-FFF2-40B4-BE49-F238E27FC236}">
                <a16:creationId xmlns:a16="http://schemas.microsoft.com/office/drawing/2014/main" id="{B6CB7426-A5F4-F0FB-6D04-7873E898D0A8}"/>
              </a:ext>
            </a:extLst>
          </p:cNvPr>
          <p:cNvSpPr txBox="1"/>
          <p:nvPr/>
        </p:nvSpPr>
        <p:spPr>
          <a:xfrm>
            <a:off x="284136" y="2089341"/>
            <a:ext cx="1266416" cy="276999"/>
          </a:xfrm>
          <a:prstGeom prst="rect">
            <a:avLst/>
          </a:prstGeom>
          <a:noFill/>
        </p:spPr>
        <p:txBody>
          <a:bodyPr wrap="square" rtlCol="0">
            <a:spAutoFit/>
          </a:bodyPr>
          <a:lstStyle/>
          <a:p>
            <a:pPr algn="r"/>
            <a:r>
              <a:rPr lang="en-GB" sz="1200" b="1" dirty="0">
                <a:solidFill>
                  <a:schemeClr val="bg1"/>
                </a:solidFill>
              </a:rPr>
              <a:t>[Insert area 1]</a:t>
            </a:r>
          </a:p>
        </p:txBody>
      </p:sp>
      <p:sp>
        <p:nvSpPr>
          <p:cNvPr id="7" name="Rectangle 6">
            <a:extLst>
              <a:ext uri="{FF2B5EF4-FFF2-40B4-BE49-F238E27FC236}">
                <a16:creationId xmlns:a16="http://schemas.microsoft.com/office/drawing/2014/main" id="{E8F9B377-74CC-BABA-BB0C-5472F60BBD27}"/>
              </a:ext>
            </a:extLst>
          </p:cNvPr>
          <p:cNvSpPr/>
          <p:nvPr/>
        </p:nvSpPr>
        <p:spPr>
          <a:xfrm>
            <a:off x="1648422"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8" name="Straight Connector 7">
            <a:extLst>
              <a:ext uri="{FF2B5EF4-FFF2-40B4-BE49-F238E27FC236}">
                <a16:creationId xmlns:a16="http://schemas.microsoft.com/office/drawing/2014/main" id="{C7762512-64E3-C8FD-4538-D7031A8C7387}"/>
              </a:ext>
            </a:extLst>
          </p:cNvPr>
          <p:cNvCxnSpPr>
            <a:cxnSpLocks/>
          </p:cNvCxnSpPr>
          <p:nvPr/>
        </p:nvCxnSpPr>
        <p:spPr>
          <a:xfrm>
            <a:off x="164842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7ECFFA-752B-C6FF-CD5B-8AD1AD961B5A}"/>
              </a:ext>
            </a:extLst>
          </p:cNvPr>
          <p:cNvSpPr/>
          <p:nvPr/>
        </p:nvSpPr>
        <p:spPr>
          <a:xfrm>
            <a:off x="3895962" y="1815395"/>
            <a:ext cx="998682"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Unit</a:t>
            </a:r>
          </a:p>
        </p:txBody>
      </p:sp>
      <p:sp>
        <p:nvSpPr>
          <p:cNvPr id="10" name="Rectangle 9">
            <a:extLst>
              <a:ext uri="{FF2B5EF4-FFF2-40B4-BE49-F238E27FC236}">
                <a16:creationId xmlns:a16="http://schemas.microsoft.com/office/drawing/2014/main" id="{7B45D894-2F06-E4C9-732D-856553FB1525}"/>
              </a:ext>
            </a:extLst>
          </p:cNvPr>
          <p:cNvSpPr/>
          <p:nvPr/>
        </p:nvSpPr>
        <p:spPr>
          <a:xfrm>
            <a:off x="501007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category 1]</a:t>
            </a:r>
          </a:p>
        </p:txBody>
      </p:sp>
      <p:sp>
        <p:nvSpPr>
          <p:cNvPr id="11" name="Rectangle 10">
            <a:extLst>
              <a:ext uri="{FF2B5EF4-FFF2-40B4-BE49-F238E27FC236}">
                <a16:creationId xmlns:a16="http://schemas.microsoft.com/office/drawing/2014/main" id="{5F21D6E5-35F8-6227-A8EC-EF97DC1C86D9}"/>
              </a:ext>
            </a:extLst>
          </p:cNvPr>
          <p:cNvSpPr/>
          <p:nvPr/>
        </p:nvSpPr>
        <p:spPr>
          <a:xfrm>
            <a:off x="725761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category 2]</a:t>
            </a:r>
          </a:p>
        </p:txBody>
      </p:sp>
      <p:sp>
        <p:nvSpPr>
          <p:cNvPr id="12" name="Rectangle 11">
            <a:extLst>
              <a:ext uri="{FF2B5EF4-FFF2-40B4-BE49-F238E27FC236}">
                <a16:creationId xmlns:a16="http://schemas.microsoft.com/office/drawing/2014/main" id="{929D94A4-6105-D89B-12BC-AEA9CF3350BC}"/>
              </a:ext>
            </a:extLst>
          </p:cNvPr>
          <p:cNvSpPr/>
          <p:nvPr/>
        </p:nvSpPr>
        <p:spPr>
          <a:xfrm>
            <a:off x="950515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category 3]</a:t>
            </a:r>
          </a:p>
        </p:txBody>
      </p:sp>
      <p:cxnSp>
        <p:nvCxnSpPr>
          <p:cNvPr id="13" name="Straight Connector 12">
            <a:extLst>
              <a:ext uri="{FF2B5EF4-FFF2-40B4-BE49-F238E27FC236}">
                <a16:creationId xmlns:a16="http://schemas.microsoft.com/office/drawing/2014/main" id="{4A430B90-0968-2577-78F2-C6BAE5793F81}"/>
              </a:ext>
            </a:extLst>
          </p:cNvPr>
          <p:cNvCxnSpPr>
            <a:cxnSpLocks/>
          </p:cNvCxnSpPr>
          <p:nvPr/>
        </p:nvCxnSpPr>
        <p:spPr>
          <a:xfrm>
            <a:off x="501163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354A6E-0087-899B-6381-E16A9F1976B5}"/>
              </a:ext>
            </a:extLst>
          </p:cNvPr>
          <p:cNvCxnSpPr>
            <a:cxnSpLocks/>
          </p:cNvCxnSpPr>
          <p:nvPr/>
        </p:nvCxnSpPr>
        <p:spPr>
          <a:xfrm>
            <a:off x="725917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3B9DFA-5D4B-5203-34EC-323852DEF834}"/>
              </a:ext>
            </a:extLst>
          </p:cNvPr>
          <p:cNvCxnSpPr>
            <a:cxnSpLocks/>
          </p:cNvCxnSpPr>
          <p:nvPr/>
        </p:nvCxnSpPr>
        <p:spPr>
          <a:xfrm>
            <a:off x="950671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2501B0-E6AD-4CFE-C491-EB03E6348D36}"/>
              </a:ext>
            </a:extLst>
          </p:cNvPr>
          <p:cNvCxnSpPr>
            <a:cxnSpLocks/>
          </p:cNvCxnSpPr>
          <p:nvPr/>
        </p:nvCxnSpPr>
        <p:spPr>
          <a:xfrm>
            <a:off x="3897948" y="2089341"/>
            <a:ext cx="9966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DDE3F0-5283-2DD9-2B56-F1F2C10F7D61}"/>
              </a:ext>
            </a:extLst>
          </p:cNvPr>
          <p:cNvSpPr txBox="1"/>
          <p:nvPr/>
        </p:nvSpPr>
        <p:spPr>
          <a:xfrm>
            <a:off x="283096" y="3416586"/>
            <a:ext cx="1266416" cy="276999"/>
          </a:xfrm>
          <a:prstGeom prst="rect">
            <a:avLst/>
          </a:prstGeom>
          <a:noFill/>
        </p:spPr>
        <p:txBody>
          <a:bodyPr wrap="square" rtlCol="0">
            <a:spAutoFit/>
          </a:bodyPr>
          <a:lstStyle/>
          <a:p>
            <a:pPr algn="r"/>
            <a:r>
              <a:rPr lang="en-GB" sz="1200" b="1" dirty="0">
                <a:solidFill>
                  <a:schemeClr val="bg1"/>
                </a:solidFill>
              </a:rPr>
              <a:t>[Insert area 2]</a:t>
            </a:r>
          </a:p>
        </p:txBody>
      </p:sp>
      <p:sp>
        <p:nvSpPr>
          <p:cNvPr id="18" name="TextBox 17">
            <a:extLst>
              <a:ext uri="{FF2B5EF4-FFF2-40B4-BE49-F238E27FC236}">
                <a16:creationId xmlns:a16="http://schemas.microsoft.com/office/drawing/2014/main" id="{B4D59C26-0304-66B4-95B6-1E8FAC8CA155}"/>
              </a:ext>
            </a:extLst>
          </p:cNvPr>
          <p:cNvSpPr txBox="1"/>
          <p:nvPr/>
        </p:nvSpPr>
        <p:spPr>
          <a:xfrm>
            <a:off x="283096" y="4686275"/>
            <a:ext cx="1266416" cy="276999"/>
          </a:xfrm>
          <a:prstGeom prst="rect">
            <a:avLst/>
          </a:prstGeom>
          <a:noFill/>
        </p:spPr>
        <p:txBody>
          <a:bodyPr wrap="square" rtlCol="0">
            <a:spAutoFit/>
          </a:bodyPr>
          <a:lstStyle/>
          <a:p>
            <a:pPr algn="r"/>
            <a:r>
              <a:rPr lang="en-GB" sz="1200" b="1" dirty="0">
                <a:solidFill>
                  <a:schemeClr val="bg1"/>
                </a:solidFill>
              </a:rPr>
              <a:t>[Insert area 3]</a:t>
            </a:r>
          </a:p>
        </p:txBody>
      </p:sp>
      <p:sp>
        <p:nvSpPr>
          <p:cNvPr id="19" name="Rectangle 18">
            <a:extLst>
              <a:ext uri="{FF2B5EF4-FFF2-40B4-BE49-F238E27FC236}">
                <a16:creationId xmlns:a16="http://schemas.microsoft.com/office/drawing/2014/main" id="{8406E1B0-DE86-C02A-A578-C0856F63102D}"/>
              </a:ext>
            </a:extLst>
          </p:cNvPr>
          <p:cNvSpPr/>
          <p:nvPr/>
        </p:nvSpPr>
        <p:spPr>
          <a:xfrm>
            <a:off x="1648422" y="2137522"/>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0" name="Rectangle 19">
            <a:extLst>
              <a:ext uri="{FF2B5EF4-FFF2-40B4-BE49-F238E27FC236}">
                <a16:creationId xmlns:a16="http://schemas.microsoft.com/office/drawing/2014/main" id="{DD44072B-B766-A898-A788-5A6C6FA11D35}"/>
              </a:ext>
            </a:extLst>
          </p:cNvPr>
          <p:cNvSpPr/>
          <p:nvPr/>
        </p:nvSpPr>
        <p:spPr>
          <a:xfrm>
            <a:off x="1648422" y="2570125"/>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1" name="Rectangle 20">
            <a:extLst>
              <a:ext uri="{FF2B5EF4-FFF2-40B4-BE49-F238E27FC236}">
                <a16:creationId xmlns:a16="http://schemas.microsoft.com/office/drawing/2014/main" id="{E4D86A00-A92F-8ADB-B5FA-CA7F0B625D36}"/>
              </a:ext>
            </a:extLst>
          </p:cNvPr>
          <p:cNvSpPr/>
          <p:nvPr/>
        </p:nvSpPr>
        <p:spPr>
          <a:xfrm>
            <a:off x="1648422" y="2993354"/>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2" name="Rectangle 21">
            <a:extLst>
              <a:ext uri="{FF2B5EF4-FFF2-40B4-BE49-F238E27FC236}">
                <a16:creationId xmlns:a16="http://schemas.microsoft.com/office/drawing/2014/main" id="{570A2A79-B0D7-AC74-0B25-4FCCF0229B7D}"/>
              </a:ext>
            </a:extLst>
          </p:cNvPr>
          <p:cNvSpPr/>
          <p:nvPr/>
        </p:nvSpPr>
        <p:spPr>
          <a:xfrm>
            <a:off x="1648422" y="3416583"/>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3" name="Rectangle 22">
            <a:extLst>
              <a:ext uri="{FF2B5EF4-FFF2-40B4-BE49-F238E27FC236}">
                <a16:creationId xmlns:a16="http://schemas.microsoft.com/office/drawing/2014/main" id="{AFBAC75E-F356-C202-2379-D5C37F531B87}"/>
              </a:ext>
            </a:extLst>
          </p:cNvPr>
          <p:cNvSpPr/>
          <p:nvPr/>
        </p:nvSpPr>
        <p:spPr>
          <a:xfrm>
            <a:off x="1648422" y="3839812"/>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4" name="Rectangle 23">
            <a:extLst>
              <a:ext uri="{FF2B5EF4-FFF2-40B4-BE49-F238E27FC236}">
                <a16:creationId xmlns:a16="http://schemas.microsoft.com/office/drawing/2014/main" id="{525847AE-DB07-2682-509F-44BF0BC23BD6}"/>
              </a:ext>
            </a:extLst>
          </p:cNvPr>
          <p:cNvSpPr/>
          <p:nvPr/>
        </p:nvSpPr>
        <p:spPr>
          <a:xfrm>
            <a:off x="1648422" y="4263041"/>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6" name="Rectangle 25">
            <a:extLst>
              <a:ext uri="{FF2B5EF4-FFF2-40B4-BE49-F238E27FC236}">
                <a16:creationId xmlns:a16="http://schemas.microsoft.com/office/drawing/2014/main" id="{010E2FAE-6966-5EE2-7E18-9FAC565125BF}"/>
              </a:ext>
            </a:extLst>
          </p:cNvPr>
          <p:cNvSpPr/>
          <p:nvPr/>
        </p:nvSpPr>
        <p:spPr>
          <a:xfrm>
            <a:off x="1648422" y="4686270"/>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7" name="Rectangle 26">
            <a:extLst>
              <a:ext uri="{FF2B5EF4-FFF2-40B4-BE49-F238E27FC236}">
                <a16:creationId xmlns:a16="http://schemas.microsoft.com/office/drawing/2014/main" id="{D74C2874-51F0-36FA-3A7D-8325AE7774C1}"/>
              </a:ext>
            </a:extLst>
          </p:cNvPr>
          <p:cNvSpPr/>
          <p:nvPr/>
        </p:nvSpPr>
        <p:spPr>
          <a:xfrm>
            <a:off x="1648422" y="5109499"/>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8" name="Rectangle 27">
            <a:extLst>
              <a:ext uri="{FF2B5EF4-FFF2-40B4-BE49-F238E27FC236}">
                <a16:creationId xmlns:a16="http://schemas.microsoft.com/office/drawing/2014/main" id="{64BE8C7F-9E29-7BE7-7AA5-2C1DA0BDD105}"/>
              </a:ext>
            </a:extLst>
          </p:cNvPr>
          <p:cNvSpPr/>
          <p:nvPr/>
        </p:nvSpPr>
        <p:spPr>
          <a:xfrm>
            <a:off x="1648422" y="5532728"/>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9" name="Rectangle 28">
            <a:extLst>
              <a:ext uri="{FF2B5EF4-FFF2-40B4-BE49-F238E27FC236}">
                <a16:creationId xmlns:a16="http://schemas.microsoft.com/office/drawing/2014/main" id="{30EBE13C-6E70-FA46-C788-09CF76709DAA}"/>
              </a:ext>
            </a:extLst>
          </p:cNvPr>
          <p:cNvSpPr/>
          <p:nvPr/>
        </p:nvSpPr>
        <p:spPr>
          <a:xfrm>
            <a:off x="1648422" y="5955957"/>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cxnSp>
        <p:nvCxnSpPr>
          <p:cNvPr id="31" name="Straight Connector 30">
            <a:extLst>
              <a:ext uri="{FF2B5EF4-FFF2-40B4-BE49-F238E27FC236}">
                <a16:creationId xmlns:a16="http://schemas.microsoft.com/office/drawing/2014/main" id="{D0558BD8-C56C-B0C4-BB91-F375BE765A6B}"/>
              </a:ext>
            </a:extLst>
          </p:cNvPr>
          <p:cNvCxnSpPr>
            <a:cxnSpLocks/>
          </p:cNvCxnSpPr>
          <p:nvPr/>
        </p:nvCxnSpPr>
        <p:spPr>
          <a:xfrm>
            <a:off x="1549512" y="2146896"/>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4AA53A-364B-E552-7D7C-2A203C8093E4}"/>
              </a:ext>
            </a:extLst>
          </p:cNvPr>
          <p:cNvCxnSpPr>
            <a:cxnSpLocks/>
          </p:cNvCxnSpPr>
          <p:nvPr/>
        </p:nvCxnSpPr>
        <p:spPr>
          <a:xfrm flipV="1">
            <a:off x="1549512" y="3416586"/>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A7B48B-8684-C70F-53D3-4216A39ACCAC}"/>
              </a:ext>
            </a:extLst>
          </p:cNvPr>
          <p:cNvCxnSpPr>
            <a:cxnSpLocks/>
          </p:cNvCxnSpPr>
          <p:nvPr/>
        </p:nvCxnSpPr>
        <p:spPr>
          <a:xfrm flipV="1">
            <a:off x="1549512" y="4686275"/>
            <a:ext cx="0" cy="16459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903F1D-3F1D-C7F8-4F90-382F0D7435F3}"/>
              </a:ext>
            </a:extLst>
          </p:cNvPr>
          <p:cNvSpPr>
            <a:spLocks noChangeAspect="1"/>
          </p:cNvSpPr>
          <p:nvPr/>
        </p:nvSpPr>
        <p:spPr>
          <a:xfrm>
            <a:off x="5011632" y="2192386"/>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1" name="Rectangle 40">
            <a:extLst>
              <a:ext uri="{FF2B5EF4-FFF2-40B4-BE49-F238E27FC236}">
                <a16:creationId xmlns:a16="http://schemas.microsoft.com/office/drawing/2014/main" id="{B29577CB-AC80-BBFB-9E25-5907F4332693}"/>
              </a:ext>
            </a:extLst>
          </p:cNvPr>
          <p:cNvSpPr>
            <a:spLocks noChangeAspect="1"/>
          </p:cNvSpPr>
          <p:nvPr/>
        </p:nvSpPr>
        <p:spPr>
          <a:xfrm>
            <a:off x="5011632" y="2616553"/>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2" name="Rectangle 41">
            <a:extLst>
              <a:ext uri="{FF2B5EF4-FFF2-40B4-BE49-F238E27FC236}">
                <a16:creationId xmlns:a16="http://schemas.microsoft.com/office/drawing/2014/main" id="{343AEAF9-8D72-27C9-CFFA-223CBDE578A3}"/>
              </a:ext>
            </a:extLst>
          </p:cNvPr>
          <p:cNvSpPr>
            <a:spLocks noChangeAspect="1"/>
          </p:cNvSpPr>
          <p:nvPr/>
        </p:nvSpPr>
        <p:spPr>
          <a:xfrm>
            <a:off x="5011632" y="3040720"/>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3" name="Rectangle 42">
            <a:extLst>
              <a:ext uri="{FF2B5EF4-FFF2-40B4-BE49-F238E27FC236}">
                <a16:creationId xmlns:a16="http://schemas.microsoft.com/office/drawing/2014/main" id="{5390BF3F-13F2-5EDD-410F-251A732BA421}"/>
              </a:ext>
            </a:extLst>
          </p:cNvPr>
          <p:cNvSpPr>
            <a:spLocks noChangeAspect="1"/>
          </p:cNvSpPr>
          <p:nvPr/>
        </p:nvSpPr>
        <p:spPr>
          <a:xfrm>
            <a:off x="5011632" y="3464887"/>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4" name="Rectangle 43">
            <a:extLst>
              <a:ext uri="{FF2B5EF4-FFF2-40B4-BE49-F238E27FC236}">
                <a16:creationId xmlns:a16="http://schemas.microsoft.com/office/drawing/2014/main" id="{E8A43ACF-BA0F-FD99-3C52-BC653C46C940}"/>
              </a:ext>
            </a:extLst>
          </p:cNvPr>
          <p:cNvSpPr>
            <a:spLocks noChangeAspect="1"/>
          </p:cNvSpPr>
          <p:nvPr/>
        </p:nvSpPr>
        <p:spPr>
          <a:xfrm>
            <a:off x="5011632" y="3889054"/>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5" name="Rectangle 44">
            <a:extLst>
              <a:ext uri="{FF2B5EF4-FFF2-40B4-BE49-F238E27FC236}">
                <a16:creationId xmlns:a16="http://schemas.microsoft.com/office/drawing/2014/main" id="{3D0B2893-3181-9744-26D1-645038A80C4F}"/>
              </a:ext>
            </a:extLst>
          </p:cNvPr>
          <p:cNvSpPr>
            <a:spLocks noChangeAspect="1"/>
          </p:cNvSpPr>
          <p:nvPr/>
        </p:nvSpPr>
        <p:spPr>
          <a:xfrm>
            <a:off x="5011632" y="4313221"/>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6" name="Rectangle 45">
            <a:extLst>
              <a:ext uri="{FF2B5EF4-FFF2-40B4-BE49-F238E27FC236}">
                <a16:creationId xmlns:a16="http://schemas.microsoft.com/office/drawing/2014/main" id="{139F79D7-7DE7-0BD3-630D-C4A71F9800F1}"/>
              </a:ext>
            </a:extLst>
          </p:cNvPr>
          <p:cNvSpPr>
            <a:spLocks noChangeAspect="1"/>
          </p:cNvSpPr>
          <p:nvPr/>
        </p:nvSpPr>
        <p:spPr>
          <a:xfrm>
            <a:off x="5011632"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7" name="Rectangle 46">
            <a:extLst>
              <a:ext uri="{FF2B5EF4-FFF2-40B4-BE49-F238E27FC236}">
                <a16:creationId xmlns:a16="http://schemas.microsoft.com/office/drawing/2014/main" id="{43BDAEAC-8138-94EF-B68D-E968F4C04075}"/>
              </a:ext>
            </a:extLst>
          </p:cNvPr>
          <p:cNvSpPr>
            <a:spLocks noChangeAspect="1"/>
          </p:cNvSpPr>
          <p:nvPr/>
        </p:nvSpPr>
        <p:spPr>
          <a:xfrm>
            <a:off x="5011632" y="5161555"/>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8" name="Rectangle 47">
            <a:extLst>
              <a:ext uri="{FF2B5EF4-FFF2-40B4-BE49-F238E27FC236}">
                <a16:creationId xmlns:a16="http://schemas.microsoft.com/office/drawing/2014/main" id="{3ABAE6B1-D7C4-5326-4E57-52F2DBD6BC2D}"/>
              </a:ext>
            </a:extLst>
          </p:cNvPr>
          <p:cNvSpPr>
            <a:spLocks noChangeAspect="1"/>
          </p:cNvSpPr>
          <p:nvPr/>
        </p:nvSpPr>
        <p:spPr>
          <a:xfrm>
            <a:off x="5011632" y="5585722"/>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9" name="Rectangle 48">
            <a:extLst>
              <a:ext uri="{FF2B5EF4-FFF2-40B4-BE49-F238E27FC236}">
                <a16:creationId xmlns:a16="http://schemas.microsoft.com/office/drawing/2014/main" id="{6B88B12C-0E2A-A37F-B6E6-352E61AF28F4}"/>
              </a:ext>
            </a:extLst>
          </p:cNvPr>
          <p:cNvSpPr>
            <a:spLocks noChangeAspect="1"/>
          </p:cNvSpPr>
          <p:nvPr/>
        </p:nvSpPr>
        <p:spPr>
          <a:xfrm>
            <a:off x="5011632" y="600988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1" name="Rectangle 50">
            <a:extLst>
              <a:ext uri="{FF2B5EF4-FFF2-40B4-BE49-F238E27FC236}">
                <a16:creationId xmlns:a16="http://schemas.microsoft.com/office/drawing/2014/main" id="{E378DEE1-E8C9-3CA4-27B2-43368ED1DD79}"/>
              </a:ext>
            </a:extLst>
          </p:cNvPr>
          <p:cNvSpPr>
            <a:spLocks noChangeAspect="1"/>
          </p:cNvSpPr>
          <p:nvPr/>
        </p:nvSpPr>
        <p:spPr>
          <a:xfrm>
            <a:off x="725761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2" name="Rectangle 51">
            <a:extLst>
              <a:ext uri="{FF2B5EF4-FFF2-40B4-BE49-F238E27FC236}">
                <a16:creationId xmlns:a16="http://schemas.microsoft.com/office/drawing/2014/main" id="{7F9B30A7-E095-AF6F-2CC6-A8163370ED0D}"/>
              </a:ext>
            </a:extLst>
          </p:cNvPr>
          <p:cNvSpPr>
            <a:spLocks noChangeAspect="1"/>
          </p:cNvSpPr>
          <p:nvPr/>
        </p:nvSpPr>
        <p:spPr>
          <a:xfrm>
            <a:off x="7257614" y="2616553"/>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3" name="Rectangle 52">
            <a:extLst>
              <a:ext uri="{FF2B5EF4-FFF2-40B4-BE49-F238E27FC236}">
                <a16:creationId xmlns:a16="http://schemas.microsoft.com/office/drawing/2014/main" id="{D71D55E8-24E9-74BA-C3AD-73864ABE9D1B}"/>
              </a:ext>
            </a:extLst>
          </p:cNvPr>
          <p:cNvSpPr>
            <a:spLocks noChangeAspect="1"/>
          </p:cNvSpPr>
          <p:nvPr/>
        </p:nvSpPr>
        <p:spPr>
          <a:xfrm>
            <a:off x="7257614" y="3040720"/>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4" name="Rectangle 53">
            <a:extLst>
              <a:ext uri="{FF2B5EF4-FFF2-40B4-BE49-F238E27FC236}">
                <a16:creationId xmlns:a16="http://schemas.microsoft.com/office/drawing/2014/main" id="{D13C2774-AF81-F7F6-6654-A0483C519606}"/>
              </a:ext>
            </a:extLst>
          </p:cNvPr>
          <p:cNvSpPr>
            <a:spLocks noChangeAspect="1"/>
          </p:cNvSpPr>
          <p:nvPr/>
        </p:nvSpPr>
        <p:spPr>
          <a:xfrm>
            <a:off x="725761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5" name="Rectangle 54">
            <a:extLst>
              <a:ext uri="{FF2B5EF4-FFF2-40B4-BE49-F238E27FC236}">
                <a16:creationId xmlns:a16="http://schemas.microsoft.com/office/drawing/2014/main" id="{9F0989DA-CB7E-73EB-7507-A3E52615667B}"/>
              </a:ext>
            </a:extLst>
          </p:cNvPr>
          <p:cNvSpPr>
            <a:spLocks noChangeAspect="1"/>
          </p:cNvSpPr>
          <p:nvPr/>
        </p:nvSpPr>
        <p:spPr>
          <a:xfrm>
            <a:off x="7257614" y="388905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6" name="Rectangle 55">
            <a:extLst>
              <a:ext uri="{FF2B5EF4-FFF2-40B4-BE49-F238E27FC236}">
                <a16:creationId xmlns:a16="http://schemas.microsoft.com/office/drawing/2014/main" id="{07550F12-9222-F2A8-E4B9-9A89D6851853}"/>
              </a:ext>
            </a:extLst>
          </p:cNvPr>
          <p:cNvSpPr>
            <a:spLocks noChangeAspect="1"/>
          </p:cNvSpPr>
          <p:nvPr/>
        </p:nvSpPr>
        <p:spPr>
          <a:xfrm>
            <a:off x="725761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7" name="Rectangle 56">
            <a:extLst>
              <a:ext uri="{FF2B5EF4-FFF2-40B4-BE49-F238E27FC236}">
                <a16:creationId xmlns:a16="http://schemas.microsoft.com/office/drawing/2014/main" id="{FE34B5E2-F53F-A1F7-C9C3-C1336DBA80CE}"/>
              </a:ext>
            </a:extLst>
          </p:cNvPr>
          <p:cNvSpPr>
            <a:spLocks noChangeAspect="1"/>
          </p:cNvSpPr>
          <p:nvPr/>
        </p:nvSpPr>
        <p:spPr>
          <a:xfrm>
            <a:off x="7257614"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0" name="Rectangle 59">
            <a:extLst>
              <a:ext uri="{FF2B5EF4-FFF2-40B4-BE49-F238E27FC236}">
                <a16:creationId xmlns:a16="http://schemas.microsoft.com/office/drawing/2014/main" id="{044FB2EB-4162-489F-5D03-7F06F758E60E}"/>
              </a:ext>
            </a:extLst>
          </p:cNvPr>
          <p:cNvSpPr>
            <a:spLocks noChangeAspect="1"/>
          </p:cNvSpPr>
          <p:nvPr/>
        </p:nvSpPr>
        <p:spPr>
          <a:xfrm>
            <a:off x="7257614" y="5161555"/>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1" name="Rectangle 60">
            <a:extLst>
              <a:ext uri="{FF2B5EF4-FFF2-40B4-BE49-F238E27FC236}">
                <a16:creationId xmlns:a16="http://schemas.microsoft.com/office/drawing/2014/main" id="{DDF6A516-C6B4-82E2-BEFF-918429B6DE8E}"/>
              </a:ext>
            </a:extLst>
          </p:cNvPr>
          <p:cNvSpPr>
            <a:spLocks noChangeAspect="1"/>
          </p:cNvSpPr>
          <p:nvPr/>
        </p:nvSpPr>
        <p:spPr>
          <a:xfrm>
            <a:off x="7257614" y="5585722"/>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2" name="Rectangle 61">
            <a:extLst>
              <a:ext uri="{FF2B5EF4-FFF2-40B4-BE49-F238E27FC236}">
                <a16:creationId xmlns:a16="http://schemas.microsoft.com/office/drawing/2014/main" id="{4CD1ADC2-6BCD-D1D2-BEC2-37B12DCC20BA}"/>
              </a:ext>
            </a:extLst>
          </p:cNvPr>
          <p:cNvSpPr>
            <a:spLocks noChangeAspect="1"/>
          </p:cNvSpPr>
          <p:nvPr/>
        </p:nvSpPr>
        <p:spPr>
          <a:xfrm>
            <a:off x="7257614" y="6009889"/>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4" name="Rectangle 63">
            <a:extLst>
              <a:ext uri="{FF2B5EF4-FFF2-40B4-BE49-F238E27FC236}">
                <a16:creationId xmlns:a16="http://schemas.microsoft.com/office/drawing/2014/main" id="{1D4DD1D9-8661-4B6F-035E-9977976FF775}"/>
              </a:ext>
            </a:extLst>
          </p:cNvPr>
          <p:cNvSpPr>
            <a:spLocks noChangeAspect="1"/>
          </p:cNvSpPr>
          <p:nvPr/>
        </p:nvSpPr>
        <p:spPr>
          <a:xfrm>
            <a:off x="950515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085B57A7-846F-B4BC-10E7-EB8670D0A0CF}"/>
              </a:ext>
            </a:extLst>
          </p:cNvPr>
          <p:cNvSpPr>
            <a:spLocks noChangeAspect="1"/>
          </p:cNvSpPr>
          <p:nvPr/>
        </p:nvSpPr>
        <p:spPr>
          <a:xfrm>
            <a:off x="9505154" y="2616553"/>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6" name="Rectangle 65">
            <a:extLst>
              <a:ext uri="{FF2B5EF4-FFF2-40B4-BE49-F238E27FC236}">
                <a16:creationId xmlns:a16="http://schemas.microsoft.com/office/drawing/2014/main" id="{7E04ED20-8F5B-3C88-37F7-F577FFBACEC3}"/>
              </a:ext>
            </a:extLst>
          </p:cNvPr>
          <p:cNvSpPr>
            <a:spLocks noChangeAspect="1"/>
          </p:cNvSpPr>
          <p:nvPr/>
        </p:nvSpPr>
        <p:spPr>
          <a:xfrm>
            <a:off x="9505154" y="304072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7" name="Rectangle 66">
            <a:extLst>
              <a:ext uri="{FF2B5EF4-FFF2-40B4-BE49-F238E27FC236}">
                <a16:creationId xmlns:a16="http://schemas.microsoft.com/office/drawing/2014/main" id="{CAB88699-3BBA-2E64-687F-665357024288}"/>
              </a:ext>
            </a:extLst>
          </p:cNvPr>
          <p:cNvSpPr>
            <a:spLocks noChangeAspect="1"/>
          </p:cNvSpPr>
          <p:nvPr/>
        </p:nvSpPr>
        <p:spPr>
          <a:xfrm>
            <a:off x="950515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8" name="Rectangle 67">
            <a:extLst>
              <a:ext uri="{FF2B5EF4-FFF2-40B4-BE49-F238E27FC236}">
                <a16:creationId xmlns:a16="http://schemas.microsoft.com/office/drawing/2014/main" id="{DED34C73-8DD8-E339-D2A6-26DD9A63CD40}"/>
              </a:ext>
            </a:extLst>
          </p:cNvPr>
          <p:cNvSpPr>
            <a:spLocks noChangeAspect="1"/>
          </p:cNvSpPr>
          <p:nvPr/>
        </p:nvSpPr>
        <p:spPr>
          <a:xfrm>
            <a:off x="9505154" y="3889054"/>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9" name="Rectangle 68">
            <a:extLst>
              <a:ext uri="{FF2B5EF4-FFF2-40B4-BE49-F238E27FC236}">
                <a16:creationId xmlns:a16="http://schemas.microsoft.com/office/drawing/2014/main" id="{FFAE514C-ADBB-4EA4-A645-91CE0C2E7694}"/>
              </a:ext>
            </a:extLst>
          </p:cNvPr>
          <p:cNvSpPr>
            <a:spLocks noChangeAspect="1"/>
          </p:cNvSpPr>
          <p:nvPr/>
        </p:nvSpPr>
        <p:spPr>
          <a:xfrm>
            <a:off x="950515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0" name="Rectangle 69">
            <a:extLst>
              <a:ext uri="{FF2B5EF4-FFF2-40B4-BE49-F238E27FC236}">
                <a16:creationId xmlns:a16="http://schemas.microsoft.com/office/drawing/2014/main" id="{536DFED8-EBF0-A939-109C-9B60362C2BAA}"/>
              </a:ext>
            </a:extLst>
          </p:cNvPr>
          <p:cNvSpPr>
            <a:spLocks noChangeAspect="1"/>
          </p:cNvSpPr>
          <p:nvPr/>
        </p:nvSpPr>
        <p:spPr>
          <a:xfrm>
            <a:off x="9505154" y="473738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1" name="Rectangle 70">
            <a:extLst>
              <a:ext uri="{FF2B5EF4-FFF2-40B4-BE49-F238E27FC236}">
                <a16:creationId xmlns:a16="http://schemas.microsoft.com/office/drawing/2014/main" id="{F38F9CCC-6A1F-71F3-265C-5452B3FF8D2E}"/>
              </a:ext>
            </a:extLst>
          </p:cNvPr>
          <p:cNvSpPr>
            <a:spLocks noChangeAspect="1"/>
          </p:cNvSpPr>
          <p:nvPr/>
        </p:nvSpPr>
        <p:spPr>
          <a:xfrm>
            <a:off x="9505154" y="5161555"/>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2" name="Rectangle 71">
            <a:extLst>
              <a:ext uri="{FF2B5EF4-FFF2-40B4-BE49-F238E27FC236}">
                <a16:creationId xmlns:a16="http://schemas.microsoft.com/office/drawing/2014/main" id="{08DFF9C9-793F-C72B-8787-8A81D789E0A4}"/>
              </a:ext>
            </a:extLst>
          </p:cNvPr>
          <p:cNvSpPr>
            <a:spLocks noChangeAspect="1"/>
          </p:cNvSpPr>
          <p:nvPr/>
        </p:nvSpPr>
        <p:spPr>
          <a:xfrm>
            <a:off x="9505154" y="5585722"/>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3" name="Rectangle 72">
            <a:extLst>
              <a:ext uri="{FF2B5EF4-FFF2-40B4-BE49-F238E27FC236}">
                <a16:creationId xmlns:a16="http://schemas.microsoft.com/office/drawing/2014/main" id="{3A2B2D6D-8563-AFF7-DBBA-7D63AB8CD383}"/>
              </a:ext>
            </a:extLst>
          </p:cNvPr>
          <p:cNvSpPr>
            <a:spLocks noChangeAspect="1"/>
          </p:cNvSpPr>
          <p:nvPr/>
        </p:nvSpPr>
        <p:spPr>
          <a:xfrm>
            <a:off x="9505154" y="6009889"/>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5" name="Rectangle 74">
            <a:extLst>
              <a:ext uri="{FF2B5EF4-FFF2-40B4-BE49-F238E27FC236}">
                <a16:creationId xmlns:a16="http://schemas.microsoft.com/office/drawing/2014/main" id="{600CBA18-14A8-FE38-1249-A95594B56B5B}"/>
              </a:ext>
            </a:extLst>
          </p:cNvPr>
          <p:cNvSpPr/>
          <p:nvPr/>
        </p:nvSpPr>
        <p:spPr>
          <a:xfrm>
            <a:off x="539412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6" name="Rectangle 75">
            <a:extLst>
              <a:ext uri="{FF2B5EF4-FFF2-40B4-BE49-F238E27FC236}">
                <a16:creationId xmlns:a16="http://schemas.microsoft.com/office/drawing/2014/main" id="{1914D59A-AEBE-557B-8874-FDE42D2B7809}"/>
              </a:ext>
            </a:extLst>
          </p:cNvPr>
          <p:cNvSpPr/>
          <p:nvPr/>
        </p:nvSpPr>
        <p:spPr>
          <a:xfrm>
            <a:off x="539412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7" name="Rectangle 76">
            <a:extLst>
              <a:ext uri="{FF2B5EF4-FFF2-40B4-BE49-F238E27FC236}">
                <a16:creationId xmlns:a16="http://schemas.microsoft.com/office/drawing/2014/main" id="{CE67CE52-6F16-941F-C688-EA5DCB250143}"/>
              </a:ext>
            </a:extLst>
          </p:cNvPr>
          <p:cNvSpPr/>
          <p:nvPr/>
        </p:nvSpPr>
        <p:spPr>
          <a:xfrm>
            <a:off x="539412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8" name="Rectangle 77">
            <a:extLst>
              <a:ext uri="{FF2B5EF4-FFF2-40B4-BE49-F238E27FC236}">
                <a16:creationId xmlns:a16="http://schemas.microsoft.com/office/drawing/2014/main" id="{471F5226-AE84-9894-9F01-ADCFE1A34011}"/>
              </a:ext>
            </a:extLst>
          </p:cNvPr>
          <p:cNvSpPr/>
          <p:nvPr/>
        </p:nvSpPr>
        <p:spPr>
          <a:xfrm>
            <a:off x="539412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9" name="Rectangle 78">
            <a:extLst>
              <a:ext uri="{FF2B5EF4-FFF2-40B4-BE49-F238E27FC236}">
                <a16:creationId xmlns:a16="http://schemas.microsoft.com/office/drawing/2014/main" id="{B7DCEC11-DC5F-61B6-A01A-8B92F6A40FE2}"/>
              </a:ext>
            </a:extLst>
          </p:cNvPr>
          <p:cNvSpPr/>
          <p:nvPr/>
        </p:nvSpPr>
        <p:spPr>
          <a:xfrm>
            <a:off x="539412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0" name="Rectangle 79">
            <a:extLst>
              <a:ext uri="{FF2B5EF4-FFF2-40B4-BE49-F238E27FC236}">
                <a16:creationId xmlns:a16="http://schemas.microsoft.com/office/drawing/2014/main" id="{FC6E6B1C-3FD7-F60B-8356-2A8F5C7BC173}"/>
              </a:ext>
            </a:extLst>
          </p:cNvPr>
          <p:cNvSpPr/>
          <p:nvPr/>
        </p:nvSpPr>
        <p:spPr>
          <a:xfrm>
            <a:off x="539412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1" name="Rectangle 80">
            <a:extLst>
              <a:ext uri="{FF2B5EF4-FFF2-40B4-BE49-F238E27FC236}">
                <a16:creationId xmlns:a16="http://schemas.microsoft.com/office/drawing/2014/main" id="{5B3FAE5C-3AB7-B40D-74CA-5D73C08C426C}"/>
              </a:ext>
            </a:extLst>
          </p:cNvPr>
          <p:cNvSpPr/>
          <p:nvPr/>
        </p:nvSpPr>
        <p:spPr>
          <a:xfrm>
            <a:off x="539412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2" name="Rectangle 81">
            <a:extLst>
              <a:ext uri="{FF2B5EF4-FFF2-40B4-BE49-F238E27FC236}">
                <a16:creationId xmlns:a16="http://schemas.microsoft.com/office/drawing/2014/main" id="{DB025324-0660-1EB3-68D4-D3E3A51E2892}"/>
              </a:ext>
            </a:extLst>
          </p:cNvPr>
          <p:cNvSpPr/>
          <p:nvPr/>
        </p:nvSpPr>
        <p:spPr>
          <a:xfrm>
            <a:off x="539412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3" name="Rectangle 82">
            <a:extLst>
              <a:ext uri="{FF2B5EF4-FFF2-40B4-BE49-F238E27FC236}">
                <a16:creationId xmlns:a16="http://schemas.microsoft.com/office/drawing/2014/main" id="{788E8CE3-1251-772D-17D8-0F0941655BBE}"/>
              </a:ext>
            </a:extLst>
          </p:cNvPr>
          <p:cNvSpPr/>
          <p:nvPr/>
        </p:nvSpPr>
        <p:spPr>
          <a:xfrm>
            <a:off x="539412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4" name="Rectangle 83">
            <a:extLst>
              <a:ext uri="{FF2B5EF4-FFF2-40B4-BE49-F238E27FC236}">
                <a16:creationId xmlns:a16="http://schemas.microsoft.com/office/drawing/2014/main" id="{60597059-9F45-C6C4-90B2-CE080D401C6F}"/>
              </a:ext>
            </a:extLst>
          </p:cNvPr>
          <p:cNvSpPr/>
          <p:nvPr/>
        </p:nvSpPr>
        <p:spPr>
          <a:xfrm>
            <a:off x="539412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6" name="Rectangle 85">
            <a:extLst>
              <a:ext uri="{FF2B5EF4-FFF2-40B4-BE49-F238E27FC236}">
                <a16:creationId xmlns:a16="http://schemas.microsoft.com/office/drawing/2014/main" id="{32AD7EDF-065A-1B2B-F6FA-DB59E712F4DF}"/>
              </a:ext>
            </a:extLst>
          </p:cNvPr>
          <p:cNvSpPr/>
          <p:nvPr/>
        </p:nvSpPr>
        <p:spPr>
          <a:xfrm>
            <a:off x="764166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7" name="Rectangle 86">
            <a:extLst>
              <a:ext uri="{FF2B5EF4-FFF2-40B4-BE49-F238E27FC236}">
                <a16:creationId xmlns:a16="http://schemas.microsoft.com/office/drawing/2014/main" id="{09BAD86A-68F3-212B-0D58-CFA6988A8ABF}"/>
              </a:ext>
            </a:extLst>
          </p:cNvPr>
          <p:cNvSpPr/>
          <p:nvPr/>
        </p:nvSpPr>
        <p:spPr>
          <a:xfrm>
            <a:off x="764166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8" name="Rectangle 87">
            <a:extLst>
              <a:ext uri="{FF2B5EF4-FFF2-40B4-BE49-F238E27FC236}">
                <a16:creationId xmlns:a16="http://schemas.microsoft.com/office/drawing/2014/main" id="{F7E07399-6ECB-A3CC-79DC-039A45A6B5F0}"/>
              </a:ext>
            </a:extLst>
          </p:cNvPr>
          <p:cNvSpPr/>
          <p:nvPr/>
        </p:nvSpPr>
        <p:spPr>
          <a:xfrm>
            <a:off x="764166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9" name="Rectangle 88">
            <a:extLst>
              <a:ext uri="{FF2B5EF4-FFF2-40B4-BE49-F238E27FC236}">
                <a16:creationId xmlns:a16="http://schemas.microsoft.com/office/drawing/2014/main" id="{E80642BA-2E4E-DAF9-D868-8316B461A7AC}"/>
              </a:ext>
            </a:extLst>
          </p:cNvPr>
          <p:cNvSpPr/>
          <p:nvPr/>
        </p:nvSpPr>
        <p:spPr>
          <a:xfrm>
            <a:off x="764166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0" name="Rectangle 89">
            <a:extLst>
              <a:ext uri="{FF2B5EF4-FFF2-40B4-BE49-F238E27FC236}">
                <a16:creationId xmlns:a16="http://schemas.microsoft.com/office/drawing/2014/main" id="{03EAFCC3-E1F8-C505-E32D-F90B1D2A6303}"/>
              </a:ext>
            </a:extLst>
          </p:cNvPr>
          <p:cNvSpPr/>
          <p:nvPr/>
        </p:nvSpPr>
        <p:spPr>
          <a:xfrm>
            <a:off x="764166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1" name="Rectangle 90">
            <a:extLst>
              <a:ext uri="{FF2B5EF4-FFF2-40B4-BE49-F238E27FC236}">
                <a16:creationId xmlns:a16="http://schemas.microsoft.com/office/drawing/2014/main" id="{759371D2-0579-86A6-73D1-10B28BE3B794}"/>
              </a:ext>
            </a:extLst>
          </p:cNvPr>
          <p:cNvSpPr/>
          <p:nvPr/>
        </p:nvSpPr>
        <p:spPr>
          <a:xfrm>
            <a:off x="764166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2" name="Rectangle 91">
            <a:extLst>
              <a:ext uri="{FF2B5EF4-FFF2-40B4-BE49-F238E27FC236}">
                <a16:creationId xmlns:a16="http://schemas.microsoft.com/office/drawing/2014/main" id="{106FBCE7-E481-47C7-8742-67A5D80BA1B8}"/>
              </a:ext>
            </a:extLst>
          </p:cNvPr>
          <p:cNvSpPr/>
          <p:nvPr/>
        </p:nvSpPr>
        <p:spPr>
          <a:xfrm>
            <a:off x="764166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3" name="Rectangle 92">
            <a:extLst>
              <a:ext uri="{FF2B5EF4-FFF2-40B4-BE49-F238E27FC236}">
                <a16:creationId xmlns:a16="http://schemas.microsoft.com/office/drawing/2014/main" id="{C1C1E255-AF33-347B-A4A3-C2B7C6D5CAA6}"/>
              </a:ext>
            </a:extLst>
          </p:cNvPr>
          <p:cNvSpPr/>
          <p:nvPr/>
        </p:nvSpPr>
        <p:spPr>
          <a:xfrm>
            <a:off x="764166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4" name="Rectangle 93">
            <a:extLst>
              <a:ext uri="{FF2B5EF4-FFF2-40B4-BE49-F238E27FC236}">
                <a16:creationId xmlns:a16="http://schemas.microsoft.com/office/drawing/2014/main" id="{53A411BD-5AC8-8CB2-472C-C8E7B7F28221}"/>
              </a:ext>
            </a:extLst>
          </p:cNvPr>
          <p:cNvSpPr/>
          <p:nvPr/>
        </p:nvSpPr>
        <p:spPr>
          <a:xfrm>
            <a:off x="764166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5" name="Rectangle 94">
            <a:extLst>
              <a:ext uri="{FF2B5EF4-FFF2-40B4-BE49-F238E27FC236}">
                <a16:creationId xmlns:a16="http://schemas.microsoft.com/office/drawing/2014/main" id="{836E4695-4BF9-F28D-1F25-F551A9AC0555}"/>
              </a:ext>
            </a:extLst>
          </p:cNvPr>
          <p:cNvSpPr/>
          <p:nvPr/>
        </p:nvSpPr>
        <p:spPr>
          <a:xfrm>
            <a:off x="764166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7" name="Rectangle 96">
            <a:extLst>
              <a:ext uri="{FF2B5EF4-FFF2-40B4-BE49-F238E27FC236}">
                <a16:creationId xmlns:a16="http://schemas.microsoft.com/office/drawing/2014/main" id="{1E6C1344-D3DB-0F23-1244-AE2CAAD19121}"/>
              </a:ext>
            </a:extLst>
          </p:cNvPr>
          <p:cNvSpPr/>
          <p:nvPr/>
        </p:nvSpPr>
        <p:spPr>
          <a:xfrm>
            <a:off x="988920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8" name="Rectangle 97">
            <a:extLst>
              <a:ext uri="{FF2B5EF4-FFF2-40B4-BE49-F238E27FC236}">
                <a16:creationId xmlns:a16="http://schemas.microsoft.com/office/drawing/2014/main" id="{E059371D-F59F-9C32-8F4B-E3C21211369C}"/>
              </a:ext>
            </a:extLst>
          </p:cNvPr>
          <p:cNvSpPr/>
          <p:nvPr/>
        </p:nvSpPr>
        <p:spPr>
          <a:xfrm>
            <a:off x="988920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9" name="Rectangle 98">
            <a:extLst>
              <a:ext uri="{FF2B5EF4-FFF2-40B4-BE49-F238E27FC236}">
                <a16:creationId xmlns:a16="http://schemas.microsoft.com/office/drawing/2014/main" id="{D7C5A21C-7C72-3E19-82F0-AD85C0B258F4}"/>
              </a:ext>
            </a:extLst>
          </p:cNvPr>
          <p:cNvSpPr/>
          <p:nvPr/>
        </p:nvSpPr>
        <p:spPr>
          <a:xfrm>
            <a:off x="988920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0" name="Rectangle 99">
            <a:extLst>
              <a:ext uri="{FF2B5EF4-FFF2-40B4-BE49-F238E27FC236}">
                <a16:creationId xmlns:a16="http://schemas.microsoft.com/office/drawing/2014/main" id="{850C3FC9-2967-F0EE-F803-0A602C22ADFB}"/>
              </a:ext>
            </a:extLst>
          </p:cNvPr>
          <p:cNvSpPr/>
          <p:nvPr/>
        </p:nvSpPr>
        <p:spPr>
          <a:xfrm>
            <a:off x="988920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1" name="Rectangle 100">
            <a:extLst>
              <a:ext uri="{FF2B5EF4-FFF2-40B4-BE49-F238E27FC236}">
                <a16:creationId xmlns:a16="http://schemas.microsoft.com/office/drawing/2014/main" id="{77BD1A9E-C377-8A5E-86A8-2947F9569DE6}"/>
              </a:ext>
            </a:extLst>
          </p:cNvPr>
          <p:cNvSpPr/>
          <p:nvPr/>
        </p:nvSpPr>
        <p:spPr>
          <a:xfrm>
            <a:off x="988920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2" name="Rectangle 101">
            <a:extLst>
              <a:ext uri="{FF2B5EF4-FFF2-40B4-BE49-F238E27FC236}">
                <a16:creationId xmlns:a16="http://schemas.microsoft.com/office/drawing/2014/main" id="{995E064B-5C54-A51A-B45E-1FA581C2855C}"/>
              </a:ext>
            </a:extLst>
          </p:cNvPr>
          <p:cNvSpPr/>
          <p:nvPr/>
        </p:nvSpPr>
        <p:spPr>
          <a:xfrm>
            <a:off x="988920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3" name="Rectangle 102">
            <a:extLst>
              <a:ext uri="{FF2B5EF4-FFF2-40B4-BE49-F238E27FC236}">
                <a16:creationId xmlns:a16="http://schemas.microsoft.com/office/drawing/2014/main" id="{1AEC3CC8-0433-7304-F71E-8D817456BBE0}"/>
              </a:ext>
            </a:extLst>
          </p:cNvPr>
          <p:cNvSpPr/>
          <p:nvPr/>
        </p:nvSpPr>
        <p:spPr>
          <a:xfrm>
            <a:off x="988920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4" name="Rectangle 103">
            <a:extLst>
              <a:ext uri="{FF2B5EF4-FFF2-40B4-BE49-F238E27FC236}">
                <a16:creationId xmlns:a16="http://schemas.microsoft.com/office/drawing/2014/main" id="{43719CF1-5B9E-2AEC-88F9-3230E3FEA3FD}"/>
              </a:ext>
            </a:extLst>
          </p:cNvPr>
          <p:cNvSpPr/>
          <p:nvPr/>
        </p:nvSpPr>
        <p:spPr>
          <a:xfrm>
            <a:off x="988920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5" name="Rectangle 104">
            <a:extLst>
              <a:ext uri="{FF2B5EF4-FFF2-40B4-BE49-F238E27FC236}">
                <a16:creationId xmlns:a16="http://schemas.microsoft.com/office/drawing/2014/main" id="{FB4B2F6B-E822-6DC1-4E69-37275011446B}"/>
              </a:ext>
            </a:extLst>
          </p:cNvPr>
          <p:cNvSpPr/>
          <p:nvPr/>
        </p:nvSpPr>
        <p:spPr>
          <a:xfrm>
            <a:off x="988920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6" name="Rectangle 105">
            <a:extLst>
              <a:ext uri="{FF2B5EF4-FFF2-40B4-BE49-F238E27FC236}">
                <a16:creationId xmlns:a16="http://schemas.microsoft.com/office/drawing/2014/main" id="{C570B6A4-CE4A-1318-912F-74349F1F2CEF}"/>
              </a:ext>
            </a:extLst>
          </p:cNvPr>
          <p:cNvSpPr/>
          <p:nvPr/>
        </p:nvSpPr>
        <p:spPr>
          <a:xfrm>
            <a:off x="988920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8" name="Rectangle 107">
            <a:extLst>
              <a:ext uri="{FF2B5EF4-FFF2-40B4-BE49-F238E27FC236}">
                <a16:creationId xmlns:a16="http://schemas.microsoft.com/office/drawing/2014/main" id="{4F9AF876-569D-06E6-3E15-F22B4C806428}"/>
              </a:ext>
            </a:extLst>
          </p:cNvPr>
          <p:cNvSpPr/>
          <p:nvPr/>
        </p:nvSpPr>
        <p:spPr>
          <a:xfrm>
            <a:off x="3895962" y="212814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09" name="Rectangle 108">
            <a:extLst>
              <a:ext uri="{FF2B5EF4-FFF2-40B4-BE49-F238E27FC236}">
                <a16:creationId xmlns:a16="http://schemas.microsoft.com/office/drawing/2014/main" id="{D2B9D27E-A078-0497-E101-F45D1510D334}"/>
              </a:ext>
            </a:extLst>
          </p:cNvPr>
          <p:cNvSpPr/>
          <p:nvPr/>
        </p:nvSpPr>
        <p:spPr>
          <a:xfrm>
            <a:off x="3895962" y="255325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0" name="Rectangle 109">
            <a:extLst>
              <a:ext uri="{FF2B5EF4-FFF2-40B4-BE49-F238E27FC236}">
                <a16:creationId xmlns:a16="http://schemas.microsoft.com/office/drawing/2014/main" id="{74B409CF-854E-14C8-0FB4-8EE5140FB65F}"/>
              </a:ext>
            </a:extLst>
          </p:cNvPr>
          <p:cNvSpPr/>
          <p:nvPr/>
        </p:nvSpPr>
        <p:spPr>
          <a:xfrm>
            <a:off x="3895962" y="297835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1" name="Rectangle 110">
            <a:extLst>
              <a:ext uri="{FF2B5EF4-FFF2-40B4-BE49-F238E27FC236}">
                <a16:creationId xmlns:a16="http://schemas.microsoft.com/office/drawing/2014/main" id="{CD78B1FE-D6CF-8ABA-9674-13F9302B03E3}"/>
              </a:ext>
            </a:extLst>
          </p:cNvPr>
          <p:cNvSpPr/>
          <p:nvPr/>
        </p:nvSpPr>
        <p:spPr>
          <a:xfrm>
            <a:off x="3895962" y="340346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2" name="Rectangle 111">
            <a:extLst>
              <a:ext uri="{FF2B5EF4-FFF2-40B4-BE49-F238E27FC236}">
                <a16:creationId xmlns:a16="http://schemas.microsoft.com/office/drawing/2014/main" id="{D2478DA4-4884-64BD-29CF-18089F797A56}"/>
              </a:ext>
            </a:extLst>
          </p:cNvPr>
          <p:cNvSpPr/>
          <p:nvPr/>
        </p:nvSpPr>
        <p:spPr>
          <a:xfrm>
            <a:off x="3895962" y="382856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3" name="Rectangle 112">
            <a:extLst>
              <a:ext uri="{FF2B5EF4-FFF2-40B4-BE49-F238E27FC236}">
                <a16:creationId xmlns:a16="http://schemas.microsoft.com/office/drawing/2014/main" id="{BD7CD19C-5C0F-4ED0-91A4-AFF4E799C792}"/>
              </a:ext>
            </a:extLst>
          </p:cNvPr>
          <p:cNvSpPr/>
          <p:nvPr/>
        </p:nvSpPr>
        <p:spPr>
          <a:xfrm>
            <a:off x="3895962" y="425366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4" name="Rectangle 113">
            <a:extLst>
              <a:ext uri="{FF2B5EF4-FFF2-40B4-BE49-F238E27FC236}">
                <a16:creationId xmlns:a16="http://schemas.microsoft.com/office/drawing/2014/main" id="{21D75356-2441-729D-F69D-35D0EC9E1E96}"/>
              </a:ext>
            </a:extLst>
          </p:cNvPr>
          <p:cNvSpPr/>
          <p:nvPr/>
        </p:nvSpPr>
        <p:spPr>
          <a:xfrm>
            <a:off x="3895962" y="467877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5" name="Rectangle 114">
            <a:extLst>
              <a:ext uri="{FF2B5EF4-FFF2-40B4-BE49-F238E27FC236}">
                <a16:creationId xmlns:a16="http://schemas.microsoft.com/office/drawing/2014/main" id="{1A6BF2F9-2025-1824-D57C-27C68BF1FD7B}"/>
              </a:ext>
            </a:extLst>
          </p:cNvPr>
          <p:cNvSpPr/>
          <p:nvPr/>
        </p:nvSpPr>
        <p:spPr>
          <a:xfrm>
            <a:off x="3895962" y="510387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6" name="Rectangle 115">
            <a:extLst>
              <a:ext uri="{FF2B5EF4-FFF2-40B4-BE49-F238E27FC236}">
                <a16:creationId xmlns:a16="http://schemas.microsoft.com/office/drawing/2014/main" id="{768CF306-EC18-B232-2882-992FE66E0114}"/>
              </a:ext>
            </a:extLst>
          </p:cNvPr>
          <p:cNvSpPr/>
          <p:nvPr/>
        </p:nvSpPr>
        <p:spPr>
          <a:xfrm>
            <a:off x="3895962" y="552898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7" name="Rectangle 116">
            <a:extLst>
              <a:ext uri="{FF2B5EF4-FFF2-40B4-BE49-F238E27FC236}">
                <a16:creationId xmlns:a16="http://schemas.microsoft.com/office/drawing/2014/main" id="{B6F1560B-7487-AE78-0579-30FB0BE4753A}"/>
              </a:ext>
            </a:extLst>
          </p:cNvPr>
          <p:cNvSpPr/>
          <p:nvPr/>
        </p:nvSpPr>
        <p:spPr>
          <a:xfrm>
            <a:off x="3895962" y="595408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cxnSp>
        <p:nvCxnSpPr>
          <p:cNvPr id="120" name="Straight Connector 119">
            <a:extLst>
              <a:ext uri="{FF2B5EF4-FFF2-40B4-BE49-F238E27FC236}">
                <a16:creationId xmlns:a16="http://schemas.microsoft.com/office/drawing/2014/main" id="{13865A47-85E0-EEEB-0F51-B95B4059D097}"/>
              </a:ext>
            </a:extLst>
          </p:cNvPr>
          <p:cNvCxnSpPr>
            <a:cxnSpLocks/>
          </p:cNvCxnSpPr>
          <p:nvPr/>
        </p:nvCxnSpPr>
        <p:spPr>
          <a:xfrm flipV="1">
            <a:off x="1648422" y="2541161"/>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C802835-FB8A-C81A-E140-0B5C58EB8E83}"/>
              </a:ext>
            </a:extLst>
          </p:cNvPr>
          <p:cNvCxnSpPr>
            <a:cxnSpLocks/>
          </p:cNvCxnSpPr>
          <p:nvPr/>
        </p:nvCxnSpPr>
        <p:spPr>
          <a:xfrm flipV="1">
            <a:off x="1648422" y="2964390"/>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C910A0-CBE5-31AB-854E-D4EB09EE95D1}"/>
              </a:ext>
            </a:extLst>
          </p:cNvPr>
          <p:cNvCxnSpPr>
            <a:cxnSpLocks/>
          </p:cNvCxnSpPr>
          <p:nvPr/>
        </p:nvCxnSpPr>
        <p:spPr>
          <a:xfrm flipV="1">
            <a:off x="1648422" y="3387619"/>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DB82DB-384C-F2DA-0BC7-60296C344D01}"/>
              </a:ext>
            </a:extLst>
          </p:cNvPr>
          <p:cNvCxnSpPr>
            <a:cxnSpLocks/>
          </p:cNvCxnSpPr>
          <p:nvPr/>
        </p:nvCxnSpPr>
        <p:spPr>
          <a:xfrm flipV="1">
            <a:off x="1648422" y="3810848"/>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821B3-D6F5-8AA3-8B16-C199C43C00D3}"/>
              </a:ext>
            </a:extLst>
          </p:cNvPr>
          <p:cNvCxnSpPr>
            <a:cxnSpLocks/>
          </p:cNvCxnSpPr>
          <p:nvPr/>
        </p:nvCxnSpPr>
        <p:spPr>
          <a:xfrm flipV="1">
            <a:off x="1648422" y="4234077"/>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E272399-1419-81FA-E26D-ECB87381EA69}"/>
              </a:ext>
            </a:extLst>
          </p:cNvPr>
          <p:cNvCxnSpPr>
            <a:cxnSpLocks/>
          </p:cNvCxnSpPr>
          <p:nvPr/>
        </p:nvCxnSpPr>
        <p:spPr>
          <a:xfrm flipV="1">
            <a:off x="1648422" y="4657306"/>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CFA567-59F4-92E3-03C2-23A85B3E0756}"/>
              </a:ext>
            </a:extLst>
          </p:cNvPr>
          <p:cNvCxnSpPr>
            <a:cxnSpLocks/>
          </p:cNvCxnSpPr>
          <p:nvPr/>
        </p:nvCxnSpPr>
        <p:spPr>
          <a:xfrm flipV="1">
            <a:off x="1648422" y="5080535"/>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0EDAF5-96E8-AA55-3226-9A87D484D525}"/>
              </a:ext>
            </a:extLst>
          </p:cNvPr>
          <p:cNvCxnSpPr>
            <a:cxnSpLocks/>
          </p:cNvCxnSpPr>
          <p:nvPr/>
        </p:nvCxnSpPr>
        <p:spPr>
          <a:xfrm flipV="1">
            <a:off x="1648422" y="5503764"/>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A4E1EA6-ECDB-54E7-8CE9-26C6672B08F7}"/>
              </a:ext>
            </a:extLst>
          </p:cNvPr>
          <p:cNvCxnSpPr>
            <a:cxnSpLocks/>
          </p:cNvCxnSpPr>
          <p:nvPr/>
        </p:nvCxnSpPr>
        <p:spPr>
          <a:xfrm flipV="1">
            <a:off x="1648422" y="5926993"/>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D86B36-0D13-B831-8B48-97D1D47F8085}"/>
              </a:ext>
            </a:extLst>
          </p:cNvPr>
          <p:cNvGrpSpPr/>
          <p:nvPr/>
        </p:nvGrpSpPr>
        <p:grpSpPr>
          <a:xfrm>
            <a:off x="6580418" y="1439496"/>
            <a:ext cx="5056846" cy="184811"/>
            <a:chOff x="6794606" y="1232843"/>
            <a:chExt cx="5056846" cy="184811"/>
          </a:xfrm>
        </p:grpSpPr>
        <p:sp>
          <p:nvSpPr>
            <p:cNvPr id="130" name="Rectangle 129">
              <a:extLst>
                <a:ext uri="{FF2B5EF4-FFF2-40B4-BE49-F238E27FC236}">
                  <a16:creationId xmlns:a16="http://schemas.microsoft.com/office/drawing/2014/main" id="{D457F54C-5F48-7DCC-8FD9-AABB1EDE4032}"/>
                </a:ext>
              </a:extLst>
            </p:cNvPr>
            <p:cNvSpPr/>
            <p:nvPr/>
          </p:nvSpPr>
          <p:spPr>
            <a:xfrm>
              <a:off x="6794606" y="1232843"/>
              <a:ext cx="189506" cy="184811"/>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1" name="Rectangle 130">
              <a:extLst>
                <a:ext uri="{FF2B5EF4-FFF2-40B4-BE49-F238E27FC236}">
                  <a16:creationId xmlns:a16="http://schemas.microsoft.com/office/drawing/2014/main" id="{FACE239B-F5CA-3EDD-07AE-B347F0D7F217}"/>
                </a:ext>
              </a:extLst>
            </p:cNvPr>
            <p:cNvSpPr/>
            <p:nvPr/>
          </p:nvSpPr>
          <p:spPr>
            <a:xfrm>
              <a:off x="8118089" y="1232843"/>
              <a:ext cx="189506" cy="184811"/>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2" name="Rectangle 131">
              <a:extLst>
                <a:ext uri="{FF2B5EF4-FFF2-40B4-BE49-F238E27FC236}">
                  <a16:creationId xmlns:a16="http://schemas.microsoft.com/office/drawing/2014/main" id="{414906FD-00E0-0C27-02A0-A408B2934F92}"/>
                </a:ext>
              </a:extLst>
            </p:cNvPr>
            <p:cNvSpPr/>
            <p:nvPr/>
          </p:nvSpPr>
          <p:spPr>
            <a:xfrm>
              <a:off x="9441572" y="1232843"/>
              <a:ext cx="189506" cy="18481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3" name="Rectangle 132">
              <a:extLst>
                <a:ext uri="{FF2B5EF4-FFF2-40B4-BE49-F238E27FC236}">
                  <a16:creationId xmlns:a16="http://schemas.microsoft.com/office/drawing/2014/main" id="{85BCC72F-E222-78D7-712C-8061A1837A14}"/>
                </a:ext>
              </a:extLst>
            </p:cNvPr>
            <p:cNvSpPr/>
            <p:nvPr/>
          </p:nvSpPr>
          <p:spPr>
            <a:xfrm>
              <a:off x="10765054" y="1232843"/>
              <a:ext cx="189506" cy="184811"/>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4" name="TextBox 133">
              <a:extLst>
                <a:ext uri="{FF2B5EF4-FFF2-40B4-BE49-F238E27FC236}">
                  <a16:creationId xmlns:a16="http://schemas.microsoft.com/office/drawing/2014/main" id="{DF8B4167-C96D-7886-A7D1-C6CABEFF0852}"/>
                </a:ext>
              </a:extLst>
            </p:cNvPr>
            <p:cNvSpPr txBox="1"/>
            <p:nvPr/>
          </p:nvSpPr>
          <p:spPr>
            <a:xfrm>
              <a:off x="703794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[Grade 1]</a:t>
              </a:r>
            </a:p>
          </p:txBody>
        </p:sp>
        <p:sp>
          <p:nvSpPr>
            <p:cNvPr id="135" name="TextBox 134">
              <a:extLst>
                <a:ext uri="{FF2B5EF4-FFF2-40B4-BE49-F238E27FC236}">
                  <a16:creationId xmlns:a16="http://schemas.microsoft.com/office/drawing/2014/main" id="{4A9199A0-5A0F-89D2-EC49-D1018D996995}"/>
                </a:ext>
              </a:extLst>
            </p:cNvPr>
            <p:cNvSpPr txBox="1"/>
            <p:nvPr/>
          </p:nvSpPr>
          <p:spPr>
            <a:xfrm>
              <a:off x="8359836"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[Grade 2]</a:t>
              </a:r>
            </a:p>
          </p:txBody>
        </p:sp>
        <p:sp>
          <p:nvSpPr>
            <p:cNvPr id="136" name="TextBox 135">
              <a:extLst>
                <a:ext uri="{FF2B5EF4-FFF2-40B4-BE49-F238E27FC236}">
                  <a16:creationId xmlns:a16="http://schemas.microsoft.com/office/drawing/2014/main" id="{502073F2-8DB8-8B90-15F7-0353A048F2D0}"/>
                </a:ext>
              </a:extLst>
            </p:cNvPr>
            <p:cNvSpPr txBox="1"/>
            <p:nvPr/>
          </p:nvSpPr>
          <p:spPr>
            <a:xfrm>
              <a:off x="968173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[Grade 3]</a:t>
              </a:r>
            </a:p>
          </p:txBody>
        </p:sp>
        <p:sp>
          <p:nvSpPr>
            <p:cNvPr id="137" name="TextBox 136">
              <a:extLst>
                <a:ext uri="{FF2B5EF4-FFF2-40B4-BE49-F238E27FC236}">
                  <a16:creationId xmlns:a16="http://schemas.microsoft.com/office/drawing/2014/main" id="{350775F3-F588-A818-89D7-520B5B386CA0}"/>
                </a:ext>
              </a:extLst>
            </p:cNvPr>
            <p:cNvSpPr txBox="1"/>
            <p:nvPr/>
          </p:nvSpPr>
          <p:spPr>
            <a:xfrm>
              <a:off x="11003625"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[Grade 4]</a:t>
              </a:r>
            </a:p>
          </p:txBody>
        </p:sp>
      </p:grpSp>
      <p:sp>
        <p:nvSpPr>
          <p:cNvPr id="138" name="TextBox 137">
            <a:extLst>
              <a:ext uri="{FF2B5EF4-FFF2-40B4-BE49-F238E27FC236}">
                <a16:creationId xmlns:a16="http://schemas.microsoft.com/office/drawing/2014/main" id="{757B8816-486E-A6E3-C52A-97BE5E4D5ACA}"/>
              </a:ext>
            </a:extLst>
          </p:cNvPr>
          <p:cNvSpPr txBox="1"/>
          <p:nvPr/>
        </p:nvSpPr>
        <p:spPr>
          <a:xfrm>
            <a:off x="5677989" y="451780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9" name="TextBox 138">
            <a:extLst>
              <a:ext uri="{FF2B5EF4-FFF2-40B4-BE49-F238E27FC236}">
                <a16:creationId xmlns:a16="http://schemas.microsoft.com/office/drawing/2014/main" id="{5149291E-32FB-DA70-A3D6-FC597B804A06}"/>
              </a:ext>
            </a:extLst>
          </p:cNvPr>
          <p:cNvSpPr txBox="1"/>
          <p:nvPr/>
        </p:nvSpPr>
        <p:spPr>
          <a:xfrm>
            <a:off x="7968343" y="646852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5" name="Footer Placeholder 2">
            <a:extLst>
              <a:ext uri="{FF2B5EF4-FFF2-40B4-BE49-F238E27FC236}">
                <a16:creationId xmlns:a16="http://schemas.microsoft.com/office/drawing/2014/main" id="{9906521F-8FC3-F27C-67A0-371BBB26BE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0" name="Text Placeholder 29">
            <a:extLst>
              <a:ext uri="{FF2B5EF4-FFF2-40B4-BE49-F238E27FC236}">
                <a16:creationId xmlns:a16="http://schemas.microsoft.com/office/drawing/2014/main" id="{16DE3E2A-9861-8AC6-31F1-FA3E53E69C13}"/>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8995031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[Option evaluation slide / Insert action title]</a:t>
            </a:r>
            <a:endParaRPr lang="en-US" dirty="0"/>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Option for [insert]</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[Parameter 1]</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[Parameter 2]</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[Parameter 3]</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[Parameter 4]</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8" name="Text Placeholder 57">
            <a:extLst>
              <a:ext uri="{FF2B5EF4-FFF2-40B4-BE49-F238E27FC236}">
                <a16:creationId xmlns:a16="http://schemas.microsoft.com/office/drawing/2014/main" id="{F050D927-E4D0-ECAF-8DE6-698FF4FDB297}"/>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4038755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8.xml><?xml version="1.0" encoding="utf-8"?>
<p:tagLst xmlns:a="http://schemas.openxmlformats.org/drawingml/2006/main" xmlns:r="http://schemas.openxmlformats.org/officeDocument/2006/relationships" xmlns:p="http://schemas.openxmlformats.org/presentationml/2006/main">
  <p:tag name="SHAPENAME" val="5. Source"/>
</p:tagLst>
</file>

<file path=ppt/tags/tag1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2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1.xml><?xml version="1.0" encoding="utf-8"?>
<p:tagLst xmlns:a="http://schemas.openxmlformats.org/drawingml/2006/main" xmlns:r="http://schemas.openxmlformats.org/officeDocument/2006/relationships" xmlns:p="http://schemas.openxmlformats.org/presentationml/2006/main">
  <p:tag name="SHAPENAME" val="5. Source"/>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49.xml><?xml version="1.0" encoding="utf-8"?>
<p:tagLst xmlns:a="http://schemas.openxmlformats.org/drawingml/2006/main" xmlns:r="http://schemas.openxmlformats.org/officeDocument/2006/relationships" xmlns:p="http://schemas.openxmlformats.org/presentationml/2006/main">
  <p:tag name="SHAPENAME" val="ClientLogo"/>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51.xml><?xml version="1.0" encoding="utf-8"?>
<p:tagLst xmlns:a="http://schemas.openxmlformats.org/drawingml/2006/main" xmlns:r="http://schemas.openxmlformats.org/officeDocument/2006/relationships" xmlns:p="http://schemas.openxmlformats.org/presentationml/2006/main">
  <p:tag name="SHAPENAME" val="Subtitle"/>
</p:tagLst>
</file>

<file path=ppt/tags/tag152.xml><?xml version="1.0" encoding="utf-8"?>
<p:tagLst xmlns:a="http://schemas.openxmlformats.org/drawingml/2006/main" xmlns:r="http://schemas.openxmlformats.org/officeDocument/2006/relationships" xmlns:p="http://schemas.openxmlformats.org/presentationml/2006/main">
  <p:tag name="SHAPENAME" val="Titl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5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6.xml><?xml version="1.0" encoding="utf-8"?>
<p:tagLst xmlns:a="http://schemas.openxmlformats.org/drawingml/2006/main" xmlns:r="http://schemas.openxmlformats.org/officeDocument/2006/relationships" xmlns:p="http://schemas.openxmlformats.org/presentationml/2006/main">
  <p:tag name="SHAPENAME" val="BottomLine"/>
</p:tagLst>
</file>

<file path=ppt/tags/tag157.xml><?xml version="1.0" encoding="utf-8"?>
<p:tagLst xmlns:a="http://schemas.openxmlformats.org/drawingml/2006/main" xmlns:r="http://schemas.openxmlformats.org/officeDocument/2006/relationships" xmlns:p="http://schemas.openxmlformats.org/presentationml/2006/main">
  <p:tag name="SHAPENAME" val="TopLine"/>
</p:tagLst>
</file>

<file path=ppt/tags/tag15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9.xml><?xml version="1.0" encoding="utf-8"?>
<p:tagLst xmlns:a="http://schemas.openxmlformats.org/drawingml/2006/main" xmlns:r="http://schemas.openxmlformats.org/officeDocument/2006/relationships" xmlns:p="http://schemas.openxmlformats.org/presentationml/2006/main">
  <p:tag name="SHAPENAME" val="Grid"/>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SHAPENAME" val="4. Footnote"/>
</p:tagLst>
</file>

<file path=ppt/tags/tag1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2.xml><?xml version="1.0" encoding="utf-8"?>
<p:tagLst xmlns:a="http://schemas.openxmlformats.org/drawingml/2006/main" xmlns:r="http://schemas.openxmlformats.org/officeDocument/2006/relationships" xmlns:p="http://schemas.openxmlformats.org/presentationml/2006/main">
  <p:tag name="NAME" val="Moon"/>
</p:tagLst>
</file>

<file path=ppt/tags/tag163.xml><?xml version="1.0" encoding="utf-8"?>
<p:tagLst xmlns:a="http://schemas.openxmlformats.org/drawingml/2006/main" xmlns:r="http://schemas.openxmlformats.org/officeDocument/2006/relationships" xmlns:p="http://schemas.openxmlformats.org/presentationml/2006/main">
  <p:tag name="NAME" val="Moon"/>
</p:tagLst>
</file>

<file path=ppt/tags/tag164.xml><?xml version="1.0" encoding="utf-8"?>
<p:tagLst xmlns:a="http://schemas.openxmlformats.org/drawingml/2006/main" xmlns:r="http://schemas.openxmlformats.org/officeDocument/2006/relationships" xmlns:p="http://schemas.openxmlformats.org/presentationml/2006/main">
  <p:tag name="NAME" val="Moon"/>
</p:tagLst>
</file>

<file path=ppt/tags/tag165.xml><?xml version="1.0" encoding="utf-8"?>
<p:tagLst xmlns:a="http://schemas.openxmlformats.org/drawingml/2006/main" xmlns:r="http://schemas.openxmlformats.org/officeDocument/2006/relationships" xmlns:p="http://schemas.openxmlformats.org/presentationml/2006/main">
  <p:tag name="NAME" val="Moon"/>
</p:tagLst>
</file>

<file path=ppt/tags/tag166.xml><?xml version="1.0" encoding="utf-8"?>
<p:tagLst xmlns:a="http://schemas.openxmlformats.org/drawingml/2006/main" xmlns:r="http://schemas.openxmlformats.org/officeDocument/2006/relationships" xmlns:p="http://schemas.openxmlformats.org/presentationml/2006/main">
  <p:tag name="NAME" val="Moon"/>
</p:tagLst>
</file>

<file path=ppt/tags/tag167.xml><?xml version="1.0" encoding="utf-8"?>
<p:tagLst xmlns:a="http://schemas.openxmlformats.org/drawingml/2006/main" xmlns:r="http://schemas.openxmlformats.org/officeDocument/2006/relationships" xmlns:p="http://schemas.openxmlformats.org/presentationml/2006/main">
  <p:tag name="ANGLE" val="5"/>
</p:tagLst>
</file>

<file path=ppt/tags/tag168.xml><?xml version="1.0" encoding="utf-8"?>
<p:tagLst xmlns:a="http://schemas.openxmlformats.org/drawingml/2006/main" xmlns:r="http://schemas.openxmlformats.org/officeDocument/2006/relationships" xmlns:p="http://schemas.openxmlformats.org/presentationml/2006/main">
  <p:tag name="ANGLE" val="5"/>
</p:tagLst>
</file>

<file path=ppt/tags/tag169.xml><?xml version="1.0" encoding="utf-8"?>
<p:tagLst xmlns:a="http://schemas.openxmlformats.org/drawingml/2006/main" xmlns:r="http://schemas.openxmlformats.org/officeDocument/2006/relationships" xmlns:p="http://schemas.openxmlformats.org/presentationml/2006/main">
  <p:tag name="ANGLE" val="4"/>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ANGLE" val="4"/>
</p:tagLst>
</file>

<file path=ppt/tags/tag171.xml><?xml version="1.0" encoding="utf-8"?>
<p:tagLst xmlns:a="http://schemas.openxmlformats.org/drawingml/2006/main" xmlns:r="http://schemas.openxmlformats.org/officeDocument/2006/relationships" xmlns:p="http://schemas.openxmlformats.org/presentationml/2006/main">
  <p:tag name="ANGLE" val="3"/>
</p:tagLst>
</file>

<file path=ppt/tags/tag172.xml><?xml version="1.0" encoding="utf-8"?>
<p:tagLst xmlns:a="http://schemas.openxmlformats.org/drawingml/2006/main" xmlns:r="http://schemas.openxmlformats.org/officeDocument/2006/relationships" xmlns:p="http://schemas.openxmlformats.org/presentationml/2006/main">
  <p:tag name="ANGLE" val="3"/>
</p:tagLst>
</file>

<file path=ppt/tags/tag173.xml><?xml version="1.0" encoding="utf-8"?>
<p:tagLst xmlns:a="http://schemas.openxmlformats.org/drawingml/2006/main" xmlns:r="http://schemas.openxmlformats.org/officeDocument/2006/relationships" xmlns:p="http://schemas.openxmlformats.org/presentationml/2006/main">
  <p:tag name="ANGLE" val="2"/>
</p:tagLst>
</file>

<file path=ppt/tags/tag174.xml><?xml version="1.0" encoding="utf-8"?>
<p:tagLst xmlns:a="http://schemas.openxmlformats.org/drawingml/2006/main" xmlns:r="http://schemas.openxmlformats.org/officeDocument/2006/relationships" xmlns:p="http://schemas.openxmlformats.org/presentationml/2006/main">
  <p:tag name="ANGLE" val="2"/>
</p:tagLst>
</file>

<file path=ppt/tags/tag175.xml><?xml version="1.0" encoding="utf-8"?>
<p:tagLst xmlns:a="http://schemas.openxmlformats.org/drawingml/2006/main" xmlns:r="http://schemas.openxmlformats.org/officeDocument/2006/relationships" xmlns:p="http://schemas.openxmlformats.org/presentationml/2006/main">
  <p:tag name="ANGLE" val="1"/>
</p:tagLst>
</file>

<file path=ppt/tags/tag176.xml><?xml version="1.0" encoding="utf-8"?>
<p:tagLst xmlns:a="http://schemas.openxmlformats.org/drawingml/2006/main" xmlns:r="http://schemas.openxmlformats.org/officeDocument/2006/relationships" xmlns:p="http://schemas.openxmlformats.org/presentationml/2006/main">
  <p:tag name="ANGLE" val="1"/>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9.xml><?xml version="1.0" encoding="utf-8"?>
<p:tagLst xmlns:a="http://schemas.openxmlformats.org/drawingml/2006/main" xmlns:r="http://schemas.openxmlformats.org/officeDocument/2006/relationships" xmlns:p="http://schemas.openxmlformats.org/presentationml/2006/main">
  <p:tag name="SHAPENAME" val="ClientLogo"/>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81.xml><?xml version="1.0" encoding="utf-8"?>
<p:tagLst xmlns:a="http://schemas.openxmlformats.org/drawingml/2006/main" xmlns:r="http://schemas.openxmlformats.org/officeDocument/2006/relationships" xmlns:p="http://schemas.openxmlformats.org/presentationml/2006/main">
  <p:tag name="SHAPENAME" val="Subtitle"/>
</p:tagLst>
</file>

<file path=ppt/tags/tag182.xml><?xml version="1.0" encoding="utf-8"?>
<p:tagLst xmlns:a="http://schemas.openxmlformats.org/drawingml/2006/main" xmlns:r="http://schemas.openxmlformats.org/officeDocument/2006/relationships" xmlns:p="http://schemas.openxmlformats.org/presentationml/2006/main">
  <p:tag name="SHAPENAME" val="Titl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3.xml><?xml version="1.0" encoding="utf-8"?>
<p:tagLst xmlns:a="http://schemas.openxmlformats.org/drawingml/2006/main" xmlns:r="http://schemas.openxmlformats.org/officeDocument/2006/relationships" xmlns:p="http://schemas.openxmlformats.org/presentationml/2006/main">
  <p:tag name="SHAPENAME" val="5. Sourc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7.xml><?xml version="1.0" encoding="utf-8"?>
<p:tagLst xmlns:a="http://schemas.openxmlformats.org/drawingml/2006/main" xmlns:r="http://schemas.openxmlformats.org/officeDocument/2006/relationships" xmlns:p="http://schemas.openxmlformats.org/presentationml/2006/main">
  <p:tag name="SHAPENAME" val="5. Source"/>
</p:tagLst>
</file>

<file path=ppt/tags/tag1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1.xml><?xml version="1.0" encoding="utf-8"?>
<p:tagLst xmlns:a="http://schemas.openxmlformats.org/drawingml/2006/main" xmlns:r="http://schemas.openxmlformats.org/officeDocument/2006/relationships" xmlns:p="http://schemas.openxmlformats.org/presentationml/2006/main">
  <p:tag name="SHAPENAME" val="5. Source"/>
</p:tagLst>
</file>

<file path=ppt/tags/tag2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4.xml><?xml version="1.0" encoding="utf-8"?>
<p:tagLst xmlns:a="http://schemas.openxmlformats.org/drawingml/2006/main" xmlns:r="http://schemas.openxmlformats.org/officeDocument/2006/relationships" xmlns:p="http://schemas.openxmlformats.org/presentationml/2006/main">
  <p:tag name="SHAPENAME" val="5. Source"/>
</p:tagLst>
</file>

<file path=ppt/tags/tag2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7.xml><?xml version="1.0" encoding="utf-8"?>
<p:tagLst xmlns:a="http://schemas.openxmlformats.org/drawingml/2006/main" xmlns:r="http://schemas.openxmlformats.org/officeDocument/2006/relationships" xmlns:p="http://schemas.openxmlformats.org/presentationml/2006/main">
  <p:tag name="SHAPENAME" val="5. Source"/>
</p:tagLst>
</file>

<file path=ppt/tags/tag2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7.xml><?xml version="1.0" encoding="utf-8"?>
<p:tagLst xmlns:a="http://schemas.openxmlformats.org/drawingml/2006/main" xmlns:r="http://schemas.openxmlformats.org/officeDocument/2006/relationships" xmlns:p="http://schemas.openxmlformats.org/presentationml/2006/main">
  <p:tag name="SHAPENAME" val="5. Source"/>
</p:tagLst>
</file>

<file path=ppt/tags/tag2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3.xml><?xml version="1.0" encoding="utf-8"?>
<p:tagLst xmlns:a="http://schemas.openxmlformats.org/drawingml/2006/main" xmlns:r="http://schemas.openxmlformats.org/officeDocument/2006/relationships" xmlns:p="http://schemas.openxmlformats.org/presentationml/2006/main">
  <p:tag name="SHAPENAME" val="5. Source"/>
</p:tagLst>
</file>

<file path=ppt/tags/tag2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9.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ClientLogo"/>
</p:tagLst>
</file>

<file path=ppt/tags/tag2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1.xml><?xml version="1.0" encoding="utf-8"?>
<p:tagLst xmlns:a="http://schemas.openxmlformats.org/drawingml/2006/main" xmlns:r="http://schemas.openxmlformats.org/officeDocument/2006/relationships" xmlns:p="http://schemas.openxmlformats.org/presentationml/2006/main">
  <p:tag name="SHAPENAME" val="5. Source"/>
</p:tagLst>
</file>

<file path=ppt/tags/tag2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HAPENAME" val="Subtitl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DQXQhzZKOYYoJjLj2Y7uZ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yxhseLANMdnhg3Y2p1S0a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w1NSLH_behMRqZbtdVV_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lxEMfQdBlf8F_DDsb9os9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NNJ4UydrkiZJE2du_g1wT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FlgbfubLIeXL06bMUTjBZ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Titl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geBk0j8fxWNkFZY6A9xK7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e5ppCTNo5vtQTiR8gPEoZ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f8q8ma.SzU200QwdRKsj4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XNIjOGefPaQL3.GmHYmFi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fKuOzxg8EHpHDl35SoJF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Q0IkZYIq8kaF4NEWX0mD2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S1vBBvAmsUu9jFZd9ghaMA"/>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uLdoedCuckmX98MyiG2lX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re71xkS4HUStgGpjIPmxx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KciZiYKlK0St07F4CspBV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C8AfQ_xhSEagqzZr2Hb4N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dwGZYNDwEUC.1AhtkTy7J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Gft.gbBqiU6058co336up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fcChH2QjLE2lzVRvLN9B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tS8P5DUyl0mwq4Hc_nm_uw"/>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Q0IkZYIq8kaF4NEWX0mD2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S1vBBvAmsUu9jFZd9ghaM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uLdoedCuckmX98MyiG2lX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re71xkS4HUStgGpjIPmxxQ"/>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KciZiYKlK0St07F4CspBV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C8AfQ_xhSEagqzZr2Hb4N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dwGZYNDwEUC.1AhtkTy7J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Gft.gbBqiU6058co336up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fcChH2QjLE2lzVRvLN9BR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tS8P5DUyl0mwq4Hc_nm_uw"/>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93ELQWugi.HCEYm2.EqwD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CPJLGnp6u3GRhLry.ldu2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3AraFhF.I5kbdC1jWCQUmw"/>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jKJH8o4gmYcfYeCXiaL7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GMs672xNI.MK14Yo62wf.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F5ukHsWwJPVm_j7jrPZcp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O_Nk6AHlmoTjsIRiOjLIHw"/>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dTMTVY2JUAzv7YSkNed7e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kvsePuTCbgSpYiTby.iRy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xDLhcSHfjbMtrfDOA5edi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bhlcM7wVNrOiFDU2L.A_q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OpEn3GN2Iw0GQ9TPpcCouQ"/>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q3e4De5zqsYd6n_vkWCwdA"/>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NAME" val="CustomIcon"/>
</p:tagLst>
</file>

<file path=ppt/tags/tag485.xml><?xml version="1.0" encoding="utf-8"?>
<p:tagLst xmlns:a="http://schemas.openxmlformats.org/drawingml/2006/main" xmlns:r="http://schemas.openxmlformats.org/officeDocument/2006/relationships" xmlns:p="http://schemas.openxmlformats.org/presentationml/2006/main">
  <p:tag name="NAME" val="CustomIcon"/>
</p:tagLst>
</file>

<file path=ppt/tags/tag486.xml><?xml version="1.0" encoding="utf-8"?>
<p:tagLst xmlns:a="http://schemas.openxmlformats.org/drawingml/2006/main" xmlns:r="http://schemas.openxmlformats.org/officeDocument/2006/relationships" xmlns:p="http://schemas.openxmlformats.org/presentationml/2006/main">
  <p:tag name="NAME" val="CustomIcon"/>
</p:tagLst>
</file>

<file path=ppt/tags/tag487.xml><?xml version="1.0" encoding="utf-8"?>
<p:tagLst xmlns:a="http://schemas.openxmlformats.org/drawingml/2006/main" xmlns:r="http://schemas.openxmlformats.org/officeDocument/2006/relationships" xmlns:p="http://schemas.openxmlformats.org/presentationml/2006/main">
  <p:tag name="NAME" val="CustomIcon"/>
</p:tagLst>
</file>

<file path=ppt/tags/tag488.xml><?xml version="1.0" encoding="utf-8"?>
<p:tagLst xmlns:a="http://schemas.openxmlformats.org/drawingml/2006/main" xmlns:r="http://schemas.openxmlformats.org/officeDocument/2006/relationships" xmlns:p="http://schemas.openxmlformats.org/presentationml/2006/main">
  <p:tag name="NAME" val="CustomIcon"/>
</p:tagLst>
</file>

<file path=ppt/tags/tag489.xml><?xml version="1.0" encoding="utf-8"?>
<p:tagLst xmlns:a="http://schemas.openxmlformats.org/drawingml/2006/main" xmlns:r="http://schemas.openxmlformats.org/officeDocument/2006/relationships" xmlns:p="http://schemas.openxmlformats.org/presentationml/2006/main">
  <p:tag name="NAME" val="CustomIcon"/>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D0CDbrXOS5K7nh3J7K4LNA"/>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Pavj4RqCL0KCh1MRQYS9GA"/>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GNMHjsH7RgytbNROey.qm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fRXkdHSPQqCtBVmu_loAH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bNDzt6muScm14lWMch_5V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upnZ80xvQsOOJ6EVUcZynw"/>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tZn9dsnLQeW7jJtLjliptQ"/>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5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40.xml><?xml version="1.0" encoding="utf-8"?>
<p:tagLst xmlns:a="http://schemas.openxmlformats.org/drawingml/2006/main" xmlns:r="http://schemas.openxmlformats.org/officeDocument/2006/relationships" xmlns:p="http://schemas.openxmlformats.org/presentationml/2006/main">
  <p:tag name="NAME" val="CustomIcon"/>
</p:tagLst>
</file>

<file path=ppt/tags/tag541.xml><?xml version="1.0" encoding="utf-8"?>
<p:tagLst xmlns:a="http://schemas.openxmlformats.org/drawingml/2006/main" xmlns:r="http://schemas.openxmlformats.org/officeDocument/2006/relationships" xmlns:p="http://schemas.openxmlformats.org/presentationml/2006/main">
  <p:tag name="NAME" val="CustomIcon"/>
</p:tagLst>
</file>

<file path=ppt/tags/tag542.xml><?xml version="1.0" encoding="utf-8"?>
<p:tagLst xmlns:a="http://schemas.openxmlformats.org/drawingml/2006/main" xmlns:r="http://schemas.openxmlformats.org/officeDocument/2006/relationships" xmlns:p="http://schemas.openxmlformats.org/presentationml/2006/main">
  <p:tag name="NAME" val="CustomIcon"/>
</p:tagLst>
</file>

<file path=ppt/tags/tag543.xml><?xml version="1.0" encoding="utf-8"?>
<p:tagLst xmlns:a="http://schemas.openxmlformats.org/drawingml/2006/main" xmlns:r="http://schemas.openxmlformats.org/officeDocument/2006/relationships" xmlns:p="http://schemas.openxmlformats.org/presentationml/2006/main">
  <p:tag name="NAME" val="CustomIcon"/>
</p:tagLst>
</file>

<file path=ppt/tags/tag54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4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4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4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4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4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5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5.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557.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58.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59.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4.xml><?xml version="1.0" encoding="utf-8"?>
<p:tagLst xmlns:a="http://schemas.openxmlformats.org/drawingml/2006/main" xmlns:r="http://schemas.openxmlformats.org/officeDocument/2006/relationships" xmlns:p="http://schemas.openxmlformats.org/presentationml/2006/main">
  <p:tag name="NAME" val="CustomIcon"/>
</p:tagLst>
</file>

<file path=ppt/tags/tag565.xml><?xml version="1.0" encoding="utf-8"?>
<p:tagLst xmlns:a="http://schemas.openxmlformats.org/drawingml/2006/main" xmlns:r="http://schemas.openxmlformats.org/officeDocument/2006/relationships" xmlns:p="http://schemas.openxmlformats.org/presentationml/2006/main">
  <p:tag name="NAME" val="CustomIcon"/>
</p:tagLst>
</file>

<file path=ppt/tags/tag566.xml><?xml version="1.0" encoding="utf-8"?>
<p:tagLst xmlns:a="http://schemas.openxmlformats.org/drawingml/2006/main" xmlns:r="http://schemas.openxmlformats.org/officeDocument/2006/relationships" xmlns:p="http://schemas.openxmlformats.org/presentationml/2006/main">
  <p:tag name="NAME" val="CustomIcon"/>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5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5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0.xml><?xml version="1.0" encoding="utf-8"?>
<p:tagLst xmlns:a="http://schemas.openxmlformats.org/drawingml/2006/main" xmlns:r="http://schemas.openxmlformats.org/officeDocument/2006/relationships" xmlns:p="http://schemas.openxmlformats.org/presentationml/2006/main">
  <p:tag name="NAME" val="TrackerNumBlue"/>
</p:tagLst>
</file>

<file path=ppt/tags/tag641.xml><?xml version="1.0" encoding="utf-8"?>
<p:tagLst xmlns:a="http://schemas.openxmlformats.org/drawingml/2006/main" xmlns:r="http://schemas.openxmlformats.org/officeDocument/2006/relationships" xmlns:p="http://schemas.openxmlformats.org/presentationml/2006/main">
  <p:tag name="NAME" val="TrackerNumBlue"/>
</p:tagLst>
</file>

<file path=ppt/tags/tag642.xml><?xml version="1.0" encoding="utf-8"?>
<p:tagLst xmlns:a="http://schemas.openxmlformats.org/drawingml/2006/main" xmlns:r="http://schemas.openxmlformats.org/officeDocument/2006/relationships" xmlns:p="http://schemas.openxmlformats.org/presentationml/2006/main">
  <p:tag name="NAME" val="TrackerNumBlue"/>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75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59.xml><?xml version="1.0" encoding="utf-8"?>
<p:tagLst xmlns:a="http://schemas.openxmlformats.org/drawingml/2006/main" xmlns:r="http://schemas.openxmlformats.org/officeDocument/2006/relationships" xmlns:p="http://schemas.openxmlformats.org/presentationml/2006/main">
  <p:tag name="NAME" val="CustomIcon"/>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60.xml><?xml version="1.0" encoding="utf-8"?>
<p:tagLst xmlns:a="http://schemas.openxmlformats.org/drawingml/2006/main" xmlns:r="http://schemas.openxmlformats.org/officeDocument/2006/relationships" xmlns:p="http://schemas.openxmlformats.org/presentationml/2006/main">
  <p:tag name="NAME" val="CustomIcon"/>
</p:tagLst>
</file>

<file path=ppt/tags/tag761.xml><?xml version="1.0" encoding="utf-8"?>
<p:tagLst xmlns:a="http://schemas.openxmlformats.org/drawingml/2006/main" xmlns:r="http://schemas.openxmlformats.org/officeDocument/2006/relationships" xmlns:p="http://schemas.openxmlformats.org/presentationml/2006/main">
  <p:tag name="NAME" val="CustomIcon"/>
</p:tagLst>
</file>

<file path=ppt/tags/tag762.xml><?xml version="1.0" encoding="utf-8"?>
<p:tagLst xmlns:a="http://schemas.openxmlformats.org/drawingml/2006/main" xmlns:r="http://schemas.openxmlformats.org/officeDocument/2006/relationships" xmlns:p="http://schemas.openxmlformats.org/presentationml/2006/main">
  <p:tag name="NAME" val="CustomIcon"/>
</p:tagLst>
</file>

<file path=ppt/tags/tag763.xml><?xml version="1.0" encoding="utf-8"?>
<p:tagLst xmlns:a="http://schemas.openxmlformats.org/drawingml/2006/main" xmlns:r="http://schemas.openxmlformats.org/officeDocument/2006/relationships" xmlns:p="http://schemas.openxmlformats.org/presentationml/2006/main">
  <p:tag name="NAME" val="CustomIcon"/>
</p:tagLst>
</file>

<file path=ppt/tags/tag764.xml><?xml version="1.0" encoding="utf-8"?>
<p:tagLst xmlns:a="http://schemas.openxmlformats.org/drawingml/2006/main" xmlns:r="http://schemas.openxmlformats.org/officeDocument/2006/relationships" xmlns:p="http://schemas.openxmlformats.org/presentationml/2006/main">
  <p:tag name="NAME" val="CustomIcon"/>
</p:tagLst>
</file>

<file path=ppt/tags/tag76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6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6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6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7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81.xml><?xml version="1.0" encoding="utf-8"?>
<p:tagLst xmlns:a="http://schemas.openxmlformats.org/drawingml/2006/main" xmlns:r="http://schemas.openxmlformats.org/officeDocument/2006/relationships" xmlns:p="http://schemas.openxmlformats.org/presentationml/2006/main">
  <p:tag name="NAME" val="CustomIcon"/>
</p:tagLst>
</file>

<file path=ppt/tags/tag782.xml><?xml version="1.0" encoding="utf-8"?>
<p:tagLst xmlns:a="http://schemas.openxmlformats.org/drawingml/2006/main" xmlns:r="http://schemas.openxmlformats.org/officeDocument/2006/relationships" xmlns:p="http://schemas.openxmlformats.org/presentationml/2006/main">
  <p:tag name="NAME" val="CustomIcon"/>
</p:tagLst>
</file>

<file path=ppt/tags/tag78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4.xml><?xml version="1.0" encoding="utf-8"?>
<p:tagLst xmlns:a="http://schemas.openxmlformats.org/drawingml/2006/main" xmlns:r="http://schemas.openxmlformats.org/officeDocument/2006/relationships" xmlns:p="http://schemas.openxmlformats.org/presentationml/2006/main">
  <p:tag name="NAME" val="CustomIcon"/>
</p:tagLst>
</file>

<file path=ppt/tags/tag78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8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79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5.xml><?xml version="1.0" encoding="utf-8"?>
<p:tagLst xmlns:a="http://schemas.openxmlformats.org/drawingml/2006/main" xmlns:r="http://schemas.openxmlformats.org/officeDocument/2006/relationships" xmlns:p="http://schemas.openxmlformats.org/presentationml/2006/main">
  <p:tag name="NAME" val="CustomIcon"/>
</p:tagLst>
</file>

<file path=ppt/tags/tag79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7.xml><?xml version="1.0" encoding="utf-8"?>
<p:tagLst xmlns:a="http://schemas.openxmlformats.org/drawingml/2006/main" xmlns:r="http://schemas.openxmlformats.org/officeDocument/2006/relationships" xmlns:p="http://schemas.openxmlformats.org/presentationml/2006/main">
  <p:tag name="NAME" val="CustomIcon"/>
</p:tagLst>
</file>

<file path=ppt/tags/tag79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79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0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1.xml><?xml version="1.0" encoding="utf-8"?>
<p:tagLst xmlns:a="http://schemas.openxmlformats.org/drawingml/2006/main" xmlns:r="http://schemas.openxmlformats.org/officeDocument/2006/relationships" xmlns:p="http://schemas.openxmlformats.org/presentationml/2006/main">
  <p:tag name="NAME" val="CustomIcon"/>
</p:tagLst>
</file>

<file path=ppt/tags/tag802.xml><?xml version="1.0" encoding="utf-8"?>
<p:tagLst xmlns:a="http://schemas.openxmlformats.org/drawingml/2006/main" xmlns:r="http://schemas.openxmlformats.org/officeDocument/2006/relationships" xmlns:p="http://schemas.openxmlformats.org/presentationml/2006/main">
  <p:tag name="NAME" val="CustomIcon"/>
</p:tagLst>
</file>

<file path=ppt/tags/tag803.xml><?xml version="1.0" encoding="utf-8"?>
<p:tagLst xmlns:a="http://schemas.openxmlformats.org/drawingml/2006/main" xmlns:r="http://schemas.openxmlformats.org/officeDocument/2006/relationships" xmlns:p="http://schemas.openxmlformats.org/presentationml/2006/main">
  <p:tag name="NAME" val="CustomIcon"/>
</p:tagLst>
</file>

<file path=ppt/tags/tag804.xml><?xml version="1.0" encoding="utf-8"?>
<p:tagLst xmlns:a="http://schemas.openxmlformats.org/drawingml/2006/main" xmlns:r="http://schemas.openxmlformats.org/officeDocument/2006/relationships" xmlns:p="http://schemas.openxmlformats.org/presentationml/2006/main">
  <p:tag name="NAME" val="CustomIcon"/>
</p:tagLst>
</file>

<file path=ppt/tags/tag805.xml><?xml version="1.0" encoding="utf-8"?>
<p:tagLst xmlns:a="http://schemas.openxmlformats.org/drawingml/2006/main" xmlns:r="http://schemas.openxmlformats.org/officeDocument/2006/relationships" xmlns:p="http://schemas.openxmlformats.org/presentationml/2006/main">
  <p:tag name="NAME" val="CustomIcon"/>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8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83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8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ags/tag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9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9.xml><?xml version="1.0" encoding="utf-8"?>
<p:tagLst xmlns:a="http://schemas.openxmlformats.org/drawingml/2006/main" xmlns:r="http://schemas.openxmlformats.org/officeDocument/2006/relationships" xmlns:p="http://schemas.openxmlformats.org/presentationml/2006/main">
  <p:tag name="SHAPENAME" val="TopLineRight"/>
</p:tagLst>
</file>

<file path=ppt/theme/theme1.xml><?xml version="1.0" encoding="utf-8"?>
<a:theme xmlns:a="http://schemas.openxmlformats.org/drawingml/2006/main" name="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2.xml><?xml version="1.0" encoding="utf-8"?>
<a:theme xmlns:a="http://schemas.openxmlformats.org/drawingml/2006/main" name="Dark">
  <a:themeElements>
    <a:clrScheme name="Mckinsey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00C64DB9-B4DC-496F-9AB5-5DAD18BDE9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61">
    <a:dk1>
      <a:srgbClr val="000000"/>
    </a:dk1>
    <a:lt1>
      <a:srgbClr val="FFFFFF"/>
    </a:lt1>
    <a:dk2>
      <a:srgbClr val="16207B"/>
    </a:dk2>
    <a:lt2>
      <a:srgbClr val="629CD0"/>
    </a:lt2>
    <a:accent1>
      <a:srgbClr val="0A1A49"/>
    </a:accent1>
    <a:accent2>
      <a:srgbClr val="629DD1"/>
    </a:accent2>
    <a:accent3>
      <a:srgbClr val="00D2C2"/>
    </a:accent3>
    <a:accent4>
      <a:srgbClr val="7F8FA9"/>
    </a:accent4>
    <a:accent5>
      <a:srgbClr val="5AA2AE"/>
    </a:accent5>
    <a:accent6>
      <a:srgbClr val="9D90A0"/>
    </a:accent6>
    <a:hlink>
      <a:srgbClr val="9454C3"/>
    </a:hlink>
    <a:folHlink>
      <a:srgbClr val="3EBBF0"/>
    </a:folHlink>
  </a:clrScheme>
  <a:fontScheme name="Custom 8">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Custom 9">
    <a:dk1>
      <a:srgbClr val="000000"/>
    </a:dk1>
    <a:lt1>
      <a:srgbClr val="FFFFFF"/>
    </a:lt1>
    <a:dk2>
      <a:srgbClr val="FFFFFF"/>
    </a:dk2>
    <a:lt2>
      <a:srgbClr val="FFFFFF"/>
    </a:lt2>
    <a:accent1>
      <a:srgbClr val="1F6FD8"/>
    </a:accent1>
    <a:accent2>
      <a:srgbClr val="B7472A"/>
    </a:accent2>
    <a:accent3>
      <a:srgbClr val="F5E3DF"/>
    </a:accent3>
    <a:accent4>
      <a:srgbClr val="424242"/>
    </a:accent4>
    <a:accent5>
      <a:srgbClr val="D9D9D9"/>
    </a:accent5>
    <a:accent6>
      <a:srgbClr val="F0F0F0"/>
    </a:accent6>
    <a:hlink>
      <a:srgbClr val="555555"/>
    </a:hlink>
    <a:folHlink>
      <a:srgbClr val="3333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53</TotalTime>
  <Words>21755</Words>
  <Application>Microsoft Macintosh PowerPoint</Application>
  <PresentationFormat>Widescreen</PresentationFormat>
  <Paragraphs>4777</Paragraphs>
  <Slides>206</Slides>
  <Notes>87</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206</vt:i4>
      </vt:variant>
    </vt:vector>
  </HeadingPairs>
  <TitlesOfParts>
    <vt:vector size="222" baseType="lpstr">
      <vt:lpstr>Arial</vt:lpstr>
      <vt:lpstr>Arial </vt:lpstr>
      <vt:lpstr>Calibri</vt:lpstr>
      <vt:lpstr>Georgia</vt:lpstr>
      <vt:lpstr>Helvetica Neue</vt:lpstr>
      <vt:lpstr>Josefin Sans</vt:lpstr>
      <vt:lpstr>Noto Sans Symbols</vt:lpstr>
      <vt:lpstr>Roboto Lt</vt:lpstr>
      <vt:lpstr>Segoe UI</vt:lpstr>
      <vt:lpstr>Times</vt:lpstr>
      <vt:lpstr>Ubuntu</vt:lpstr>
      <vt:lpstr>Wingdings</vt:lpstr>
      <vt:lpstr>Wingdings 2</vt:lpstr>
      <vt:lpstr>White</vt:lpstr>
      <vt:lpstr>Dark</vt:lpstr>
      <vt:lpstr>think-cell Slide</vt:lpstr>
      <vt:lpstr>PowerPoint Presentation</vt:lpstr>
      <vt:lpstr>Objectives of this template</vt:lpstr>
      <vt:lpstr>Content of this template</vt:lpstr>
      <vt:lpstr>PowerPoint Presentation</vt:lpstr>
      <vt:lpstr>[Title of document]</vt:lpstr>
      <vt:lpstr>[Title of document]</vt:lpstr>
      <vt:lpstr>PowerPoint Presentation</vt:lpstr>
      <vt:lpstr>Content</vt:lpstr>
      <vt:lpstr>Executive summary</vt:lpstr>
      <vt:lpstr>Executive summary</vt:lpstr>
      <vt:lpstr>Executive summary</vt:lpstr>
      <vt:lpstr>Executive summary</vt:lpstr>
      <vt:lpstr>Summary of this document</vt:lpstr>
      <vt:lpstr>[Section]</vt:lpstr>
      <vt:lpstr>[Column chart for comparison with takeaways / Insert action title]</vt:lpstr>
      <vt:lpstr>[Column chart with simple growth and takeaways / Insert action title]</vt:lpstr>
      <vt:lpstr>[Column chart with split growth and takeaways / Insert action title]</vt:lpstr>
      <vt:lpstr>[Column chart with historic and forecast figures / Insert action title]</vt:lpstr>
      <vt:lpstr>[Column chart with historic and forecast figures / Insert action title]</vt:lpstr>
      <vt:lpstr>[Grouped column chart with takeaways / Insert action title]</vt:lpstr>
      <vt:lpstr>[Double column chart / Insert action title]</vt:lpstr>
      <vt:lpstr>[Double column chart / Insert action title]</vt:lpstr>
      <vt:lpstr>[Double column chart / Insert action title]</vt:lpstr>
      <vt:lpstr>[Column chart with additional information / Insert action title]</vt:lpstr>
      <vt:lpstr>[Multiple column charts / Insert action title]</vt:lpstr>
      <vt:lpstr>[Double stacked chart (%) / Insert action title]</vt:lpstr>
      <vt:lpstr>[Three bar charts slide / Insert action title]</vt:lpstr>
      <vt:lpstr>[Clustered column chart with takeaways/ Insert action title]</vt:lpstr>
      <vt:lpstr>[Clustered column chart with two metrics / Insert action title]</vt:lpstr>
      <vt:lpstr>[Stacked bar chart (%) / Insert action title]</vt:lpstr>
      <vt:lpstr>[Stacked bar chart (%) with extra metric / Insert action title]</vt:lpstr>
      <vt:lpstr>[Bar chart over time / Insert action title]</vt:lpstr>
      <vt:lpstr>[Bar chart with descriptions / Insert action title]</vt:lpstr>
      <vt:lpstr>[Bar chart with takeaways / Insert action title]</vt:lpstr>
      <vt:lpstr>[Stacked bar chart with takeaways / Insert action title]</vt:lpstr>
      <vt:lpstr>[Stacked bar chart (%) with takeaways / Insert action title]</vt:lpstr>
      <vt:lpstr>[Bar chart with illustration left / Insert action title]</vt:lpstr>
      <vt:lpstr>[Bar chart with illustration right / Insert action title]</vt:lpstr>
      <vt:lpstr>[Clustered bar chart with takeaways / Insert action title]</vt:lpstr>
      <vt:lpstr>[Grouped bar chart / Insert action title]</vt:lpstr>
      <vt:lpstr>[Bar chart comparing units / Insert action title]</vt:lpstr>
      <vt:lpstr>[Savings-investments bar chart / Insert action title]</vt:lpstr>
      <vt:lpstr>[Double stacked charts with insights / Insert action title]</vt:lpstr>
      <vt:lpstr>[Line graph / Insert action title]</vt:lpstr>
      <vt:lpstr>[Multiple line charts / Insert action title]</vt:lpstr>
      <vt:lpstr>[Line chart with two scenarios / Insert action title]</vt:lpstr>
      <vt:lpstr>[Line chart with three scenarios / Insert action title]</vt:lpstr>
      <vt:lpstr>[Line chart with two scenarios and gap analysis / Insert action title]</vt:lpstr>
      <vt:lpstr>[Line chart with highlights / Insert action title]</vt:lpstr>
      <vt:lpstr>[Line chart with icons / Insert action title]</vt:lpstr>
      <vt:lpstr>[Three line charts slide / Insert action title]</vt:lpstr>
      <vt:lpstr>[Waterfall chart / Insert action title]</vt:lpstr>
      <vt:lpstr>[Waterfall chart with highlights/ Insert action title]</vt:lpstr>
      <vt:lpstr>[Waterfall chart with additional metric / Insert action title]</vt:lpstr>
      <vt:lpstr>[Waterfall chart with two metrics / Insert action title]</vt:lpstr>
      <vt:lpstr>[Waterfall chart with takeaways / Insert action title]</vt:lpstr>
      <vt:lpstr>[Stacked waterfall / Insert action title]</vt:lpstr>
      <vt:lpstr>[Horizontal waterfall chart / Insert action title]</vt:lpstr>
      <vt:lpstr>[Horizontal waterfall chart with details / Insert action title]</vt:lpstr>
      <vt:lpstr>[Growth-share matrix / Insert action title] </vt:lpstr>
      <vt:lpstr>[Prioritization or assessment matrix / Insert action title]</vt:lpstr>
      <vt:lpstr>[Bubble chart / Insert action title]</vt:lpstr>
      <vt:lpstr>[Bubble chart with takeaways / Insert action title]</vt:lpstr>
      <vt:lpstr>[Scatter chart / Insert action title]</vt:lpstr>
      <vt:lpstr>[Scatter chart with takeaways / Insert action title]</vt:lpstr>
      <vt:lpstr>[Scatter chart with quadrants/ Insert action title]</vt:lpstr>
      <vt:lpstr>[Scatter chart with quadrants and takeaways / Insert action title]</vt:lpstr>
      <vt:lpstr>[Scatter chart with groupings / Insert action title]</vt:lpstr>
      <vt:lpstr>[Scatter chart with groupings and takeaways / Insert action title]</vt:lpstr>
      <vt:lpstr>[Single pie chart / Insert action title]</vt:lpstr>
      <vt:lpstr>[Double pie chart / Insert action title]</vt:lpstr>
      <vt:lpstr>[Single doughnut chart / Insert action title]</vt:lpstr>
      <vt:lpstr>[Bar chart with line graph / Insert action title]</vt:lpstr>
      <vt:lpstr>[Two column graph slide / Insert action title]</vt:lpstr>
      <vt:lpstr>[Three column graph slide / Insert action title]</vt:lpstr>
      <vt:lpstr>[Four category Harvey Ball slide / Insert action title]</vt:lpstr>
      <vt:lpstr>[Five category Harvey Ball slide / Insert action title]</vt:lpstr>
      <vt:lpstr>[World map with Harvey Balls / Insert action title]</vt:lpstr>
      <vt:lpstr>[Three key trends slide / Insert action title]</vt:lpstr>
      <vt:lpstr>[Three key trends or areas slide / Insert action title]</vt:lpstr>
      <vt:lpstr>[Three key trends slide / Insert action title]</vt:lpstr>
      <vt:lpstr>[Five key trends slide / Insert action title]</vt:lpstr>
      <vt:lpstr>[Four key trends slide / Insert action title]</vt:lpstr>
      <vt:lpstr>[Four key trends slide / Insert action title]</vt:lpstr>
      <vt:lpstr>[Four key trends slide / Insert action title]</vt:lpstr>
      <vt:lpstr>[Four key trends slide / Insert action title]</vt:lpstr>
      <vt:lpstr>[Deep-dive on trend / Insert action title]</vt:lpstr>
      <vt:lpstr>[Five key trends slide / Insert action title]</vt:lpstr>
      <vt:lpstr>[Five key trends slide / Insert action title]</vt:lpstr>
      <vt:lpstr>[Five key areas slide / Insert action title]</vt:lpstr>
      <vt:lpstr>[Five key areas slide / Insert action title]</vt:lpstr>
      <vt:lpstr>[Five key areas slide / Insert action title]</vt:lpstr>
      <vt:lpstr>[Assessment or status overview / Insert action title]</vt:lpstr>
      <vt:lpstr>[Assessment or status overview / Insert action title]</vt:lpstr>
      <vt:lpstr>[Assessment or status overview / Insert action title]</vt:lpstr>
      <vt:lpstr>[Assessment or status overview / Insert action title]</vt:lpstr>
      <vt:lpstr>[Deep-dive on actions or initiatives / Insert action title]</vt:lpstr>
      <vt:lpstr>[Assessment or status overview / Insert action title]</vt:lpstr>
      <vt:lpstr>[Option evaluation slide / Insert action title]</vt:lpstr>
      <vt:lpstr>[Option evaluation slide / Insert action title]</vt:lpstr>
      <vt:lpstr>[Option evaluation slide for build – buy (or other dimensions) / Insert action title]</vt:lpstr>
      <vt:lpstr>[Assessment conclusion slide / Insert action title]</vt:lpstr>
      <vt:lpstr>[Competitor overview / Insert action title]</vt:lpstr>
      <vt:lpstr>[Competitor overview / Insert action title]</vt:lpstr>
      <vt:lpstr>[Competitor overview / Insert action title]</vt:lpstr>
      <vt:lpstr>[Competitor overview with heatmap / Insert action title]</vt:lpstr>
      <vt:lpstr>[Competitor overview / Insert action title]</vt:lpstr>
      <vt:lpstr>[Competitor positioning slide / Insert action title]</vt:lpstr>
      <vt:lpstr>[Competitor matrix slide / Insert action title]</vt:lpstr>
      <vt:lpstr>[Value proposition comparison slide / Insert action title]</vt:lpstr>
      <vt:lpstr>[Product comparison table, detailed / Insert action title]</vt:lpstr>
      <vt:lpstr>[Project or governance structure / Insert action title]</vt:lpstr>
      <vt:lpstr>[Organizational chart / Insert action title]</vt:lpstr>
      <vt:lpstr>[Project team / Insert action title]</vt:lpstr>
      <vt:lpstr>[Project team or functions / Insert action title]</vt:lpstr>
      <vt:lpstr>[Team chart / Insert action title]</vt:lpstr>
      <vt:lpstr>[Issue tree / Insert action title]</vt:lpstr>
      <vt:lpstr>[Issue tree / Insert action title]</vt:lpstr>
      <vt:lpstr>[Decision tree / Insert action title]</vt:lpstr>
      <vt:lpstr>[Three state process slide / Insert action title]</vt:lpstr>
      <vt:lpstr>[Process overview / Insert action title]</vt:lpstr>
      <vt:lpstr>[Process overview with highlight / Insert action title]</vt:lpstr>
      <vt:lpstr>[Process overview / Insert action title]</vt:lpstr>
      <vt:lpstr>[Linear process overview / Insert action title]</vt:lpstr>
      <vt:lpstr>[Circular process overview / Insert action title]</vt:lpstr>
      <vt:lpstr>[Circular process overview / Insert action title]</vt:lpstr>
      <vt:lpstr>[Path overview / Insert action title]</vt:lpstr>
      <vt:lpstr>[Customer journey with pain points / Insert action title]</vt:lpstr>
      <vt:lpstr>[Customer journey with touchpoints / Insert action title]</vt:lpstr>
      <vt:lpstr>[Customer journey with touchpoints / Insert action title]</vt:lpstr>
      <vt:lpstr>[Hypothesis overview slide / Insert action title]</vt:lpstr>
      <vt:lpstr>[Hypothesis deep-dive slide / Insert action title]</vt:lpstr>
      <vt:lpstr>[Hypothesis evaluation slide / Insert action title]</vt:lpstr>
      <vt:lpstr>[M&amp;A target list slide / Insert action title]</vt:lpstr>
      <vt:lpstr>[M&amp;A comparison slide / Insert action title] </vt:lpstr>
      <vt:lpstr>[Synergy overview slide / Insert action title]</vt:lpstr>
      <vt:lpstr>[Three key strategic areas slide / Insert action title]</vt:lpstr>
      <vt:lpstr>[Initiatives or sub-points slide / Insert action title]</vt:lpstr>
      <vt:lpstr>[Overview of initiatives slide / Insert action title]</vt:lpstr>
      <vt:lpstr>[Initiatives or sub-points slide / Insert action title]</vt:lpstr>
      <vt:lpstr>We will start by [insert action] and then [insert action]</vt:lpstr>
      <vt:lpstr>[Overview of levers or actions and outcomes / Insert action title]</vt:lpstr>
      <vt:lpstr>[Findings and recommendations summary / Insert action title]</vt:lpstr>
      <vt:lpstr>[Challenges and solutions summary / Insert action title]</vt:lpstr>
      <vt:lpstr>[Challenges and solutions summary / Insert action title]</vt:lpstr>
      <vt:lpstr>[Customer analysis slide / Insert action title]</vt:lpstr>
      <vt:lpstr>[Customer needs slide / Insert action title]</vt:lpstr>
      <vt:lpstr>[Scenario slide with geos / Insert action title]</vt:lpstr>
      <vt:lpstr>[Five box text slide with key points / Insert action title]</vt:lpstr>
      <vt:lpstr>[Five box text slide with key points / Insert action title]</vt:lpstr>
      <vt:lpstr>[Honeycomb overview / Insert action title]</vt:lpstr>
      <vt:lpstr>[Overview of areas / Insert action title]</vt:lpstr>
      <vt:lpstr>[Project title] process expected to run [xx weeks/months]</vt:lpstr>
      <vt:lpstr>[Project] will evolve in three major phases</vt:lpstr>
      <vt:lpstr>[Project] will evolve through four main phases</vt:lpstr>
      <vt:lpstr>[Project] will be built in four main waves</vt:lpstr>
      <vt:lpstr>[Project] will evolve through four main phases</vt:lpstr>
      <vt:lpstr>High-level timeline for next [insert timeframe]</vt:lpstr>
      <vt:lpstr>[Project plan with status / Insert action title]</vt:lpstr>
      <vt:lpstr>Plan</vt:lpstr>
      <vt:lpstr>We plan to [insert milestone and timeline, if relevant]</vt:lpstr>
      <vt:lpstr>We plan to roll out the initiatives over next xx [years/months]</vt:lpstr>
      <vt:lpstr>[Initiative] implementation plan</vt:lpstr>
      <vt:lpstr>[Overview of key meetings / Insert action title]</vt:lpstr>
      <vt:lpstr>[Decision hierarchy for project / Insert action title]</vt:lpstr>
      <vt:lpstr>Implementation roadmap: Framework for approach</vt:lpstr>
      <vt:lpstr>I. Key activities will be undertaken in xx phases</vt:lpstr>
      <vt:lpstr>II. Prioritization of [features/components/segments]</vt:lpstr>
      <vt:lpstr>II. Key considerations on planning and sequencing</vt:lpstr>
      <vt:lpstr>II. [Insert timeline description]</vt:lpstr>
      <vt:lpstr>II. Preliminary [timeline/sequence/roadmap]</vt:lpstr>
      <vt:lpstr>III. Capabilities of the core roles within [project/business x] team</vt:lpstr>
      <vt:lpstr>III. Responsibilities of the support and optional roles</vt:lpstr>
      <vt:lpstr>IV. Possible organizational structure across [project/business x]</vt:lpstr>
      <vt:lpstr>V. Implementation of [project/business x] is expected to roll out over the next xx [years/ months]</vt:lpstr>
      <vt:lpstr>Immediate next steps</vt:lpstr>
      <vt:lpstr>Focus for next [time period] will be [focus area]</vt:lpstr>
      <vt:lpstr>PowerPoint Presentation</vt:lpstr>
      <vt:lpstr>Profitability framework</vt:lpstr>
      <vt:lpstr>McKinsey 7S Model</vt:lpstr>
      <vt:lpstr>Strategy House</vt:lpstr>
      <vt:lpstr>BCG Growth-Share Matrix</vt:lpstr>
      <vt:lpstr>GE (General Electric) McKinsey Matrix</vt:lpstr>
      <vt:lpstr>McKinsey Horizon Model: The Three Horizons of Growth</vt:lpstr>
      <vt:lpstr>McKinsey’s Seven Degrees of Freedom for Growth</vt:lpstr>
      <vt:lpstr>BCG Growth/Transformation framework: Three levers for growth</vt:lpstr>
      <vt:lpstr>Business Model Canvas</vt:lpstr>
      <vt:lpstr>SWOT analysis (version 1)</vt:lpstr>
      <vt:lpstr>SWOT analysis (version 2)</vt:lpstr>
      <vt:lpstr>SWOT analysis (version 3)</vt:lpstr>
      <vt:lpstr>PESTLE analysis (version 1)</vt:lpstr>
      <vt:lpstr>PESTLE analysis (version 2)</vt:lpstr>
      <vt:lpstr>Porter’s Five Forces</vt:lpstr>
      <vt:lpstr>Balanced Scorecard</vt:lpstr>
      <vt:lpstr>Product life cycle</vt:lpstr>
      <vt:lpstr>Strategy is the combination of objective, scope, and advantage</vt:lpstr>
      <vt:lpstr>Does your strategy pass these five criteria?</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END</vt:lpstr>
    </vt:vector>
  </TitlesOfParts>
  <Manager/>
  <Company>Slideworks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ConsultingToolkit</dc:title>
  <dc:subject>Business &amp; Consulting Toolkit</dc:subject>
  <dc:creator>ConsultingToolkit</dc:creator>
  <cp:keywords>business, business development, consulting</cp:keywords>
  <dc:description>Copyright of Slideworks.io. Any unauthorized distribution prohibited. See our full terms and conditions at https://slideworks.io/terms</dc:description>
  <cp:lastModifiedBy># TEH ZI HAN (UC-FT)</cp:lastModifiedBy>
  <cp:revision>2265</cp:revision>
  <dcterms:created xsi:type="dcterms:W3CDTF">2023-03-08T19:54:29Z</dcterms:created>
  <dcterms:modified xsi:type="dcterms:W3CDTF">2024-04-11T12:42:21Z</dcterms:modified>
  <cp:category>Management consulting, presentation design, business</cp:category>
</cp:coreProperties>
</file>